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3"/>
  </p:notesMasterIdLst>
  <p:handoutMasterIdLst>
    <p:handoutMasterId r:id="rId14"/>
  </p:handoutMasterIdLst>
  <p:sldIdLst>
    <p:sldId id="265" r:id="rId3"/>
    <p:sldId id="308" r:id="rId4"/>
    <p:sldId id="309" r:id="rId5"/>
    <p:sldId id="310" r:id="rId6"/>
    <p:sldId id="311" r:id="rId7"/>
    <p:sldId id="312" r:id="rId8"/>
    <p:sldId id="313" r:id="rId9"/>
    <p:sldId id="314" r:id="rId10"/>
    <p:sldId id="315" r:id="rId11"/>
    <p:sldId id="316" r:id="rId12"/>
  </p:sldIdLst>
  <p:sldSz cx="12188825"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371">
          <p15:clr>
            <a:srgbClr val="A4A3A4"/>
          </p15:clr>
        </p15:guide>
        <p15:guide id="4" orient="horz" pos="1152">
          <p15:clr>
            <a:srgbClr val="A4A3A4"/>
          </p15:clr>
        </p15:guide>
        <p15:guide id="5" orient="horz" pos="1018">
          <p15:clr>
            <a:srgbClr val="A4A3A4"/>
          </p15:clr>
        </p15:guide>
        <p15:guide id="6" orient="horz" pos="3886">
          <p15:clr>
            <a:srgbClr val="A4A3A4"/>
          </p15:clr>
        </p15:guide>
        <p15:guide id="7" orient="horz">
          <p15:clr>
            <a:srgbClr val="A4A3A4"/>
          </p15:clr>
        </p15:guide>
        <p15:guide id="8" orient="horz" pos="528">
          <p15:clr>
            <a:srgbClr val="A4A3A4"/>
          </p15:clr>
        </p15:guide>
        <p15:guide id="9" pos="3839">
          <p15:clr>
            <a:srgbClr val="A4A3A4"/>
          </p15:clr>
        </p15:guide>
        <p15:guide id="10" pos="1247">
          <p15:clr>
            <a:srgbClr val="A4A3A4"/>
          </p15:clr>
        </p15:guide>
        <p15:guide id="11" pos="7007">
          <p15:clr>
            <a:srgbClr val="A4A3A4"/>
          </p15:clr>
        </p15:guide>
        <p15:guide id="12" pos="4415">
          <p15:clr>
            <a:srgbClr val="A4A3A4"/>
          </p15:clr>
        </p15:guide>
        <p15:guide id="13" pos="6863">
          <p15:clr>
            <a:srgbClr val="A4A3A4"/>
          </p15:clr>
        </p15:guide>
        <p15:guide id="14" pos="7295">
          <p15:clr>
            <a:srgbClr val="A4A3A4"/>
          </p15:clr>
        </p15:guide>
        <p15:guide id="15" pos="1535">
          <p15:clr>
            <a:srgbClr val="A4A3A4"/>
          </p15:clr>
        </p15:guide>
        <p15:guide id="16" pos="6143">
          <p15:clr>
            <a:srgbClr val="A4A3A4"/>
          </p15:clr>
        </p15:guide>
        <p15:guide id="17" pos="355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29" autoAdjust="0"/>
  </p:normalViewPr>
  <p:slideViewPr>
    <p:cSldViewPr showGuides="1">
      <p:cViewPr varScale="1">
        <p:scale>
          <a:sx n="61" d="100"/>
          <a:sy n="61" d="100"/>
        </p:scale>
        <p:origin x="66" y="342"/>
      </p:cViewPr>
      <p:guideLst>
        <p:guide orient="horz" pos="2160"/>
        <p:guide orient="horz" pos="4030"/>
        <p:guide orient="horz" pos="371"/>
        <p:guide orient="horz" pos="1152"/>
        <p:guide orient="horz" pos="1018"/>
        <p:guide orient="horz" pos="3886"/>
        <p:guide orient="horz"/>
        <p:guide orient="horz" pos="528"/>
        <p:guide pos="3839"/>
        <p:guide pos="1247"/>
        <p:guide pos="7007"/>
        <p:guide pos="4415"/>
        <p:guide pos="6863"/>
        <p:guide pos="7295"/>
        <p:guide pos="1535"/>
        <p:guide pos="6143"/>
        <p:guide pos="355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80"/>
        <c:overlap val="25"/>
        <c:axId val="126112496"/>
        <c:axId val="126112104"/>
      </c:barChart>
      <c:catAx>
        <c:axId val="12611249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s-GT"/>
          </a:p>
        </c:txPr>
        <c:crossAx val="126112104"/>
        <c:crosses val="autoZero"/>
        <c:auto val="1"/>
        <c:lblAlgn val="ctr"/>
        <c:lblOffset val="100"/>
        <c:noMultiLvlLbl val="0"/>
      </c:catAx>
      <c:valAx>
        <c:axId val="12611210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s-GT"/>
          </a:p>
        </c:txPr>
        <c:crossAx val="126112496"/>
        <c:crosses val="autoZero"/>
        <c:crossBetween val="between"/>
      </c:valAx>
      <c:spPr>
        <a:noFill/>
        <a:ln w="25400">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legend>
    <c:plotVisOnly val="1"/>
    <c:dispBlanksAs val="gap"/>
    <c:showDLblsOverMax val="0"/>
  </c:chart>
  <c:spPr>
    <a:noFill/>
    <a:ln>
      <a:noFill/>
    </a:ln>
    <a:effectLst/>
  </c:spPr>
  <c:txPr>
    <a:bodyPr/>
    <a:lstStyle/>
    <a:p>
      <a:pPr>
        <a:defRPr/>
      </a:pPr>
      <a:endParaRPr lang="es-GT"/>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5.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9144000" cy="4419600"/>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CC69C6-EE0B-4D8B-9C71-C36EFED094F2}" type="datetimeFigureOut">
              <a:rPr lang="en-US"/>
              <a:t>8/15/2017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0DD202-58A1-4ABD-B068-DFFCA0C44EAC}" type="slidenum">
              <a:rPr/>
              <a:t>‹Nº›</a:t>
            </a:fld>
            <a:endParaRPr/>
          </a:p>
        </p:txBody>
      </p:sp>
    </p:spTree>
    <p:extLst>
      <p:ext uri="{BB962C8B-B14F-4D97-AF65-F5344CB8AC3E}">
        <p14:creationId xmlns:p14="http://schemas.microsoft.com/office/powerpoint/2010/main" val="406421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8/15/2017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‹Nº›</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gradFill>
          <a:gsLst>
            <a:gs pos="10000">
              <a:srgbClr val="06171C"/>
            </a:gs>
            <a:gs pos="100000">
              <a:srgbClr val="134251"/>
            </a:gs>
            <a:gs pos="65000">
              <a:srgbClr val="134251"/>
            </a:gs>
          </a:gsLst>
          <a:lin ang="13500000" scaled="0"/>
        </a:gradFill>
        <a:effectLst/>
      </p:bgPr>
    </p:bg>
    <p:spTree>
      <p:nvGrpSpPr>
        <p:cNvPr id="1" name=""/>
        <p:cNvGrpSpPr/>
        <p:nvPr/>
      </p:nvGrpSpPr>
      <p:grpSpPr>
        <a:xfrm>
          <a:off x="0" y="0"/>
          <a:ext cx="0" cy="0"/>
          <a:chOff x="0" y="0"/>
          <a:chExt cx="0" cy="0"/>
        </a:xfrm>
      </p:grpSpPr>
      <p:pic>
        <p:nvPicPr>
          <p:cNvPr id="9" name="Picture 8" descr="Gran ola del mar" title="Ocean Wav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 y="0"/>
            <a:ext cx="6551612" cy="6857942"/>
          </a:xfrm>
          <a:prstGeom prst="rect">
            <a:avLst/>
          </a:prstGeom>
        </p:spPr>
      </p:pic>
      <p:sp>
        <p:nvSpPr>
          <p:cNvPr id="8" name="Rectangle 7"/>
          <p:cNvSpPr/>
          <p:nvPr/>
        </p:nvSpPr>
        <p:spPr>
          <a:xfrm>
            <a:off x="6094411" y="0"/>
            <a:ext cx="457201" cy="6858000"/>
          </a:xfrm>
          <a:prstGeom prst="rect">
            <a:avLst/>
          </a:prstGeom>
          <a:solidFill>
            <a:srgbClr val="13425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7008813" y="1600200"/>
            <a:ext cx="4572001" cy="3733800"/>
          </a:xfrm>
        </p:spPr>
        <p:txBody>
          <a:bodyPr anchor="b">
            <a:normAutofit/>
          </a:bodyPr>
          <a:lstStyle>
            <a:lvl1pPr>
              <a:lnSpc>
                <a:spcPct val="80000"/>
              </a:lnSpc>
              <a:defRPr sz="5400">
                <a:solidFill>
                  <a:schemeClr val="tx1"/>
                </a:solidFill>
              </a:defRPr>
            </a:lvl1pPr>
          </a:lstStyle>
          <a:p>
            <a:r>
              <a:rPr lang="es-ES" smtClean="0"/>
              <a:t>Haga clic para modificar el estilo de título del patrón</a:t>
            </a:r>
            <a:endParaRPr/>
          </a:p>
        </p:txBody>
      </p:sp>
      <p:sp>
        <p:nvSpPr>
          <p:cNvPr id="3" name="Subtitle 2"/>
          <p:cNvSpPr>
            <a:spLocks noGrp="1"/>
          </p:cNvSpPr>
          <p:nvPr>
            <p:ph type="subTitle" idx="1"/>
          </p:nvPr>
        </p:nvSpPr>
        <p:spPr>
          <a:xfrm>
            <a:off x="7008813" y="5562599"/>
            <a:ext cx="4571999" cy="835025"/>
          </a:xfrm>
        </p:spPr>
        <p:txBody>
          <a:bodyPr>
            <a:normAutofit/>
          </a:bodyPr>
          <a:lstStyle>
            <a:lvl1pPr marL="0" indent="0" algn="l">
              <a:spcBef>
                <a:spcPts val="0"/>
              </a:spcBef>
              <a:buNone/>
              <a:defRPr sz="2000" cap="none"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Date Placeholder 3"/>
          <p:cNvSpPr>
            <a:spLocks noGrp="1"/>
          </p:cNvSpPr>
          <p:nvPr>
            <p:ph type="dt" sz="half" idx="10"/>
          </p:nvPr>
        </p:nvSpPr>
        <p:spPr/>
        <p:txBody>
          <a:bodyPr/>
          <a:lstStyle/>
          <a:p>
            <a:fld id="{03F41C87-7AD9-4845-A077-840E4A0F3F06}" type="datetimeFigureOut">
              <a:rPr lang="en-US"/>
              <a:t>8/15/2017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‹Nº›</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609600"/>
            <a:ext cx="1981201" cy="5638800"/>
          </a:xfrm>
        </p:spPr>
        <p:txBody>
          <a:bodyPr vert="eaVert"/>
          <a:lstStyle/>
          <a:p>
            <a:r>
              <a:rPr lang="es-ES" smtClean="0"/>
              <a:t>Haga clic para modificar el estilo de título del patrón</a:t>
            </a:r>
            <a:endParaRPr/>
          </a:p>
        </p:txBody>
      </p:sp>
      <p:sp>
        <p:nvSpPr>
          <p:cNvPr id="3" name="Vertical Text Placeholder 2"/>
          <p:cNvSpPr>
            <a:spLocks noGrp="1"/>
          </p:cNvSpPr>
          <p:nvPr>
            <p:ph type="body" orient="vert" idx="1"/>
          </p:nvPr>
        </p:nvSpPr>
        <p:spPr>
          <a:xfrm>
            <a:off x="1522412" y="609600"/>
            <a:ext cx="7391399" cy="56388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Date Placeholder 3"/>
          <p:cNvSpPr>
            <a:spLocks noGrp="1"/>
          </p:cNvSpPr>
          <p:nvPr>
            <p:ph type="dt" sz="half" idx="10"/>
          </p:nvPr>
        </p:nvSpPr>
        <p:spPr/>
        <p:txBody>
          <a:bodyPr/>
          <a:lstStyle/>
          <a:p>
            <a:fld id="{03F41C87-7AD9-4845-A077-840E4A0F3F06}" type="datetimeFigureOut">
              <a:rPr lang="en-US"/>
              <a:t>8/15/2017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‹Nº›</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a:p>
        </p:txBody>
      </p:sp>
      <p:sp>
        <p:nvSpPr>
          <p:cNvPr id="3" name="Content Placeholder 2"/>
          <p:cNvSpPr>
            <a:spLocks noGrp="1"/>
          </p:cNvSpPr>
          <p:nvPr>
            <p:ph idx="1"/>
          </p:nvPr>
        </p:nvSpPr>
        <p:spPr/>
        <p:txBody>
          <a:bodyPr/>
          <a:lstStyle>
            <a:lvl5pPr>
              <a:defRPr/>
            </a:lvl5pPr>
            <a:lvl6pPr>
              <a:defRPr/>
            </a:lvl6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Date Placeholder 3"/>
          <p:cNvSpPr>
            <a:spLocks noGrp="1"/>
          </p:cNvSpPr>
          <p:nvPr>
            <p:ph type="dt" sz="half" idx="10"/>
          </p:nvPr>
        </p:nvSpPr>
        <p:spPr/>
        <p:txBody>
          <a:bodyPr/>
          <a:lstStyle/>
          <a:p>
            <a:fld id="{03F41C87-7AD9-4845-A077-840E4A0F3F06}" type="datetimeFigureOut">
              <a:rPr lang="en-US"/>
              <a:t>8/15/2017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‹Nº›</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gradFill>
          <a:gsLst>
            <a:gs pos="10000">
              <a:srgbClr val="06171C"/>
            </a:gs>
            <a:gs pos="100000">
              <a:srgbClr val="134251"/>
            </a:gs>
            <a:gs pos="65000">
              <a:srgbClr val="134251"/>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6812" y="1616074"/>
            <a:ext cx="7315198" cy="2727325"/>
          </a:xfrm>
        </p:spPr>
        <p:txBody>
          <a:bodyPr anchor="b">
            <a:normAutofit/>
          </a:bodyPr>
          <a:lstStyle>
            <a:lvl1pPr algn="l">
              <a:lnSpc>
                <a:spcPct val="80000"/>
              </a:lnSpc>
              <a:defRPr sz="4800" b="0" cap="none" baseline="0"/>
            </a:lvl1pPr>
          </a:lstStyle>
          <a:p>
            <a:r>
              <a:rPr lang="es-ES" smtClean="0"/>
              <a:t>Haga clic para modificar el estilo de título del patrón</a:t>
            </a:r>
            <a:endParaRPr/>
          </a:p>
        </p:txBody>
      </p:sp>
      <p:sp>
        <p:nvSpPr>
          <p:cNvPr id="3" name="Text Placeholder 2"/>
          <p:cNvSpPr>
            <a:spLocks noGrp="1"/>
          </p:cNvSpPr>
          <p:nvPr>
            <p:ph type="body" idx="1"/>
          </p:nvPr>
        </p:nvSpPr>
        <p:spPr>
          <a:xfrm>
            <a:off x="2436814" y="4495800"/>
            <a:ext cx="7315198" cy="1673225"/>
          </a:xfrm>
        </p:spPr>
        <p:txBody>
          <a:bodyPr anchor="t">
            <a:normAutofit/>
          </a:bodyPr>
          <a:lstStyle>
            <a:lvl1pPr marL="0" indent="0">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3F41C87-7AD9-4845-A077-840E4A0F3F06}" type="datetimeFigureOut">
              <a:rPr lang="en-US"/>
              <a:t>8/15/2017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‹Nº›</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979613" y="381000"/>
            <a:ext cx="9144000" cy="1219200"/>
          </a:xfrm>
        </p:spPr>
        <p:txBody>
          <a:bodyPr/>
          <a:lstStyle/>
          <a:p>
            <a:r>
              <a:rPr lang="es-ES" smtClean="0"/>
              <a:t>Haga clic para modificar el estilo de título del patrón</a:t>
            </a:r>
            <a:endParaRPr/>
          </a:p>
        </p:txBody>
      </p:sp>
      <p:sp>
        <p:nvSpPr>
          <p:cNvPr id="3" name="Content Placeholder 2"/>
          <p:cNvSpPr>
            <a:spLocks noGrp="1"/>
          </p:cNvSpPr>
          <p:nvPr>
            <p:ph sz="half" idx="1"/>
          </p:nvPr>
        </p:nvSpPr>
        <p:spPr>
          <a:xfrm>
            <a:off x="1979613" y="1828800"/>
            <a:ext cx="4419599" cy="4419600"/>
          </a:xfrm>
        </p:spPr>
        <p:txBody>
          <a:bodyPr>
            <a:normAutofit/>
          </a:bodyPr>
          <a:lstStyle>
            <a:lvl1pPr>
              <a:defRPr sz="2400"/>
            </a:lvl1pPr>
            <a:lvl2pPr>
              <a:defRPr sz="2000"/>
            </a:lvl2pPr>
            <a:lvl3pPr>
              <a:defRPr sz="1800"/>
            </a:lvl3pPr>
            <a:lvl4pPr>
              <a:defRPr sz="1600"/>
            </a:lvl4pPr>
            <a:lvl5pPr>
              <a:defRPr sz="1600"/>
            </a:lvl5pPr>
            <a:lvl6pPr marL="2057400">
              <a:defRPr sz="1600"/>
            </a:lvl6pPr>
            <a:lvl7pPr marL="2057400">
              <a:defRPr sz="1600"/>
            </a:lvl7pPr>
            <a:lvl8pPr marL="2057400">
              <a:defRPr sz="1600"/>
            </a:lvl8pPr>
            <a:lvl9pPr marL="2057400">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Content Placeholder 3"/>
          <p:cNvSpPr>
            <a:spLocks noGrp="1"/>
          </p:cNvSpPr>
          <p:nvPr>
            <p:ph sz="half" idx="2"/>
          </p:nvPr>
        </p:nvSpPr>
        <p:spPr>
          <a:xfrm>
            <a:off x="6704015" y="1828800"/>
            <a:ext cx="4419600" cy="4419600"/>
          </a:xfrm>
        </p:spPr>
        <p:txBody>
          <a:bodyPr>
            <a:normAutofit/>
          </a:bodyPr>
          <a:lstStyle>
            <a:lvl1pPr>
              <a:defRPr sz="2400"/>
            </a:lvl1pPr>
            <a:lvl2pPr>
              <a:defRPr sz="2000"/>
            </a:lvl2pPr>
            <a:lvl3pPr>
              <a:defRPr sz="1800"/>
            </a:lvl3pPr>
            <a:lvl4pPr>
              <a:defRPr sz="1600"/>
            </a:lvl4pPr>
            <a:lvl5pPr>
              <a:defRPr sz="1600"/>
            </a:lvl5pPr>
            <a:lvl6pPr marL="2057400">
              <a:defRPr sz="1600"/>
            </a:lvl6pPr>
            <a:lvl7pPr marL="2057400">
              <a:defRPr sz="1600"/>
            </a:lvl7pPr>
            <a:lvl8pPr marL="2057400">
              <a:defRPr sz="1600"/>
            </a:lvl8pPr>
            <a:lvl9pPr marL="2057400">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5" name="Date Placeholder 4"/>
          <p:cNvSpPr>
            <a:spLocks noGrp="1"/>
          </p:cNvSpPr>
          <p:nvPr>
            <p:ph type="dt" sz="half" idx="10"/>
          </p:nvPr>
        </p:nvSpPr>
        <p:spPr/>
        <p:txBody>
          <a:bodyPr/>
          <a:lstStyle/>
          <a:p>
            <a:fld id="{03F41C87-7AD9-4845-A077-840E4A0F3F06}" type="datetimeFigureOut">
              <a:rPr lang="en-US"/>
              <a:t>8/15/2017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‹Nº›</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978023" y="381000"/>
            <a:ext cx="9144002" cy="1219200"/>
          </a:xfrm>
        </p:spPr>
        <p:txBody>
          <a:bodyPr/>
          <a:lstStyle>
            <a:lvl1pPr>
              <a:defRPr/>
            </a:lvl1pPr>
          </a:lstStyle>
          <a:p>
            <a:r>
              <a:rPr lang="es-ES" smtClean="0"/>
              <a:t>Haga clic para modificar el estilo de título del patrón</a:t>
            </a:r>
            <a:endParaRPr/>
          </a:p>
        </p:txBody>
      </p:sp>
      <p:sp>
        <p:nvSpPr>
          <p:cNvPr id="3" name="Text Placeholder 2"/>
          <p:cNvSpPr>
            <a:spLocks noGrp="1"/>
          </p:cNvSpPr>
          <p:nvPr>
            <p:ph type="body" idx="1"/>
          </p:nvPr>
        </p:nvSpPr>
        <p:spPr>
          <a:xfrm>
            <a:off x="1978022" y="1828800"/>
            <a:ext cx="4416552"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978022" y="2743200"/>
            <a:ext cx="4416552" cy="3505200"/>
          </a:xfrm>
        </p:spPr>
        <p:txBody>
          <a:bodyPr>
            <a:normAutofit/>
          </a:bodyPr>
          <a:lstStyle>
            <a:lvl1pPr>
              <a:defRPr sz="2000"/>
            </a:lvl1pPr>
            <a:lvl2pPr>
              <a:defRPr sz="1800"/>
            </a:lvl2pPr>
            <a:lvl3pPr>
              <a:defRPr sz="1600"/>
            </a:lvl3pPr>
            <a:lvl4pPr>
              <a:defRPr sz="1400"/>
            </a:lvl4pPr>
            <a:lvl5pPr marL="2057400">
              <a:defRPr sz="1400"/>
            </a:lvl5pPr>
            <a:lvl6pPr marL="2057400">
              <a:defRPr sz="1400"/>
            </a:lvl6pPr>
            <a:lvl7pPr marL="2057400">
              <a:defRPr sz="1400"/>
            </a:lvl7pPr>
            <a:lvl8pPr marL="2057400">
              <a:defRPr sz="1400"/>
            </a:lvl8pPr>
            <a:lvl9pPr marL="2057400">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5" name="Text Placeholder 4"/>
          <p:cNvSpPr>
            <a:spLocks noGrp="1"/>
          </p:cNvSpPr>
          <p:nvPr>
            <p:ph type="body" sz="quarter" idx="3"/>
          </p:nvPr>
        </p:nvSpPr>
        <p:spPr>
          <a:xfrm>
            <a:off x="6705472" y="1828800"/>
            <a:ext cx="4416552"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705472" y="2743200"/>
            <a:ext cx="4416552" cy="3505200"/>
          </a:xfrm>
        </p:spPr>
        <p:txBody>
          <a:bodyPr>
            <a:normAutofit/>
          </a:bodyPr>
          <a:lstStyle>
            <a:lvl1pPr>
              <a:defRPr sz="2000"/>
            </a:lvl1pPr>
            <a:lvl2pPr>
              <a:defRPr sz="1800"/>
            </a:lvl2pPr>
            <a:lvl3pPr>
              <a:defRPr sz="1600"/>
            </a:lvl3pPr>
            <a:lvl4pPr>
              <a:defRPr sz="1400"/>
            </a:lvl4pPr>
            <a:lvl5pPr marL="2057400">
              <a:defRPr sz="1400"/>
            </a:lvl5pPr>
            <a:lvl6pPr marL="2057400">
              <a:defRPr sz="1400"/>
            </a:lvl6pPr>
            <a:lvl7pPr marL="2057400">
              <a:defRPr sz="1400"/>
            </a:lvl7pPr>
            <a:lvl8pPr marL="2057400">
              <a:defRPr sz="1400"/>
            </a:lvl8pPr>
            <a:lvl9pPr marL="2057400">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7" name="Date Placeholder 6"/>
          <p:cNvSpPr>
            <a:spLocks noGrp="1"/>
          </p:cNvSpPr>
          <p:nvPr>
            <p:ph type="dt" sz="half" idx="10"/>
          </p:nvPr>
        </p:nvSpPr>
        <p:spPr/>
        <p:txBody>
          <a:bodyPr/>
          <a:lstStyle/>
          <a:p>
            <a:fld id="{03F41C87-7AD9-4845-A077-840E4A0F3F06}" type="datetimeFigureOut">
              <a:rPr lang="en-US"/>
              <a:t>8/15/2017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A013F82-EE5E-44EE-A61D-E31C6657F26F}" type="slidenum">
              <a:rPr/>
              <a:t>‹Nº›</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a:p>
        </p:txBody>
      </p:sp>
      <p:sp>
        <p:nvSpPr>
          <p:cNvPr id="3" name="Date Placeholder 2"/>
          <p:cNvSpPr>
            <a:spLocks noGrp="1"/>
          </p:cNvSpPr>
          <p:nvPr>
            <p:ph type="dt" sz="half" idx="10"/>
          </p:nvPr>
        </p:nvSpPr>
        <p:spPr/>
        <p:txBody>
          <a:bodyPr/>
          <a:lstStyle/>
          <a:p>
            <a:fld id="{03F41C87-7AD9-4845-A077-840E4A0F3F06}" type="datetimeFigureOut">
              <a:rPr lang="en-US"/>
              <a:t>8/15/2017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A013F82-EE5E-44EE-A61D-E31C6657F26F}" type="slidenum">
              <a:rPr/>
              <a:t>‹Nº›</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pic>
        <p:nvPicPr>
          <p:cNvPr id="6" name="Picture 5" descr="Gran ola del mar (semitransparente)" title="Ocean Wav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6"/>
            <a:ext cx="12188824" cy="6857887"/>
          </a:xfrm>
          <a:prstGeom prst="rect">
            <a:avLst/>
          </a:prstGeom>
        </p:spPr>
      </p:pic>
      <p:sp>
        <p:nvSpPr>
          <p:cNvPr id="2" name="Date Placeholder 1"/>
          <p:cNvSpPr>
            <a:spLocks noGrp="1"/>
          </p:cNvSpPr>
          <p:nvPr>
            <p:ph type="dt" sz="half" idx="10"/>
          </p:nvPr>
        </p:nvSpPr>
        <p:spPr/>
        <p:txBody>
          <a:bodyPr/>
          <a:lstStyle/>
          <a:p>
            <a:fld id="{03F41C87-7AD9-4845-A077-840E4A0F3F06}" type="datetimeFigureOut">
              <a:rPr lang="en-US"/>
              <a:t>8/15/2017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A013F82-EE5E-44EE-A61D-E31C6657F26F}" type="slidenum">
              <a:rPr/>
              <a:t>‹Nº›</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79613" y="588963"/>
            <a:ext cx="3657600" cy="2840037"/>
          </a:xfrm>
        </p:spPr>
        <p:txBody>
          <a:bodyPr anchor="b">
            <a:noAutofit/>
          </a:bodyPr>
          <a:lstStyle>
            <a:lvl1pPr algn="l">
              <a:lnSpc>
                <a:spcPct val="80000"/>
              </a:lnSpc>
              <a:defRPr sz="3600" b="0">
                <a:solidFill>
                  <a:schemeClr val="tx1"/>
                </a:solidFill>
              </a:defRPr>
            </a:lvl1pPr>
          </a:lstStyle>
          <a:p>
            <a:r>
              <a:rPr lang="es-ES" smtClean="0"/>
              <a:t>Haga clic para modificar el estilo de título del patrón</a:t>
            </a:r>
            <a:endParaRPr/>
          </a:p>
        </p:txBody>
      </p:sp>
      <p:sp>
        <p:nvSpPr>
          <p:cNvPr id="3" name="Content Placeholder 2"/>
          <p:cNvSpPr>
            <a:spLocks noGrp="1"/>
          </p:cNvSpPr>
          <p:nvPr>
            <p:ph idx="1"/>
          </p:nvPr>
        </p:nvSpPr>
        <p:spPr>
          <a:xfrm>
            <a:off x="6094414" y="588963"/>
            <a:ext cx="5486400" cy="558006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Text Placeholder 3"/>
          <p:cNvSpPr>
            <a:spLocks noGrp="1"/>
          </p:cNvSpPr>
          <p:nvPr>
            <p:ph type="body" sz="half" idx="2"/>
          </p:nvPr>
        </p:nvSpPr>
        <p:spPr>
          <a:xfrm>
            <a:off x="1979613" y="3581399"/>
            <a:ext cx="3657600" cy="2587625"/>
          </a:xfrm>
        </p:spPr>
        <p:txBody>
          <a:bodyPr>
            <a:normAutofit/>
          </a:bodyPr>
          <a:lstStyle>
            <a:lvl1pPr marL="0" indent="0">
              <a:lnSpc>
                <a:spcPct val="11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3F41C87-7AD9-4845-A077-840E4A0F3F06}" type="datetimeFigureOut">
              <a:rPr lang="en-US"/>
              <a:t>8/15/2017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‹Nº›</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6094461" y="588963"/>
            <a:ext cx="5486352" cy="5580062"/>
          </a:xfrm>
          <a:prstGeom prst="rect">
            <a:avLst/>
          </a:prstGeom>
          <a:solidFill>
            <a:srgbClr val="1B5D7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Picture Placeholder 2"/>
          <p:cNvSpPr>
            <a:spLocks noGrp="1"/>
          </p:cNvSpPr>
          <p:nvPr>
            <p:ph type="pic" idx="1"/>
          </p:nvPr>
        </p:nvSpPr>
        <p:spPr>
          <a:xfrm>
            <a:off x="6307494" y="805658"/>
            <a:ext cx="5060286" cy="5146672"/>
          </a:xfrm>
          <a:solidFill>
            <a:schemeClr val="bg2"/>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a:p>
        </p:txBody>
      </p:sp>
      <p:sp>
        <p:nvSpPr>
          <p:cNvPr id="2" name="Title 1"/>
          <p:cNvSpPr>
            <a:spLocks noGrp="1"/>
          </p:cNvSpPr>
          <p:nvPr>
            <p:ph type="title"/>
          </p:nvPr>
        </p:nvSpPr>
        <p:spPr>
          <a:xfrm>
            <a:off x="1979613" y="588963"/>
            <a:ext cx="3657600" cy="2840038"/>
          </a:xfrm>
        </p:spPr>
        <p:txBody>
          <a:bodyPr anchor="b">
            <a:normAutofit/>
          </a:bodyPr>
          <a:lstStyle>
            <a:lvl1pPr algn="l">
              <a:lnSpc>
                <a:spcPct val="80000"/>
              </a:lnSpc>
              <a:defRPr sz="3600" b="0" i="0" baseline="0">
                <a:solidFill>
                  <a:schemeClr val="tx1"/>
                </a:solidFill>
              </a:defRPr>
            </a:lvl1pPr>
          </a:lstStyle>
          <a:p>
            <a:r>
              <a:rPr lang="es-ES" smtClean="0"/>
              <a:t>Haga clic para modificar el estilo de título del patrón</a:t>
            </a:r>
            <a:endParaRPr/>
          </a:p>
        </p:txBody>
      </p:sp>
      <p:sp>
        <p:nvSpPr>
          <p:cNvPr id="4" name="Text Placeholder 3"/>
          <p:cNvSpPr>
            <a:spLocks noGrp="1"/>
          </p:cNvSpPr>
          <p:nvPr>
            <p:ph type="body" sz="half" idx="2"/>
          </p:nvPr>
        </p:nvSpPr>
        <p:spPr>
          <a:xfrm>
            <a:off x="1979613" y="3581399"/>
            <a:ext cx="3657600" cy="2587625"/>
          </a:xfrm>
        </p:spPr>
        <p:txBody>
          <a:bodyPr>
            <a:normAutofit/>
          </a:bodyPr>
          <a:lstStyle>
            <a:lvl1pPr marL="0" indent="0">
              <a:lnSpc>
                <a:spcPct val="11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3F41C87-7AD9-4845-A077-840E4A0F3F06}" type="datetimeFigureOut">
              <a:rPr lang="en-US"/>
              <a:pPr/>
              <a:t>8/15/2017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‹Nº›</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rgbClr val="06171C"/>
            </a:gs>
            <a:gs pos="100000">
              <a:srgbClr val="134251"/>
            </a:gs>
            <a:gs pos="65000">
              <a:srgbClr val="134251"/>
            </a:gs>
          </a:gsLst>
          <a:lin ang="8100000" scaled="1"/>
          <a:tileRect/>
        </a:gradFill>
        <a:effectLst/>
      </p:bgPr>
    </p:bg>
    <p:spTree>
      <p:nvGrpSpPr>
        <p:cNvPr id="1" name=""/>
        <p:cNvGrpSpPr/>
        <p:nvPr/>
      </p:nvGrpSpPr>
      <p:grpSpPr>
        <a:xfrm>
          <a:off x="0" y="0"/>
          <a:ext cx="0" cy="0"/>
          <a:chOff x="0" y="0"/>
          <a:chExt cx="0" cy="0"/>
        </a:xfrm>
      </p:grpSpPr>
      <p:pic>
        <p:nvPicPr>
          <p:cNvPr id="7" name="Picture 6" descr="Gran ola del mar (semitransparente)" title="Ocean Wave"/>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 y="56"/>
            <a:ext cx="12188824" cy="6857887"/>
          </a:xfrm>
          <a:prstGeom prst="rect">
            <a:avLst/>
          </a:prstGeom>
        </p:spPr>
      </p:pic>
      <p:pic>
        <p:nvPicPr>
          <p:cNvPr id="10" name="Picture 9" descr="Gran ola del mar" title="Ocean Wave"/>
          <p:cNvPicPr>
            <a:picLocks noChangeAspect="1"/>
          </p:cNvPicPr>
          <p:nvPr/>
        </p:nvPicPr>
        <p:blipFill rotWithShape="1">
          <a:blip r:embed="rId14" cstate="print">
            <a:extLst>
              <a:ext uri="{28A0092B-C50C-407E-A947-70E740481C1C}">
                <a14:useLocalDpi xmlns:a14="http://schemas.microsoft.com/office/drawing/2010/main" val="0"/>
              </a:ext>
            </a:extLst>
          </a:blip>
          <a:srcRect/>
          <a:stretch/>
        </p:blipFill>
        <p:spPr>
          <a:xfrm>
            <a:off x="-1" y="0"/>
            <a:ext cx="1234758" cy="6857942"/>
          </a:xfrm>
          <a:prstGeom prst="rect">
            <a:avLst/>
          </a:prstGeom>
        </p:spPr>
      </p:pic>
      <p:sp>
        <p:nvSpPr>
          <p:cNvPr id="9" name="Rectangle 8"/>
          <p:cNvSpPr/>
          <p:nvPr/>
        </p:nvSpPr>
        <p:spPr>
          <a:xfrm>
            <a:off x="1006156" y="0"/>
            <a:ext cx="228601" cy="6858000"/>
          </a:xfrm>
          <a:prstGeom prst="rect">
            <a:avLst/>
          </a:prstGeom>
          <a:solidFill>
            <a:srgbClr val="13425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979612" y="381000"/>
            <a:ext cx="9144001" cy="1219200"/>
          </a:xfrm>
          <a:prstGeom prst="rect">
            <a:avLst/>
          </a:prstGeom>
        </p:spPr>
        <p:txBody>
          <a:bodyPr vert="horz" lIns="91440" tIns="45720" rIns="91440" bIns="45720" rtlCol="0" anchor="b">
            <a:normAutofit/>
          </a:bodyPr>
          <a:lstStyle/>
          <a:p>
            <a:r>
              <a:rPr lang="es-ES" smtClean="0"/>
              <a:t>Haga clic para modificar el estilo de título del patrón</a:t>
            </a:r>
            <a:endParaRPr/>
          </a:p>
        </p:txBody>
      </p:sp>
      <p:sp>
        <p:nvSpPr>
          <p:cNvPr id="3" name="Text Placeholder 2"/>
          <p:cNvSpPr>
            <a:spLocks noGrp="1"/>
          </p:cNvSpPr>
          <p:nvPr>
            <p:ph type="body" idx="1"/>
          </p:nvPr>
        </p:nvSpPr>
        <p:spPr>
          <a:xfrm>
            <a:off x="1979612" y="1828800"/>
            <a:ext cx="9144001" cy="44196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03F41C87-7AD9-4845-A077-840E4A0F3F06}" type="datetimeFigureOut">
              <a:rPr lang="en-US"/>
              <a:pPr/>
              <a:t>8/15/2017</a:t>
            </a:fld>
            <a:endParaRPr/>
          </a:p>
        </p:txBody>
      </p:sp>
      <p:sp>
        <p:nvSpPr>
          <p:cNvPr id="5" name="Footer Placeholder 4"/>
          <p:cNvSpPr>
            <a:spLocks noGrp="1"/>
          </p:cNvSpPr>
          <p:nvPr>
            <p:ph type="ftr" sz="quarter" idx="3"/>
          </p:nvPr>
        </p:nvSpPr>
        <p:spPr>
          <a:xfrm>
            <a:off x="1979611" y="6400800"/>
            <a:ext cx="5954834" cy="276228"/>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056811" y="6400800"/>
            <a:ext cx="1066802"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2A013F82-EE5E-44EE-A61D-E31C6657F26F}" type="slidenum">
              <a:rPr/>
              <a:pPr/>
              <a:t>‹Nº›</a:t>
            </a:fld>
            <a:endParaRPr/>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SzPct val="80000"/>
        <a:buFont typeface="Arial"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SzPct val="80000"/>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a:normAutofit/>
          </a:bodyPr>
          <a:lstStyle/>
          <a:p>
            <a:r>
              <a:rPr lang="es-ES" sz="4800" dirty="0" smtClean="0"/>
              <a:t>TECNOLOGIA QUIMICA</a:t>
            </a:r>
            <a:endParaRPr lang="es-ES" sz="4800" dirty="0"/>
          </a:p>
        </p:txBody>
      </p:sp>
      <p:pic>
        <p:nvPicPr>
          <p:cNvPr id="1026" name="Picture 2" descr="Resultado de imagen para IMAGENES DE LA EMPRESA CTS SOLU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659846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920126"/>
      </p:ext>
    </p:extLst>
  </p:cSld>
  <p:clrMapOvr>
    <a:masterClrMapping/>
  </p:clrMapOvr>
  <mc:AlternateContent xmlns:mc="http://schemas.openxmlformats.org/markup-compatibility/2006">
    <mc:Choice xmlns:p14="http://schemas.microsoft.com/office/powerpoint/2010/main" Requires="p14">
      <p:transition spd="slow" p14:dur="4000" advClick="0" advTm="3000">
        <p14:vortex dir="r"/>
      </p:transition>
    </mc:Choice>
    <mc:Fallback>
      <p:transition spd="slow" advClick="0" advTm="3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0" y="0"/>
            <a:ext cx="12188825" cy="6858000"/>
          </a:xfrm>
          <a:prstGeom prst="rect">
            <a:avLst/>
          </a:prstGeom>
        </p:spPr>
      </p:pic>
    </p:spTree>
    <p:extLst>
      <p:ext uri="{BB962C8B-B14F-4D97-AF65-F5344CB8AC3E}">
        <p14:creationId xmlns:p14="http://schemas.microsoft.com/office/powerpoint/2010/main" val="330547054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2061964" y="332656"/>
            <a:ext cx="9144001" cy="1051520"/>
          </a:xfrm>
        </p:spPr>
        <p:txBody>
          <a:bodyPr>
            <a:normAutofit/>
          </a:bodyPr>
          <a:lstStyle/>
          <a:p>
            <a:r>
              <a:rPr lang="es-ES" sz="6600" dirty="0" smtClean="0"/>
              <a:t>Empresa cts. solutions</a:t>
            </a:r>
            <a:endParaRPr lang="es-ES" sz="6600" dirty="0"/>
          </a:p>
        </p:txBody>
      </p:sp>
      <p:sp>
        <p:nvSpPr>
          <p:cNvPr id="14" name="Marcador de posición de contenido 13"/>
          <p:cNvSpPr>
            <a:spLocks noGrp="1"/>
          </p:cNvSpPr>
          <p:nvPr>
            <p:ph idx="1"/>
          </p:nvPr>
        </p:nvSpPr>
        <p:spPr>
          <a:xfrm>
            <a:off x="1979612" y="2060848"/>
            <a:ext cx="9144001" cy="4187552"/>
          </a:xfrm>
        </p:spPr>
        <p:txBody>
          <a:bodyPr>
            <a:normAutofit fontScale="92500" lnSpcReduction="20000"/>
          </a:bodyPr>
          <a:lstStyle/>
          <a:p>
            <a:pPr>
              <a:buClr>
                <a:schemeClr val="tx1"/>
              </a:buClr>
            </a:pPr>
            <a:r>
              <a:rPr lang="es-GT" dirty="0"/>
              <a:t>Hace 20 años, CTS nace de una inquietud por mejorar el bienestar de las personas por medio de un producto que mejoraría el rendimiento del combustible en Guatemala. Con el tiempo vinieron retos que nos impactaban, metas que parecían inalcanzables, pero con esfuerzo, creatividad y audacia creamos una pequeña maquila de productos que sirvieran a los demás. Eso nos convirtió en pioneros. La creatividad para explorar y los retos por lograr transformaron a la empresa en CTS solutions; una empresa audaz y muy valiente que creció aportando soluciones a las necesidades de las personas. Se estableció como una industria competente creando, desarrollando y produciendo productos químicos que simplifican la vida de las personas y las industrias. Ahora producimos 160 productos que impactan diariamente a miles de personas de nuestro país. Somos 100 personas trabajando diario para el bienestar de millones de Guatemaltecos y personas de otros países.</a:t>
            </a:r>
            <a:endParaRPr lang="es-ES" dirty="0"/>
          </a:p>
        </p:txBody>
      </p:sp>
    </p:spTree>
    <p:extLst>
      <p:ext uri="{BB962C8B-B14F-4D97-AF65-F5344CB8AC3E}">
        <p14:creationId xmlns:p14="http://schemas.microsoft.com/office/powerpoint/2010/main" val="314370415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79612" y="381000"/>
            <a:ext cx="10058400" cy="1219200"/>
          </a:xfrm>
        </p:spPr>
        <p:txBody>
          <a:bodyPr>
            <a:normAutofit/>
          </a:bodyPr>
          <a:lstStyle/>
          <a:p>
            <a:r>
              <a:rPr lang="es-ES" dirty="0" smtClean="0"/>
              <a:t>Promedio de trabajadores de cts. solutions</a:t>
            </a:r>
            <a:endParaRPr lang="es-ES" dirty="0"/>
          </a:p>
        </p:txBody>
      </p:sp>
      <p:graphicFrame>
        <p:nvGraphicFramePr>
          <p:cNvPr id="6" name="Marcador de posición de contenido 5" descr="Gráfico de columnas agrupadas" title="Chart"/>
          <p:cNvGraphicFramePr>
            <a:graphicFrameLocks noGrp="1"/>
          </p:cNvGraphicFramePr>
          <p:nvPr>
            <p:ph idx="1"/>
            <p:extLst>
              <p:ext uri="{D42A27DB-BD31-4B8C-83A1-F6EECF244321}">
                <p14:modId xmlns:p14="http://schemas.microsoft.com/office/powerpoint/2010/main" val="2475419676"/>
              </p:ext>
            </p:extLst>
          </p:nvPr>
        </p:nvGraphicFramePr>
        <p:xfrm>
          <a:off x="1979613" y="1828800"/>
          <a:ext cx="9144000" cy="45525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0213953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79613" y="381000"/>
            <a:ext cx="5194919" cy="1219200"/>
          </a:xfrm>
        </p:spPr>
        <p:txBody>
          <a:bodyPr>
            <a:normAutofit/>
          </a:bodyPr>
          <a:lstStyle/>
          <a:p>
            <a:r>
              <a:rPr lang="es-ES" sz="6600" dirty="0" smtClean="0"/>
              <a:t>cts. solutions</a:t>
            </a:r>
            <a:endParaRPr lang="es-ES" sz="6600" dirty="0"/>
          </a:p>
        </p:txBody>
      </p:sp>
      <p:pic>
        <p:nvPicPr>
          <p:cNvPr id="5" name="Marcador de contenido 4"/>
          <p:cNvPicPr>
            <a:picLocks noGrp="1" noChangeAspect="1"/>
          </p:cNvPicPr>
          <p:nvPr>
            <p:ph sz="half" idx="1"/>
          </p:nvPr>
        </p:nvPicPr>
        <p:blipFill>
          <a:blip r:embed="rId2"/>
          <a:stretch>
            <a:fillRect/>
          </a:stretch>
        </p:blipFill>
        <p:spPr>
          <a:xfrm>
            <a:off x="1979613" y="2389749"/>
            <a:ext cx="4419600" cy="3297701"/>
          </a:xfrm>
          <a:prstGeom prst="rect">
            <a:avLst/>
          </a:prstGeom>
        </p:spPr>
      </p:pic>
      <p:pic>
        <p:nvPicPr>
          <p:cNvPr id="7" name="Marcador de contenido 6"/>
          <p:cNvPicPr>
            <a:picLocks noGrp="1" noChangeAspect="1"/>
          </p:cNvPicPr>
          <p:nvPr>
            <p:ph sz="half" idx="2"/>
          </p:nvPr>
        </p:nvPicPr>
        <p:blipFill>
          <a:blip r:embed="rId3"/>
          <a:stretch>
            <a:fillRect/>
          </a:stretch>
        </p:blipFill>
        <p:spPr>
          <a:xfrm>
            <a:off x="6704013" y="2379518"/>
            <a:ext cx="4419600" cy="3318163"/>
          </a:xfrm>
          <a:prstGeom prst="rect">
            <a:avLst/>
          </a:prstGeom>
        </p:spPr>
      </p:pic>
    </p:spTree>
    <p:extLst>
      <p:ext uri="{BB962C8B-B14F-4D97-AF65-F5344CB8AC3E}">
        <p14:creationId xmlns:p14="http://schemas.microsoft.com/office/powerpoint/2010/main" val="359448932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p:cNvPicPr>
            <a:picLocks noChangeAspect="1"/>
          </p:cNvPicPr>
          <p:nvPr/>
        </p:nvPicPr>
        <p:blipFill>
          <a:blip r:embed="rId2"/>
          <a:stretch>
            <a:fillRect/>
          </a:stretch>
        </p:blipFill>
        <p:spPr>
          <a:xfrm>
            <a:off x="-1" y="-1609"/>
            <a:ext cx="12188825" cy="6858000"/>
          </a:xfrm>
          <a:prstGeom prst="rect">
            <a:avLst/>
          </a:prstGeom>
        </p:spPr>
      </p:pic>
    </p:spTree>
    <p:extLst>
      <p:ext uri="{BB962C8B-B14F-4D97-AF65-F5344CB8AC3E}">
        <p14:creationId xmlns:p14="http://schemas.microsoft.com/office/powerpoint/2010/main" val="90215761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p:cNvPicPr>
            <a:picLocks noChangeAspect="1"/>
          </p:cNvPicPr>
          <p:nvPr/>
        </p:nvPicPr>
        <p:blipFill>
          <a:blip r:embed="rId2"/>
          <a:stretch>
            <a:fillRect/>
          </a:stretch>
        </p:blipFill>
        <p:spPr>
          <a:xfrm>
            <a:off x="2436495" y="3389372"/>
            <a:ext cx="7315834" cy="79255"/>
          </a:xfrm>
          <a:prstGeom prst="rect">
            <a:avLst/>
          </a:prstGeom>
        </p:spPr>
      </p:pic>
      <p:pic>
        <p:nvPicPr>
          <p:cNvPr id="10" name="Imagen 9"/>
          <p:cNvPicPr>
            <a:picLocks noChangeAspect="1"/>
          </p:cNvPicPr>
          <p:nvPr/>
        </p:nvPicPr>
        <p:blipFill>
          <a:blip r:embed="rId2"/>
          <a:stretch>
            <a:fillRect/>
          </a:stretch>
        </p:blipFill>
        <p:spPr>
          <a:xfrm>
            <a:off x="2439121" y="876360"/>
            <a:ext cx="7315834" cy="2191484"/>
          </a:xfrm>
          <a:prstGeom prst="rect">
            <a:avLst/>
          </a:prstGeom>
        </p:spPr>
      </p:pic>
      <p:pic>
        <p:nvPicPr>
          <p:cNvPr id="12" name="Imagen 11"/>
          <p:cNvPicPr>
            <a:picLocks noChangeAspect="1"/>
          </p:cNvPicPr>
          <p:nvPr/>
        </p:nvPicPr>
        <p:blipFill>
          <a:blip r:embed="rId2"/>
          <a:stretch>
            <a:fillRect/>
          </a:stretch>
        </p:blipFill>
        <p:spPr>
          <a:xfrm>
            <a:off x="2741295" y="3694172"/>
            <a:ext cx="7315834" cy="2039084"/>
          </a:xfrm>
          <a:prstGeom prst="rect">
            <a:avLst/>
          </a:prstGeom>
        </p:spPr>
      </p:pic>
      <p:pic>
        <p:nvPicPr>
          <p:cNvPr id="13" name="Imagen 12"/>
          <p:cNvPicPr>
            <a:picLocks noChangeAspect="1"/>
          </p:cNvPicPr>
          <p:nvPr/>
        </p:nvPicPr>
        <p:blipFill>
          <a:blip r:embed="rId2"/>
          <a:stretch>
            <a:fillRect/>
          </a:stretch>
        </p:blipFill>
        <p:spPr>
          <a:xfrm>
            <a:off x="2133972" y="1196752"/>
            <a:ext cx="7315834" cy="3312368"/>
          </a:xfrm>
          <a:prstGeom prst="rect">
            <a:avLst/>
          </a:prstGeom>
        </p:spPr>
      </p:pic>
      <p:pic>
        <p:nvPicPr>
          <p:cNvPr id="15" name="Imagen 14"/>
          <p:cNvPicPr>
            <a:picLocks noChangeAspect="1"/>
          </p:cNvPicPr>
          <p:nvPr/>
        </p:nvPicPr>
        <p:blipFill>
          <a:blip r:embed="rId3"/>
          <a:stretch>
            <a:fillRect/>
          </a:stretch>
        </p:blipFill>
        <p:spPr>
          <a:xfrm>
            <a:off x="0" y="1"/>
            <a:ext cx="12188825" cy="6858000"/>
          </a:xfrm>
          <a:prstGeom prst="rect">
            <a:avLst/>
          </a:prstGeom>
        </p:spPr>
      </p:pic>
    </p:spTree>
    <p:extLst>
      <p:ext uri="{BB962C8B-B14F-4D97-AF65-F5344CB8AC3E}">
        <p14:creationId xmlns:p14="http://schemas.microsoft.com/office/powerpoint/2010/main" val="421288547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posición de texto 2"/>
          <p:cNvSpPr>
            <a:spLocks noGrp="1"/>
          </p:cNvSpPr>
          <p:nvPr>
            <p:ph type="body" idx="1"/>
          </p:nvPr>
        </p:nvSpPr>
        <p:spPr/>
        <p:txBody>
          <a:bodyPr/>
          <a:lstStyle/>
          <a:p>
            <a:endParaRPr lang="en-US"/>
          </a:p>
        </p:txBody>
      </p:sp>
      <p:pic>
        <p:nvPicPr>
          <p:cNvPr id="7" name="Marcador de contenido 6"/>
          <p:cNvPicPr>
            <a:picLocks noGrp="1" noChangeAspect="1"/>
          </p:cNvPicPr>
          <p:nvPr>
            <p:ph sz="half" idx="2"/>
          </p:nvPr>
        </p:nvPicPr>
        <p:blipFill>
          <a:blip r:embed="rId2"/>
          <a:stretch>
            <a:fillRect/>
          </a:stretch>
        </p:blipFill>
        <p:spPr>
          <a:xfrm>
            <a:off x="-1" y="0"/>
            <a:ext cx="12188825" cy="7017529"/>
          </a:xfrm>
          <a:prstGeom prst="rect">
            <a:avLst/>
          </a:prstGeom>
        </p:spPr>
      </p:pic>
    </p:spTree>
    <p:extLst>
      <p:ext uri="{BB962C8B-B14F-4D97-AF65-F5344CB8AC3E}">
        <p14:creationId xmlns:p14="http://schemas.microsoft.com/office/powerpoint/2010/main" val="7817173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pic>
        <p:nvPicPr>
          <p:cNvPr id="3" name="Imagen 2"/>
          <p:cNvPicPr>
            <a:picLocks noChangeAspect="1"/>
          </p:cNvPicPr>
          <p:nvPr/>
        </p:nvPicPr>
        <p:blipFill>
          <a:blip r:embed="rId2"/>
          <a:stretch>
            <a:fillRect/>
          </a:stretch>
        </p:blipFill>
        <p:spPr>
          <a:xfrm>
            <a:off x="1" y="0"/>
            <a:ext cx="12188824" cy="6858000"/>
          </a:xfrm>
          <a:prstGeom prst="rect">
            <a:avLst/>
          </a:prstGeom>
        </p:spPr>
      </p:pic>
    </p:spTree>
    <p:extLst>
      <p:ext uri="{BB962C8B-B14F-4D97-AF65-F5344CB8AC3E}">
        <p14:creationId xmlns:p14="http://schemas.microsoft.com/office/powerpoint/2010/main" val="174409604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0" y="0"/>
            <a:ext cx="12188825" cy="6893331"/>
          </a:xfrm>
          <a:prstGeom prst="rect">
            <a:avLst/>
          </a:prstGeom>
        </p:spPr>
      </p:pic>
    </p:spTree>
    <p:extLst>
      <p:ext uri="{BB962C8B-B14F-4D97-AF65-F5344CB8AC3E}">
        <p14:creationId xmlns:p14="http://schemas.microsoft.com/office/powerpoint/2010/main" val="106529123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ceanWaves_16x9">
  <a:themeElements>
    <a:clrScheme name="Ocean Waves">
      <a:dk1>
        <a:sysClr val="windowText" lastClr="000000"/>
      </a:dk1>
      <a:lt1>
        <a:sysClr val="window" lastClr="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cean Waves">
      <a:dk1>
        <a:sysClr val="windowText" lastClr="000000"/>
      </a:dk1>
      <a:lt1>
        <a:sysClr val="window" lastClr="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cean Waves">
      <a:dk1>
        <a:sysClr val="windowText" lastClr="000000"/>
      </a:dk1>
      <a:lt1>
        <a:sysClr val="window" lastClr="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E5D940B-4F8D-4CC4-9A97-C00F7BCD09F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de diseño de olas marinas (panorámica)</Template>
  <TotalTime>0</TotalTime>
  <Words>176</Words>
  <Application>Microsoft Office PowerPoint</Application>
  <PresentationFormat>Personalizado</PresentationFormat>
  <Paragraphs>5</Paragraphs>
  <Slides>10</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Arial</vt:lpstr>
      <vt:lpstr>Century Gothic</vt:lpstr>
      <vt:lpstr>OceanWaves_16x9</vt:lpstr>
      <vt:lpstr>TECNOLOGIA QUIMICA</vt:lpstr>
      <vt:lpstr>Empresa cts. solutions</vt:lpstr>
      <vt:lpstr>Promedio de trabajadores de cts. solutions</vt:lpstr>
      <vt:lpstr>cts. solutions</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2017-08-15T20:09:46Z</dcterms:created>
  <dcterms:modified xsi:type="dcterms:W3CDTF">2017-08-15T20:44:12Z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TC029010259991</vt:lpwstr>
  </property>
</Properties>
</file>