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5A30A-4F4E-BBD5-504B-B92F42FF28C2}" v="3" dt="2023-10-22T04:44:25.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4" d="100"/>
          <a:sy n="84" d="100"/>
        </p:scale>
        <p:origin x="9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380F1-B9B8-49DD-ACEC-0408432C7B8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071D35-099A-443A-B04B-E0FEA01B8613}">
      <dgm:prSet/>
      <dgm:spPr/>
      <dgm:t>
        <a:bodyPr/>
        <a:lstStyle/>
        <a:p>
          <a:r>
            <a:rPr lang="en-US" b="0" i="0"/>
            <a:t>Copy protection</a:t>
          </a:r>
          <a:endParaRPr lang="en-US"/>
        </a:p>
      </dgm:t>
    </dgm:pt>
    <dgm:pt modelId="{BF11EA65-D2E9-47D5-ADC3-4204B5FA6CCB}" type="parTrans" cxnId="{D4E8120B-12C0-44AF-BDA4-29C4E3BA000F}">
      <dgm:prSet/>
      <dgm:spPr/>
      <dgm:t>
        <a:bodyPr/>
        <a:lstStyle/>
        <a:p>
          <a:endParaRPr lang="en-US"/>
        </a:p>
      </dgm:t>
    </dgm:pt>
    <dgm:pt modelId="{C3F5C644-CCF9-4128-9D35-294072DB4D99}" type="sibTrans" cxnId="{D4E8120B-12C0-44AF-BDA4-29C4E3BA000F}">
      <dgm:prSet/>
      <dgm:spPr/>
      <dgm:t>
        <a:bodyPr/>
        <a:lstStyle/>
        <a:p>
          <a:endParaRPr lang="en-US"/>
        </a:p>
      </dgm:t>
    </dgm:pt>
    <dgm:pt modelId="{D4043768-1A9C-4BBD-9F94-5C1EE9F1B5E7}">
      <dgm:prSet/>
      <dgm:spPr/>
      <dgm:t>
        <a:bodyPr/>
        <a:lstStyle/>
        <a:p>
          <a:r>
            <a:rPr lang="en-US" b="0" i="0"/>
            <a:t>Access control</a:t>
          </a:r>
          <a:endParaRPr lang="en-US"/>
        </a:p>
      </dgm:t>
    </dgm:pt>
    <dgm:pt modelId="{2D5E05AB-2629-49E5-8F25-3CCF23607BA0}" type="parTrans" cxnId="{73CF4E63-E068-48A2-B0E6-5760A9C9A67F}">
      <dgm:prSet/>
      <dgm:spPr/>
      <dgm:t>
        <a:bodyPr/>
        <a:lstStyle/>
        <a:p>
          <a:endParaRPr lang="en-US"/>
        </a:p>
      </dgm:t>
    </dgm:pt>
    <dgm:pt modelId="{2523B9F2-D528-4F87-B63C-1BB24AABA933}" type="sibTrans" cxnId="{73CF4E63-E068-48A2-B0E6-5760A9C9A67F}">
      <dgm:prSet/>
      <dgm:spPr/>
      <dgm:t>
        <a:bodyPr/>
        <a:lstStyle/>
        <a:p>
          <a:endParaRPr lang="en-US"/>
        </a:p>
      </dgm:t>
    </dgm:pt>
    <dgm:pt modelId="{AFFD6BB4-C994-41D2-B1CF-294BF07F8605}">
      <dgm:prSet/>
      <dgm:spPr/>
      <dgm:t>
        <a:bodyPr/>
        <a:lstStyle/>
        <a:p>
          <a:r>
            <a:rPr lang="en-US" b="0" i="0"/>
            <a:t>Expiration</a:t>
          </a:r>
          <a:endParaRPr lang="en-US"/>
        </a:p>
      </dgm:t>
    </dgm:pt>
    <dgm:pt modelId="{CEC4E877-DF0D-4400-B2BA-4C065D6C6192}" type="parTrans" cxnId="{A4AD8687-7A46-4963-8A49-BFAAE44E5658}">
      <dgm:prSet/>
      <dgm:spPr/>
      <dgm:t>
        <a:bodyPr/>
        <a:lstStyle/>
        <a:p>
          <a:endParaRPr lang="en-US"/>
        </a:p>
      </dgm:t>
    </dgm:pt>
    <dgm:pt modelId="{DF04F391-B9D1-4325-AD0B-B8F1DBB50ED4}" type="sibTrans" cxnId="{A4AD8687-7A46-4963-8A49-BFAAE44E5658}">
      <dgm:prSet/>
      <dgm:spPr/>
      <dgm:t>
        <a:bodyPr/>
        <a:lstStyle/>
        <a:p>
          <a:endParaRPr lang="en-US"/>
        </a:p>
      </dgm:t>
    </dgm:pt>
    <dgm:pt modelId="{5EE7B9BB-B93B-4341-AA35-F5EA9683EECA}">
      <dgm:prSet/>
      <dgm:spPr/>
      <dgm:t>
        <a:bodyPr/>
        <a:lstStyle/>
        <a:p>
          <a:r>
            <a:rPr lang="en-US" b="0" i="0"/>
            <a:t>Geolocation</a:t>
          </a:r>
          <a:endParaRPr lang="en-US"/>
        </a:p>
      </dgm:t>
    </dgm:pt>
    <dgm:pt modelId="{F4B2C4AC-9425-4412-8D82-C255FB68ACC9}" type="parTrans" cxnId="{12971AC5-2ACB-4969-A82F-61E117DFB6DD}">
      <dgm:prSet/>
      <dgm:spPr/>
      <dgm:t>
        <a:bodyPr/>
        <a:lstStyle/>
        <a:p>
          <a:endParaRPr lang="en-US"/>
        </a:p>
      </dgm:t>
    </dgm:pt>
    <dgm:pt modelId="{514C3447-D8CB-4099-8127-E4FB2DA449FD}" type="sibTrans" cxnId="{12971AC5-2ACB-4969-A82F-61E117DFB6DD}">
      <dgm:prSet/>
      <dgm:spPr/>
      <dgm:t>
        <a:bodyPr/>
        <a:lstStyle/>
        <a:p>
          <a:endParaRPr lang="en-US"/>
        </a:p>
      </dgm:t>
    </dgm:pt>
    <dgm:pt modelId="{CBB37086-9FFA-4046-A029-172801B4E9A1}">
      <dgm:prSet/>
      <dgm:spPr/>
      <dgm:t>
        <a:bodyPr/>
        <a:lstStyle/>
        <a:p>
          <a:r>
            <a:rPr lang="en-US" b="0" i="0"/>
            <a:t>Watermarking</a:t>
          </a:r>
          <a:endParaRPr lang="en-US"/>
        </a:p>
      </dgm:t>
    </dgm:pt>
    <dgm:pt modelId="{4E8F4F19-6E21-4C6A-9F11-8806580DEC8A}" type="parTrans" cxnId="{47BA572D-BC67-4159-8905-3D1E157A9D88}">
      <dgm:prSet/>
      <dgm:spPr/>
      <dgm:t>
        <a:bodyPr/>
        <a:lstStyle/>
        <a:p>
          <a:endParaRPr lang="en-US"/>
        </a:p>
      </dgm:t>
    </dgm:pt>
    <dgm:pt modelId="{D54E4714-40B3-46C3-945E-E2E731924564}" type="sibTrans" cxnId="{47BA572D-BC67-4159-8905-3D1E157A9D88}">
      <dgm:prSet/>
      <dgm:spPr/>
      <dgm:t>
        <a:bodyPr/>
        <a:lstStyle/>
        <a:p>
          <a:endParaRPr lang="en-US"/>
        </a:p>
      </dgm:t>
    </dgm:pt>
    <dgm:pt modelId="{990B3484-3B5C-4C13-962F-389AB792B219}">
      <dgm:prSet/>
      <dgm:spPr/>
      <dgm:t>
        <a:bodyPr/>
        <a:lstStyle/>
        <a:p>
          <a:r>
            <a:rPr lang="en-US" b="0" i="0"/>
            <a:t>Encryption</a:t>
          </a:r>
          <a:endParaRPr lang="en-US"/>
        </a:p>
      </dgm:t>
    </dgm:pt>
    <dgm:pt modelId="{F2176AC3-BE43-4ED6-9CEF-751F623EC6F6}" type="parTrans" cxnId="{3D0A4B38-05EE-488F-A595-28901A374635}">
      <dgm:prSet/>
      <dgm:spPr/>
      <dgm:t>
        <a:bodyPr/>
        <a:lstStyle/>
        <a:p>
          <a:endParaRPr lang="en-US"/>
        </a:p>
      </dgm:t>
    </dgm:pt>
    <dgm:pt modelId="{E6783873-399F-489A-981E-60862511847E}" type="sibTrans" cxnId="{3D0A4B38-05EE-488F-A595-28901A374635}">
      <dgm:prSet/>
      <dgm:spPr/>
      <dgm:t>
        <a:bodyPr/>
        <a:lstStyle/>
        <a:p>
          <a:endParaRPr lang="en-US"/>
        </a:p>
      </dgm:t>
    </dgm:pt>
    <dgm:pt modelId="{02146694-D797-40C2-A7E6-CF681EF19F88}" type="pres">
      <dgm:prSet presAssocID="{935380F1-B9B8-49DD-ACEC-0408432C7B84}" presName="linear" presStyleCnt="0">
        <dgm:presLayoutVars>
          <dgm:animLvl val="lvl"/>
          <dgm:resizeHandles val="exact"/>
        </dgm:presLayoutVars>
      </dgm:prSet>
      <dgm:spPr/>
    </dgm:pt>
    <dgm:pt modelId="{97FD13BB-4AA5-48DE-BE31-A90D682BAF35}" type="pres">
      <dgm:prSet presAssocID="{AE071D35-099A-443A-B04B-E0FEA01B8613}" presName="parentText" presStyleLbl="node1" presStyleIdx="0" presStyleCnt="6">
        <dgm:presLayoutVars>
          <dgm:chMax val="0"/>
          <dgm:bulletEnabled val="1"/>
        </dgm:presLayoutVars>
      </dgm:prSet>
      <dgm:spPr/>
    </dgm:pt>
    <dgm:pt modelId="{69E690F0-1281-4929-A35A-4B1F6DBD9CA0}" type="pres">
      <dgm:prSet presAssocID="{C3F5C644-CCF9-4128-9D35-294072DB4D99}" presName="spacer" presStyleCnt="0"/>
      <dgm:spPr/>
    </dgm:pt>
    <dgm:pt modelId="{B77F63E7-A5B7-4CC2-B2AC-DB4529A409D8}" type="pres">
      <dgm:prSet presAssocID="{D4043768-1A9C-4BBD-9F94-5C1EE9F1B5E7}" presName="parentText" presStyleLbl="node1" presStyleIdx="1" presStyleCnt="6">
        <dgm:presLayoutVars>
          <dgm:chMax val="0"/>
          <dgm:bulletEnabled val="1"/>
        </dgm:presLayoutVars>
      </dgm:prSet>
      <dgm:spPr/>
    </dgm:pt>
    <dgm:pt modelId="{24422524-EF96-4BAF-A9D6-A50BEE02910C}" type="pres">
      <dgm:prSet presAssocID="{2523B9F2-D528-4F87-B63C-1BB24AABA933}" presName="spacer" presStyleCnt="0"/>
      <dgm:spPr/>
    </dgm:pt>
    <dgm:pt modelId="{DDBC2AE7-DE07-4BB0-94ED-5294D92521CA}" type="pres">
      <dgm:prSet presAssocID="{AFFD6BB4-C994-41D2-B1CF-294BF07F8605}" presName="parentText" presStyleLbl="node1" presStyleIdx="2" presStyleCnt="6">
        <dgm:presLayoutVars>
          <dgm:chMax val="0"/>
          <dgm:bulletEnabled val="1"/>
        </dgm:presLayoutVars>
      </dgm:prSet>
      <dgm:spPr/>
    </dgm:pt>
    <dgm:pt modelId="{190EDD26-267C-49FC-98CB-8733CA7E22D4}" type="pres">
      <dgm:prSet presAssocID="{DF04F391-B9D1-4325-AD0B-B8F1DBB50ED4}" presName="spacer" presStyleCnt="0"/>
      <dgm:spPr/>
    </dgm:pt>
    <dgm:pt modelId="{DF1827E1-9A95-4C90-B60C-AD7A7AA2D901}" type="pres">
      <dgm:prSet presAssocID="{5EE7B9BB-B93B-4341-AA35-F5EA9683EECA}" presName="parentText" presStyleLbl="node1" presStyleIdx="3" presStyleCnt="6">
        <dgm:presLayoutVars>
          <dgm:chMax val="0"/>
          <dgm:bulletEnabled val="1"/>
        </dgm:presLayoutVars>
      </dgm:prSet>
      <dgm:spPr/>
    </dgm:pt>
    <dgm:pt modelId="{3EDD28DD-1DAA-4147-910E-66D8071377C8}" type="pres">
      <dgm:prSet presAssocID="{514C3447-D8CB-4099-8127-E4FB2DA449FD}" presName="spacer" presStyleCnt="0"/>
      <dgm:spPr/>
    </dgm:pt>
    <dgm:pt modelId="{6E5DA48B-7400-4F98-9205-E7BD473A28B9}" type="pres">
      <dgm:prSet presAssocID="{CBB37086-9FFA-4046-A029-172801B4E9A1}" presName="parentText" presStyleLbl="node1" presStyleIdx="4" presStyleCnt="6">
        <dgm:presLayoutVars>
          <dgm:chMax val="0"/>
          <dgm:bulletEnabled val="1"/>
        </dgm:presLayoutVars>
      </dgm:prSet>
      <dgm:spPr/>
    </dgm:pt>
    <dgm:pt modelId="{296F55DB-E7AC-4E25-B6AC-5D69206D83F2}" type="pres">
      <dgm:prSet presAssocID="{D54E4714-40B3-46C3-945E-E2E731924564}" presName="spacer" presStyleCnt="0"/>
      <dgm:spPr/>
    </dgm:pt>
    <dgm:pt modelId="{01805214-E3E1-479A-A7AF-970896665EAD}" type="pres">
      <dgm:prSet presAssocID="{990B3484-3B5C-4C13-962F-389AB792B219}" presName="parentText" presStyleLbl="node1" presStyleIdx="5" presStyleCnt="6">
        <dgm:presLayoutVars>
          <dgm:chMax val="0"/>
          <dgm:bulletEnabled val="1"/>
        </dgm:presLayoutVars>
      </dgm:prSet>
      <dgm:spPr/>
    </dgm:pt>
  </dgm:ptLst>
  <dgm:cxnLst>
    <dgm:cxn modelId="{F3E0F203-B4F3-4012-83D1-27CE0B6036EC}" type="presOf" srcId="{AE071D35-099A-443A-B04B-E0FEA01B8613}" destId="{97FD13BB-4AA5-48DE-BE31-A90D682BAF35}" srcOrd="0" destOrd="0" presId="urn:microsoft.com/office/officeart/2005/8/layout/vList2"/>
    <dgm:cxn modelId="{D4E8120B-12C0-44AF-BDA4-29C4E3BA000F}" srcId="{935380F1-B9B8-49DD-ACEC-0408432C7B84}" destId="{AE071D35-099A-443A-B04B-E0FEA01B8613}" srcOrd="0" destOrd="0" parTransId="{BF11EA65-D2E9-47D5-ADC3-4204B5FA6CCB}" sibTransId="{C3F5C644-CCF9-4128-9D35-294072DB4D99}"/>
    <dgm:cxn modelId="{47BA572D-BC67-4159-8905-3D1E157A9D88}" srcId="{935380F1-B9B8-49DD-ACEC-0408432C7B84}" destId="{CBB37086-9FFA-4046-A029-172801B4E9A1}" srcOrd="4" destOrd="0" parTransId="{4E8F4F19-6E21-4C6A-9F11-8806580DEC8A}" sibTransId="{D54E4714-40B3-46C3-945E-E2E731924564}"/>
    <dgm:cxn modelId="{3D0A4B38-05EE-488F-A595-28901A374635}" srcId="{935380F1-B9B8-49DD-ACEC-0408432C7B84}" destId="{990B3484-3B5C-4C13-962F-389AB792B219}" srcOrd="5" destOrd="0" parTransId="{F2176AC3-BE43-4ED6-9CEF-751F623EC6F6}" sibTransId="{E6783873-399F-489A-981E-60862511847E}"/>
    <dgm:cxn modelId="{20673A39-7456-4859-829B-78A42265C3E5}" type="presOf" srcId="{D4043768-1A9C-4BBD-9F94-5C1EE9F1B5E7}" destId="{B77F63E7-A5B7-4CC2-B2AC-DB4529A409D8}" srcOrd="0" destOrd="0" presId="urn:microsoft.com/office/officeart/2005/8/layout/vList2"/>
    <dgm:cxn modelId="{73CF4E63-E068-48A2-B0E6-5760A9C9A67F}" srcId="{935380F1-B9B8-49DD-ACEC-0408432C7B84}" destId="{D4043768-1A9C-4BBD-9F94-5C1EE9F1B5E7}" srcOrd="1" destOrd="0" parTransId="{2D5E05AB-2629-49E5-8F25-3CCF23607BA0}" sibTransId="{2523B9F2-D528-4F87-B63C-1BB24AABA933}"/>
    <dgm:cxn modelId="{DC132274-FE2A-49CD-B53A-906000B4A6F1}" type="presOf" srcId="{935380F1-B9B8-49DD-ACEC-0408432C7B84}" destId="{02146694-D797-40C2-A7E6-CF681EF19F88}" srcOrd="0" destOrd="0" presId="urn:microsoft.com/office/officeart/2005/8/layout/vList2"/>
    <dgm:cxn modelId="{C1503181-5FBF-4646-8A14-8DABD577D52C}" type="presOf" srcId="{AFFD6BB4-C994-41D2-B1CF-294BF07F8605}" destId="{DDBC2AE7-DE07-4BB0-94ED-5294D92521CA}" srcOrd="0" destOrd="0" presId="urn:microsoft.com/office/officeart/2005/8/layout/vList2"/>
    <dgm:cxn modelId="{A4AD8687-7A46-4963-8A49-BFAAE44E5658}" srcId="{935380F1-B9B8-49DD-ACEC-0408432C7B84}" destId="{AFFD6BB4-C994-41D2-B1CF-294BF07F8605}" srcOrd="2" destOrd="0" parTransId="{CEC4E877-DF0D-4400-B2BA-4C065D6C6192}" sibTransId="{DF04F391-B9D1-4325-AD0B-B8F1DBB50ED4}"/>
    <dgm:cxn modelId="{79FF9FB0-4A15-4F4C-B115-36A26CFF18C7}" type="presOf" srcId="{CBB37086-9FFA-4046-A029-172801B4E9A1}" destId="{6E5DA48B-7400-4F98-9205-E7BD473A28B9}" srcOrd="0" destOrd="0" presId="urn:microsoft.com/office/officeart/2005/8/layout/vList2"/>
    <dgm:cxn modelId="{12971AC5-2ACB-4969-A82F-61E117DFB6DD}" srcId="{935380F1-B9B8-49DD-ACEC-0408432C7B84}" destId="{5EE7B9BB-B93B-4341-AA35-F5EA9683EECA}" srcOrd="3" destOrd="0" parTransId="{F4B2C4AC-9425-4412-8D82-C255FB68ACC9}" sibTransId="{514C3447-D8CB-4099-8127-E4FB2DA449FD}"/>
    <dgm:cxn modelId="{44ED90D5-900E-4CB6-AB32-17B771DA9E8E}" type="presOf" srcId="{990B3484-3B5C-4C13-962F-389AB792B219}" destId="{01805214-E3E1-479A-A7AF-970896665EAD}" srcOrd="0" destOrd="0" presId="urn:microsoft.com/office/officeart/2005/8/layout/vList2"/>
    <dgm:cxn modelId="{0B622CD6-D3A3-41CE-A684-067224C4ED62}" type="presOf" srcId="{5EE7B9BB-B93B-4341-AA35-F5EA9683EECA}" destId="{DF1827E1-9A95-4C90-B60C-AD7A7AA2D901}" srcOrd="0" destOrd="0" presId="urn:microsoft.com/office/officeart/2005/8/layout/vList2"/>
    <dgm:cxn modelId="{573BE611-32CF-4006-A207-CAFA99E8A910}" type="presParOf" srcId="{02146694-D797-40C2-A7E6-CF681EF19F88}" destId="{97FD13BB-4AA5-48DE-BE31-A90D682BAF35}" srcOrd="0" destOrd="0" presId="urn:microsoft.com/office/officeart/2005/8/layout/vList2"/>
    <dgm:cxn modelId="{199DE1A7-771E-466D-B24D-6342051CE2C4}" type="presParOf" srcId="{02146694-D797-40C2-A7E6-CF681EF19F88}" destId="{69E690F0-1281-4929-A35A-4B1F6DBD9CA0}" srcOrd="1" destOrd="0" presId="urn:microsoft.com/office/officeart/2005/8/layout/vList2"/>
    <dgm:cxn modelId="{DE9DEE07-FC6D-4756-A564-E637E36A8A74}" type="presParOf" srcId="{02146694-D797-40C2-A7E6-CF681EF19F88}" destId="{B77F63E7-A5B7-4CC2-B2AC-DB4529A409D8}" srcOrd="2" destOrd="0" presId="urn:microsoft.com/office/officeart/2005/8/layout/vList2"/>
    <dgm:cxn modelId="{48F9E3A2-01B9-4464-97D6-05467ED0488C}" type="presParOf" srcId="{02146694-D797-40C2-A7E6-CF681EF19F88}" destId="{24422524-EF96-4BAF-A9D6-A50BEE02910C}" srcOrd="3" destOrd="0" presId="urn:microsoft.com/office/officeart/2005/8/layout/vList2"/>
    <dgm:cxn modelId="{1B8459EA-604A-4B9B-A942-0E0B25480BA9}" type="presParOf" srcId="{02146694-D797-40C2-A7E6-CF681EF19F88}" destId="{DDBC2AE7-DE07-4BB0-94ED-5294D92521CA}" srcOrd="4" destOrd="0" presId="urn:microsoft.com/office/officeart/2005/8/layout/vList2"/>
    <dgm:cxn modelId="{D9FE6929-073F-4393-A33B-908EF797B535}" type="presParOf" srcId="{02146694-D797-40C2-A7E6-CF681EF19F88}" destId="{190EDD26-267C-49FC-98CB-8733CA7E22D4}" srcOrd="5" destOrd="0" presId="urn:microsoft.com/office/officeart/2005/8/layout/vList2"/>
    <dgm:cxn modelId="{8DC25F02-6D3E-4783-87F1-C558C74040DD}" type="presParOf" srcId="{02146694-D797-40C2-A7E6-CF681EF19F88}" destId="{DF1827E1-9A95-4C90-B60C-AD7A7AA2D901}" srcOrd="6" destOrd="0" presId="urn:microsoft.com/office/officeart/2005/8/layout/vList2"/>
    <dgm:cxn modelId="{D3ACAD04-739D-4AD4-95A8-1966903CA57A}" type="presParOf" srcId="{02146694-D797-40C2-A7E6-CF681EF19F88}" destId="{3EDD28DD-1DAA-4147-910E-66D8071377C8}" srcOrd="7" destOrd="0" presId="urn:microsoft.com/office/officeart/2005/8/layout/vList2"/>
    <dgm:cxn modelId="{E8E1D0DA-20A6-4F26-AD57-57C77A60D756}" type="presParOf" srcId="{02146694-D797-40C2-A7E6-CF681EF19F88}" destId="{6E5DA48B-7400-4F98-9205-E7BD473A28B9}" srcOrd="8" destOrd="0" presId="urn:microsoft.com/office/officeart/2005/8/layout/vList2"/>
    <dgm:cxn modelId="{6317FFDF-EE04-4963-B781-F57C02BAE680}" type="presParOf" srcId="{02146694-D797-40C2-A7E6-CF681EF19F88}" destId="{296F55DB-E7AC-4E25-B6AC-5D69206D83F2}" srcOrd="9" destOrd="0" presId="urn:microsoft.com/office/officeart/2005/8/layout/vList2"/>
    <dgm:cxn modelId="{E5854D88-683D-44FF-ADA9-85B0BB232FA7}" type="presParOf" srcId="{02146694-D797-40C2-A7E6-CF681EF19F88}" destId="{01805214-E3E1-479A-A7AF-970896665EA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3281E4-3BE6-4BCE-80D4-32DA619797E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47E58D1-1974-4F8B-B9BF-B375CB14BF9E}">
      <dgm:prSet/>
      <dgm:spPr/>
      <dgm:t>
        <a:bodyPr/>
        <a:lstStyle/>
        <a:p>
          <a:r>
            <a:rPr lang="en-US" b="0" i="0"/>
            <a:t>Music</a:t>
          </a:r>
          <a:endParaRPr lang="en-US"/>
        </a:p>
      </dgm:t>
    </dgm:pt>
    <dgm:pt modelId="{B948FC69-75E8-49F9-BB74-851AAC4869E6}" type="parTrans" cxnId="{BAC784C6-9551-4840-B5F8-55B28863BC1E}">
      <dgm:prSet/>
      <dgm:spPr/>
      <dgm:t>
        <a:bodyPr/>
        <a:lstStyle/>
        <a:p>
          <a:endParaRPr lang="en-US"/>
        </a:p>
      </dgm:t>
    </dgm:pt>
    <dgm:pt modelId="{63A34C7F-AC6D-4A17-A25A-E55702C2DF1F}" type="sibTrans" cxnId="{BAC784C6-9551-4840-B5F8-55B28863BC1E}">
      <dgm:prSet/>
      <dgm:spPr/>
      <dgm:t>
        <a:bodyPr/>
        <a:lstStyle/>
        <a:p>
          <a:endParaRPr lang="en-US"/>
        </a:p>
      </dgm:t>
    </dgm:pt>
    <dgm:pt modelId="{A87A8925-8F8B-47A9-AFBA-2750AFA8727C}">
      <dgm:prSet/>
      <dgm:spPr/>
      <dgm:t>
        <a:bodyPr/>
        <a:lstStyle/>
        <a:p>
          <a:r>
            <a:rPr lang="en-US" b="0" i="0"/>
            <a:t>Videos</a:t>
          </a:r>
          <a:endParaRPr lang="en-US"/>
        </a:p>
      </dgm:t>
    </dgm:pt>
    <dgm:pt modelId="{DA1E2960-EA2A-4990-A091-DC809A2E7AD1}" type="parTrans" cxnId="{3D6BCB12-5438-477D-AC27-7DEDE11D54B8}">
      <dgm:prSet/>
      <dgm:spPr/>
      <dgm:t>
        <a:bodyPr/>
        <a:lstStyle/>
        <a:p>
          <a:endParaRPr lang="en-US"/>
        </a:p>
      </dgm:t>
    </dgm:pt>
    <dgm:pt modelId="{1B3BF5FA-F0FA-4CF9-8812-BC8013E3C641}" type="sibTrans" cxnId="{3D6BCB12-5438-477D-AC27-7DEDE11D54B8}">
      <dgm:prSet/>
      <dgm:spPr/>
      <dgm:t>
        <a:bodyPr/>
        <a:lstStyle/>
        <a:p>
          <a:endParaRPr lang="en-US"/>
        </a:p>
      </dgm:t>
    </dgm:pt>
    <dgm:pt modelId="{5E8F2807-9574-4751-9EA5-C5212F4B04B8}">
      <dgm:prSet/>
      <dgm:spPr/>
      <dgm:t>
        <a:bodyPr/>
        <a:lstStyle/>
        <a:p>
          <a:r>
            <a:rPr lang="en-US" b="0" i="0"/>
            <a:t>Software</a:t>
          </a:r>
          <a:endParaRPr lang="en-US"/>
        </a:p>
      </dgm:t>
    </dgm:pt>
    <dgm:pt modelId="{BC087364-8E54-4626-8867-BDFD5697F2E2}" type="parTrans" cxnId="{01D57D00-48CF-447E-8467-8165F78EF789}">
      <dgm:prSet/>
      <dgm:spPr/>
      <dgm:t>
        <a:bodyPr/>
        <a:lstStyle/>
        <a:p>
          <a:endParaRPr lang="en-US"/>
        </a:p>
      </dgm:t>
    </dgm:pt>
    <dgm:pt modelId="{3C5AE422-CC2D-4371-8F52-3B8B0BACB99D}" type="sibTrans" cxnId="{01D57D00-48CF-447E-8467-8165F78EF789}">
      <dgm:prSet/>
      <dgm:spPr/>
      <dgm:t>
        <a:bodyPr/>
        <a:lstStyle/>
        <a:p>
          <a:endParaRPr lang="en-US"/>
        </a:p>
      </dgm:t>
    </dgm:pt>
    <dgm:pt modelId="{0A186081-F9A9-4FA8-9EFA-4C510734CA8F}" type="pres">
      <dgm:prSet presAssocID="{F93281E4-3BE6-4BCE-80D4-32DA619797E9}" presName="root" presStyleCnt="0">
        <dgm:presLayoutVars>
          <dgm:dir/>
          <dgm:resizeHandles val="exact"/>
        </dgm:presLayoutVars>
      </dgm:prSet>
      <dgm:spPr/>
    </dgm:pt>
    <dgm:pt modelId="{F3511A5F-10ED-47D0-B255-162BE6A4EA09}" type="pres">
      <dgm:prSet presAssocID="{E47E58D1-1974-4F8B-B9BF-B375CB14BF9E}" presName="compNode" presStyleCnt="0"/>
      <dgm:spPr/>
    </dgm:pt>
    <dgm:pt modelId="{4AA8E1C6-14B2-4A94-9F8C-4CE00AEB5B6B}" type="pres">
      <dgm:prSet presAssocID="{E47E58D1-1974-4F8B-B9BF-B375CB14BF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eble clef"/>
        </a:ext>
      </dgm:extLst>
    </dgm:pt>
    <dgm:pt modelId="{B7578C2C-A8ED-4FD4-91A1-20743C033CBB}" type="pres">
      <dgm:prSet presAssocID="{E47E58D1-1974-4F8B-B9BF-B375CB14BF9E}" presName="spaceRect" presStyleCnt="0"/>
      <dgm:spPr/>
    </dgm:pt>
    <dgm:pt modelId="{4DB4238C-BAF0-4624-BC67-298F5330B187}" type="pres">
      <dgm:prSet presAssocID="{E47E58D1-1974-4F8B-B9BF-B375CB14BF9E}" presName="textRect" presStyleLbl="revTx" presStyleIdx="0" presStyleCnt="3">
        <dgm:presLayoutVars>
          <dgm:chMax val="1"/>
          <dgm:chPref val="1"/>
        </dgm:presLayoutVars>
      </dgm:prSet>
      <dgm:spPr/>
    </dgm:pt>
    <dgm:pt modelId="{359AE5D1-4FC1-4BDA-9D8E-4F45C883540B}" type="pres">
      <dgm:prSet presAssocID="{63A34C7F-AC6D-4A17-A25A-E55702C2DF1F}" presName="sibTrans" presStyleCnt="0"/>
      <dgm:spPr/>
    </dgm:pt>
    <dgm:pt modelId="{507331EA-D8B4-4DB0-8E4F-28DAB0C8210C}" type="pres">
      <dgm:prSet presAssocID="{A87A8925-8F8B-47A9-AFBA-2750AFA8727C}" presName="compNode" presStyleCnt="0"/>
      <dgm:spPr/>
    </dgm:pt>
    <dgm:pt modelId="{4CEBECEB-F2FE-4AFC-967F-127A7EBE1EE8}" type="pres">
      <dgm:prSet presAssocID="{A87A8925-8F8B-47A9-AFBA-2750AFA872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05B71BBE-9278-4598-9CD1-40C7C1ADB1B0}" type="pres">
      <dgm:prSet presAssocID="{A87A8925-8F8B-47A9-AFBA-2750AFA8727C}" presName="spaceRect" presStyleCnt="0"/>
      <dgm:spPr/>
    </dgm:pt>
    <dgm:pt modelId="{3C78DB2B-3957-4790-B7EE-FE7CEF226274}" type="pres">
      <dgm:prSet presAssocID="{A87A8925-8F8B-47A9-AFBA-2750AFA8727C}" presName="textRect" presStyleLbl="revTx" presStyleIdx="1" presStyleCnt="3">
        <dgm:presLayoutVars>
          <dgm:chMax val="1"/>
          <dgm:chPref val="1"/>
        </dgm:presLayoutVars>
      </dgm:prSet>
      <dgm:spPr/>
    </dgm:pt>
    <dgm:pt modelId="{60B27ED3-2694-4C37-860A-4B1180D24F1E}" type="pres">
      <dgm:prSet presAssocID="{1B3BF5FA-F0FA-4CF9-8812-BC8013E3C641}" presName="sibTrans" presStyleCnt="0"/>
      <dgm:spPr/>
    </dgm:pt>
    <dgm:pt modelId="{62F9E28A-7837-4DB4-91FF-7E8EDC4C35B0}" type="pres">
      <dgm:prSet presAssocID="{5E8F2807-9574-4751-9EA5-C5212F4B04B8}" presName="compNode" presStyleCnt="0"/>
      <dgm:spPr/>
    </dgm:pt>
    <dgm:pt modelId="{7D5E878B-CDDE-4717-8EBF-0925926280E9}" type="pres">
      <dgm:prSet presAssocID="{5E8F2807-9574-4751-9EA5-C5212F4B04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87B879AB-E89B-4ACF-9510-2B93B1DEEE6C}" type="pres">
      <dgm:prSet presAssocID="{5E8F2807-9574-4751-9EA5-C5212F4B04B8}" presName="spaceRect" presStyleCnt="0"/>
      <dgm:spPr/>
    </dgm:pt>
    <dgm:pt modelId="{B4446EA6-87B2-490E-98E0-3ED6F828675F}" type="pres">
      <dgm:prSet presAssocID="{5E8F2807-9574-4751-9EA5-C5212F4B04B8}" presName="textRect" presStyleLbl="revTx" presStyleIdx="2" presStyleCnt="3">
        <dgm:presLayoutVars>
          <dgm:chMax val="1"/>
          <dgm:chPref val="1"/>
        </dgm:presLayoutVars>
      </dgm:prSet>
      <dgm:spPr/>
    </dgm:pt>
  </dgm:ptLst>
  <dgm:cxnLst>
    <dgm:cxn modelId="{01D57D00-48CF-447E-8467-8165F78EF789}" srcId="{F93281E4-3BE6-4BCE-80D4-32DA619797E9}" destId="{5E8F2807-9574-4751-9EA5-C5212F4B04B8}" srcOrd="2" destOrd="0" parTransId="{BC087364-8E54-4626-8867-BDFD5697F2E2}" sibTransId="{3C5AE422-CC2D-4371-8F52-3B8B0BACB99D}"/>
    <dgm:cxn modelId="{1FB13D03-824B-45C5-B625-D7927E666B8D}" type="presOf" srcId="{F93281E4-3BE6-4BCE-80D4-32DA619797E9}" destId="{0A186081-F9A9-4FA8-9EFA-4C510734CA8F}" srcOrd="0" destOrd="0" presId="urn:microsoft.com/office/officeart/2018/2/layout/IconLabelList"/>
    <dgm:cxn modelId="{3D6BCB12-5438-477D-AC27-7DEDE11D54B8}" srcId="{F93281E4-3BE6-4BCE-80D4-32DA619797E9}" destId="{A87A8925-8F8B-47A9-AFBA-2750AFA8727C}" srcOrd="1" destOrd="0" parTransId="{DA1E2960-EA2A-4990-A091-DC809A2E7AD1}" sibTransId="{1B3BF5FA-F0FA-4CF9-8812-BC8013E3C641}"/>
    <dgm:cxn modelId="{03CBDE6B-1EAF-46D3-8450-ED6CEFA52B42}" type="presOf" srcId="{5E8F2807-9574-4751-9EA5-C5212F4B04B8}" destId="{B4446EA6-87B2-490E-98E0-3ED6F828675F}" srcOrd="0" destOrd="0" presId="urn:microsoft.com/office/officeart/2018/2/layout/IconLabelList"/>
    <dgm:cxn modelId="{77FBEBB1-9DD4-4B92-BB3E-08384FEEDD8E}" type="presOf" srcId="{E47E58D1-1974-4F8B-B9BF-B375CB14BF9E}" destId="{4DB4238C-BAF0-4624-BC67-298F5330B187}" srcOrd="0" destOrd="0" presId="urn:microsoft.com/office/officeart/2018/2/layout/IconLabelList"/>
    <dgm:cxn modelId="{BAC784C6-9551-4840-B5F8-55B28863BC1E}" srcId="{F93281E4-3BE6-4BCE-80D4-32DA619797E9}" destId="{E47E58D1-1974-4F8B-B9BF-B375CB14BF9E}" srcOrd="0" destOrd="0" parTransId="{B948FC69-75E8-49F9-BB74-851AAC4869E6}" sibTransId="{63A34C7F-AC6D-4A17-A25A-E55702C2DF1F}"/>
    <dgm:cxn modelId="{5A3189E8-BAF2-4A9B-AFCD-B1ECC9882984}" type="presOf" srcId="{A87A8925-8F8B-47A9-AFBA-2750AFA8727C}" destId="{3C78DB2B-3957-4790-B7EE-FE7CEF226274}" srcOrd="0" destOrd="0" presId="urn:microsoft.com/office/officeart/2018/2/layout/IconLabelList"/>
    <dgm:cxn modelId="{E1538965-B0A8-47BC-BC13-89BD71068B87}" type="presParOf" srcId="{0A186081-F9A9-4FA8-9EFA-4C510734CA8F}" destId="{F3511A5F-10ED-47D0-B255-162BE6A4EA09}" srcOrd="0" destOrd="0" presId="urn:microsoft.com/office/officeart/2018/2/layout/IconLabelList"/>
    <dgm:cxn modelId="{7F6EFDB2-3CB8-4050-9563-0A5CB10AD7B9}" type="presParOf" srcId="{F3511A5F-10ED-47D0-B255-162BE6A4EA09}" destId="{4AA8E1C6-14B2-4A94-9F8C-4CE00AEB5B6B}" srcOrd="0" destOrd="0" presId="urn:microsoft.com/office/officeart/2018/2/layout/IconLabelList"/>
    <dgm:cxn modelId="{7C86AD98-058B-42D6-BAAA-AB8453B60FA9}" type="presParOf" srcId="{F3511A5F-10ED-47D0-B255-162BE6A4EA09}" destId="{B7578C2C-A8ED-4FD4-91A1-20743C033CBB}" srcOrd="1" destOrd="0" presId="urn:microsoft.com/office/officeart/2018/2/layout/IconLabelList"/>
    <dgm:cxn modelId="{3E34BC4D-469A-4588-BAA8-B3ADEE04FDD8}" type="presParOf" srcId="{F3511A5F-10ED-47D0-B255-162BE6A4EA09}" destId="{4DB4238C-BAF0-4624-BC67-298F5330B187}" srcOrd="2" destOrd="0" presId="urn:microsoft.com/office/officeart/2018/2/layout/IconLabelList"/>
    <dgm:cxn modelId="{ADFC1976-36AE-4B9F-A07C-217820ACC837}" type="presParOf" srcId="{0A186081-F9A9-4FA8-9EFA-4C510734CA8F}" destId="{359AE5D1-4FC1-4BDA-9D8E-4F45C883540B}" srcOrd="1" destOrd="0" presId="urn:microsoft.com/office/officeart/2018/2/layout/IconLabelList"/>
    <dgm:cxn modelId="{4CDAF5B1-9F55-4F9F-9B52-4E5DCF818D57}" type="presParOf" srcId="{0A186081-F9A9-4FA8-9EFA-4C510734CA8F}" destId="{507331EA-D8B4-4DB0-8E4F-28DAB0C8210C}" srcOrd="2" destOrd="0" presId="urn:microsoft.com/office/officeart/2018/2/layout/IconLabelList"/>
    <dgm:cxn modelId="{B86AAFD1-135D-42EA-993C-ED11FFCCE3BD}" type="presParOf" srcId="{507331EA-D8B4-4DB0-8E4F-28DAB0C8210C}" destId="{4CEBECEB-F2FE-4AFC-967F-127A7EBE1EE8}" srcOrd="0" destOrd="0" presId="urn:microsoft.com/office/officeart/2018/2/layout/IconLabelList"/>
    <dgm:cxn modelId="{EF3C429C-0852-46FA-AEBF-BDB1FFEFAE69}" type="presParOf" srcId="{507331EA-D8B4-4DB0-8E4F-28DAB0C8210C}" destId="{05B71BBE-9278-4598-9CD1-40C7C1ADB1B0}" srcOrd="1" destOrd="0" presId="urn:microsoft.com/office/officeart/2018/2/layout/IconLabelList"/>
    <dgm:cxn modelId="{D9C1D4B0-630D-419C-ABCD-DF1ADFAE658B}" type="presParOf" srcId="{507331EA-D8B4-4DB0-8E4F-28DAB0C8210C}" destId="{3C78DB2B-3957-4790-B7EE-FE7CEF226274}" srcOrd="2" destOrd="0" presId="urn:microsoft.com/office/officeart/2018/2/layout/IconLabelList"/>
    <dgm:cxn modelId="{DBF02EAD-9AAA-40CE-965F-BDD712DD50DA}" type="presParOf" srcId="{0A186081-F9A9-4FA8-9EFA-4C510734CA8F}" destId="{60B27ED3-2694-4C37-860A-4B1180D24F1E}" srcOrd="3" destOrd="0" presId="urn:microsoft.com/office/officeart/2018/2/layout/IconLabelList"/>
    <dgm:cxn modelId="{2D9300EB-C62F-4DE0-9A24-D2D6F042321C}" type="presParOf" srcId="{0A186081-F9A9-4FA8-9EFA-4C510734CA8F}" destId="{62F9E28A-7837-4DB4-91FF-7E8EDC4C35B0}" srcOrd="4" destOrd="0" presId="urn:microsoft.com/office/officeart/2018/2/layout/IconLabelList"/>
    <dgm:cxn modelId="{23A3D78F-C906-447F-81C0-6517D70B61B2}" type="presParOf" srcId="{62F9E28A-7837-4DB4-91FF-7E8EDC4C35B0}" destId="{7D5E878B-CDDE-4717-8EBF-0925926280E9}" srcOrd="0" destOrd="0" presId="urn:microsoft.com/office/officeart/2018/2/layout/IconLabelList"/>
    <dgm:cxn modelId="{2EE8F3C1-3595-4E81-8C2A-4CB0F9C64922}" type="presParOf" srcId="{62F9E28A-7837-4DB4-91FF-7E8EDC4C35B0}" destId="{87B879AB-E89B-4ACF-9510-2B93B1DEEE6C}" srcOrd="1" destOrd="0" presId="urn:microsoft.com/office/officeart/2018/2/layout/IconLabelList"/>
    <dgm:cxn modelId="{092975B1-2370-4715-88B6-88F589B9BF4C}" type="presParOf" srcId="{62F9E28A-7837-4DB4-91FF-7E8EDC4C35B0}" destId="{B4446EA6-87B2-490E-98E0-3ED6F82867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614B87-ADD3-4FD3-8DB8-57E5E8F7159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B318C3B-9E01-4DE9-943E-D833216B8A7F}">
      <dgm:prSet/>
      <dgm:spPr/>
      <dgm:t>
        <a:bodyPr/>
        <a:lstStyle/>
        <a:p>
          <a:r>
            <a:rPr lang="en-US" b="0" i="0"/>
            <a:t>Compatibility</a:t>
          </a:r>
          <a:endParaRPr lang="en-US"/>
        </a:p>
      </dgm:t>
    </dgm:pt>
    <dgm:pt modelId="{76D4E2EF-4545-465C-9E01-621191B7842C}" type="parTrans" cxnId="{F9972A86-3F2D-4EEA-8E7D-F3495E84EEC5}">
      <dgm:prSet/>
      <dgm:spPr/>
      <dgm:t>
        <a:bodyPr/>
        <a:lstStyle/>
        <a:p>
          <a:endParaRPr lang="en-US"/>
        </a:p>
      </dgm:t>
    </dgm:pt>
    <dgm:pt modelId="{7B69FDD0-C1E3-4040-B4B4-5CC4FB1FF844}" type="sibTrans" cxnId="{F9972A86-3F2D-4EEA-8E7D-F3495E84EEC5}">
      <dgm:prSet/>
      <dgm:spPr/>
      <dgm:t>
        <a:bodyPr/>
        <a:lstStyle/>
        <a:p>
          <a:endParaRPr lang="en-US"/>
        </a:p>
      </dgm:t>
    </dgm:pt>
    <dgm:pt modelId="{48CC3974-138B-43D0-988A-53D54AD4AD03}">
      <dgm:prSet/>
      <dgm:spPr/>
      <dgm:t>
        <a:bodyPr/>
        <a:lstStyle/>
        <a:p>
          <a:r>
            <a:rPr lang="en-US" b="0" i="0"/>
            <a:t>Copyleft</a:t>
          </a:r>
          <a:endParaRPr lang="en-US"/>
        </a:p>
      </dgm:t>
    </dgm:pt>
    <dgm:pt modelId="{C0E7766B-84F7-428E-947F-5313CC22C8D2}" type="parTrans" cxnId="{EFFCDE8A-7ACF-41C7-95C0-BF494D7148A0}">
      <dgm:prSet/>
      <dgm:spPr/>
      <dgm:t>
        <a:bodyPr/>
        <a:lstStyle/>
        <a:p>
          <a:endParaRPr lang="en-US"/>
        </a:p>
      </dgm:t>
    </dgm:pt>
    <dgm:pt modelId="{9B5C975C-6780-46E0-9E2B-01758C8FDB77}" type="sibTrans" cxnId="{EFFCDE8A-7ACF-41C7-95C0-BF494D7148A0}">
      <dgm:prSet/>
      <dgm:spPr/>
      <dgm:t>
        <a:bodyPr/>
        <a:lstStyle/>
        <a:p>
          <a:endParaRPr lang="en-US"/>
        </a:p>
      </dgm:t>
    </dgm:pt>
    <dgm:pt modelId="{CD33F363-07C9-424A-9DBE-70F54F25348E}">
      <dgm:prSet/>
      <dgm:spPr/>
      <dgm:t>
        <a:bodyPr/>
        <a:lstStyle/>
        <a:p>
          <a:r>
            <a:rPr lang="en-US" b="0" i="0"/>
            <a:t>Popularity</a:t>
          </a:r>
          <a:endParaRPr lang="en-US"/>
        </a:p>
      </dgm:t>
    </dgm:pt>
    <dgm:pt modelId="{5FB273AC-8C11-4EC8-BE32-930802B66F6C}" type="parTrans" cxnId="{C2D3600F-7DA9-490D-974F-13E078FEFEEC}">
      <dgm:prSet/>
      <dgm:spPr/>
      <dgm:t>
        <a:bodyPr/>
        <a:lstStyle/>
        <a:p>
          <a:endParaRPr lang="en-US"/>
        </a:p>
      </dgm:t>
    </dgm:pt>
    <dgm:pt modelId="{F88A7D54-1A8C-4369-9927-D2588CB608F3}" type="sibTrans" cxnId="{C2D3600F-7DA9-490D-974F-13E078FEFEEC}">
      <dgm:prSet/>
      <dgm:spPr/>
      <dgm:t>
        <a:bodyPr/>
        <a:lstStyle/>
        <a:p>
          <a:endParaRPr lang="en-US"/>
        </a:p>
      </dgm:t>
    </dgm:pt>
    <dgm:pt modelId="{13D185D3-4405-4A78-8C28-5C84959B73A3}" type="pres">
      <dgm:prSet presAssocID="{D5614B87-ADD3-4FD3-8DB8-57E5E8F7159E}" presName="linear" presStyleCnt="0">
        <dgm:presLayoutVars>
          <dgm:animLvl val="lvl"/>
          <dgm:resizeHandles val="exact"/>
        </dgm:presLayoutVars>
      </dgm:prSet>
      <dgm:spPr/>
    </dgm:pt>
    <dgm:pt modelId="{E6C1F4F9-B7CC-467C-B1CF-1941FCB62DCE}" type="pres">
      <dgm:prSet presAssocID="{0B318C3B-9E01-4DE9-943E-D833216B8A7F}" presName="parentText" presStyleLbl="node1" presStyleIdx="0" presStyleCnt="3">
        <dgm:presLayoutVars>
          <dgm:chMax val="0"/>
          <dgm:bulletEnabled val="1"/>
        </dgm:presLayoutVars>
      </dgm:prSet>
      <dgm:spPr/>
    </dgm:pt>
    <dgm:pt modelId="{757D84D9-3FCE-4A81-81F4-7311C23895B9}" type="pres">
      <dgm:prSet presAssocID="{7B69FDD0-C1E3-4040-B4B4-5CC4FB1FF844}" presName="spacer" presStyleCnt="0"/>
      <dgm:spPr/>
    </dgm:pt>
    <dgm:pt modelId="{D97EC62F-4B7C-4DC6-A369-E16C265A9EE9}" type="pres">
      <dgm:prSet presAssocID="{48CC3974-138B-43D0-988A-53D54AD4AD03}" presName="parentText" presStyleLbl="node1" presStyleIdx="1" presStyleCnt="3">
        <dgm:presLayoutVars>
          <dgm:chMax val="0"/>
          <dgm:bulletEnabled val="1"/>
        </dgm:presLayoutVars>
      </dgm:prSet>
      <dgm:spPr/>
    </dgm:pt>
    <dgm:pt modelId="{F0A53B77-FC06-4269-A333-12FD7CCE7C88}" type="pres">
      <dgm:prSet presAssocID="{9B5C975C-6780-46E0-9E2B-01758C8FDB77}" presName="spacer" presStyleCnt="0"/>
      <dgm:spPr/>
    </dgm:pt>
    <dgm:pt modelId="{42A3671C-1523-4AB9-8718-D1585B87C4A9}" type="pres">
      <dgm:prSet presAssocID="{CD33F363-07C9-424A-9DBE-70F54F25348E}" presName="parentText" presStyleLbl="node1" presStyleIdx="2" presStyleCnt="3">
        <dgm:presLayoutVars>
          <dgm:chMax val="0"/>
          <dgm:bulletEnabled val="1"/>
        </dgm:presLayoutVars>
      </dgm:prSet>
      <dgm:spPr/>
    </dgm:pt>
  </dgm:ptLst>
  <dgm:cxnLst>
    <dgm:cxn modelId="{C2D3600F-7DA9-490D-974F-13E078FEFEEC}" srcId="{D5614B87-ADD3-4FD3-8DB8-57E5E8F7159E}" destId="{CD33F363-07C9-424A-9DBE-70F54F25348E}" srcOrd="2" destOrd="0" parTransId="{5FB273AC-8C11-4EC8-BE32-930802B66F6C}" sibTransId="{F88A7D54-1A8C-4369-9927-D2588CB608F3}"/>
    <dgm:cxn modelId="{30044B6B-8CAA-405C-9FC6-007A653FF92D}" type="presOf" srcId="{48CC3974-138B-43D0-988A-53D54AD4AD03}" destId="{D97EC62F-4B7C-4DC6-A369-E16C265A9EE9}" srcOrd="0" destOrd="0" presId="urn:microsoft.com/office/officeart/2005/8/layout/vList2"/>
    <dgm:cxn modelId="{5DF8D84C-C243-429D-B828-BD28D881018C}" type="presOf" srcId="{CD33F363-07C9-424A-9DBE-70F54F25348E}" destId="{42A3671C-1523-4AB9-8718-D1585B87C4A9}" srcOrd="0" destOrd="0" presId="urn:microsoft.com/office/officeart/2005/8/layout/vList2"/>
    <dgm:cxn modelId="{F9972A86-3F2D-4EEA-8E7D-F3495E84EEC5}" srcId="{D5614B87-ADD3-4FD3-8DB8-57E5E8F7159E}" destId="{0B318C3B-9E01-4DE9-943E-D833216B8A7F}" srcOrd="0" destOrd="0" parTransId="{76D4E2EF-4545-465C-9E01-621191B7842C}" sibTransId="{7B69FDD0-C1E3-4040-B4B4-5CC4FB1FF844}"/>
    <dgm:cxn modelId="{EFFCDE8A-7ACF-41C7-95C0-BF494D7148A0}" srcId="{D5614B87-ADD3-4FD3-8DB8-57E5E8F7159E}" destId="{48CC3974-138B-43D0-988A-53D54AD4AD03}" srcOrd="1" destOrd="0" parTransId="{C0E7766B-84F7-428E-947F-5313CC22C8D2}" sibTransId="{9B5C975C-6780-46E0-9E2B-01758C8FDB77}"/>
    <dgm:cxn modelId="{E5C2F894-DC35-4DC2-A760-1C0B2B3A6D70}" type="presOf" srcId="{D5614B87-ADD3-4FD3-8DB8-57E5E8F7159E}" destId="{13D185D3-4405-4A78-8C28-5C84959B73A3}" srcOrd="0" destOrd="0" presId="urn:microsoft.com/office/officeart/2005/8/layout/vList2"/>
    <dgm:cxn modelId="{9755F8E2-91AA-41B0-B0AA-BE17C54D95BC}" type="presOf" srcId="{0B318C3B-9E01-4DE9-943E-D833216B8A7F}" destId="{E6C1F4F9-B7CC-467C-B1CF-1941FCB62DCE}" srcOrd="0" destOrd="0" presId="urn:microsoft.com/office/officeart/2005/8/layout/vList2"/>
    <dgm:cxn modelId="{C1E70089-D6C5-40EC-8FE4-5B32518B9004}" type="presParOf" srcId="{13D185D3-4405-4A78-8C28-5C84959B73A3}" destId="{E6C1F4F9-B7CC-467C-B1CF-1941FCB62DCE}" srcOrd="0" destOrd="0" presId="urn:microsoft.com/office/officeart/2005/8/layout/vList2"/>
    <dgm:cxn modelId="{93243B94-34C4-4DCB-A3AF-AC4FF48E0CB7}" type="presParOf" srcId="{13D185D3-4405-4A78-8C28-5C84959B73A3}" destId="{757D84D9-3FCE-4A81-81F4-7311C23895B9}" srcOrd="1" destOrd="0" presId="urn:microsoft.com/office/officeart/2005/8/layout/vList2"/>
    <dgm:cxn modelId="{7AE6EC11-5694-474B-BC1F-8B9C681C6222}" type="presParOf" srcId="{13D185D3-4405-4A78-8C28-5C84959B73A3}" destId="{D97EC62F-4B7C-4DC6-A369-E16C265A9EE9}" srcOrd="2" destOrd="0" presId="urn:microsoft.com/office/officeart/2005/8/layout/vList2"/>
    <dgm:cxn modelId="{D2F204A8-09C7-46CA-A640-7CD49CF33ABA}" type="presParOf" srcId="{13D185D3-4405-4A78-8C28-5C84959B73A3}" destId="{F0A53B77-FC06-4269-A333-12FD7CCE7C88}" srcOrd="3" destOrd="0" presId="urn:microsoft.com/office/officeart/2005/8/layout/vList2"/>
    <dgm:cxn modelId="{C8A343A5-9101-42AC-9EDF-6A54E1BDB4C0}" type="presParOf" srcId="{13D185D3-4405-4A78-8C28-5C84959B73A3}" destId="{42A3671C-1523-4AB9-8718-D1585B87C4A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391647-3267-4D35-BEB1-61882C7EED1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CE5FB8F-1823-4B0F-A79D-FF8C0A54C428}">
      <dgm:prSet/>
      <dgm:spPr/>
      <dgm:t>
        <a:bodyPr/>
        <a:lstStyle/>
        <a:p>
          <a:r>
            <a:rPr lang="en-US" b="0" i="0"/>
            <a:t>OSS comes with several ethical challenges and responsibilities for both contributors and users</a:t>
          </a:r>
          <a:endParaRPr lang="en-US"/>
        </a:p>
      </dgm:t>
    </dgm:pt>
    <dgm:pt modelId="{108D1B8B-2C90-48C4-AC69-34A14782BE7C}" type="parTrans" cxnId="{47464C86-06CA-4954-BD30-E8B6A97B2129}">
      <dgm:prSet/>
      <dgm:spPr/>
      <dgm:t>
        <a:bodyPr/>
        <a:lstStyle/>
        <a:p>
          <a:endParaRPr lang="en-US"/>
        </a:p>
      </dgm:t>
    </dgm:pt>
    <dgm:pt modelId="{F29DE689-61DD-4E61-9D09-EA10F9A7F56A}" type="sibTrans" cxnId="{47464C86-06CA-4954-BD30-E8B6A97B2129}">
      <dgm:prSet/>
      <dgm:spPr/>
      <dgm:t>
        <a:bodyPr/>
        <a:lstStyle/>
        <a:p>
          <a:endParaRPr lang="en-US"/>
        </a:p>
      </dgm:t>
    </dgm:pt>
    <dgm:pt modelId="{B8970D96-45EF-4628-94A8-1B12B11E8F1A}">
      <dgm:prSet/>
      <dgm:spPr/>
      <dgm:t>
        <a:bodyPr/>
        <a:lstStyle/>
        <a:p>
          <a:r>
            <a:rPr lang="en-US" b="0" i="0"/>
            <a:t>OSS is not just a technical matter; it is also a social and political one</a:t>
          </a:r>
          <a:endParaRPr lang="en-US"/>
        </a:p>
      </dgm:t>
    </dgm:pt>
    <dgm:pt modelId="{AEA4E2C7-9287-428A-B383-3BC1C79433A3}" type="parTrans" cxnId="{B1A42262-CC64-4DCF-A551-CA0679769D79}">
      <dgm:prSet/>
      <dgm:spPr/>
      <dgm:t>
        <a:bodyPr/>
        <a:lstStyle/>
        <a:p>
          <a:endParaRPr lang="en-US"/>
        </a:p>
      </dgm:t>
    </dgm:pt>
    <dgm:pt modelId="{4C6BED91-9E1F-44FB-B92B-40234C0F1C46}" type="sibTrans" cxnId="{B1A42262-CC64-4DCF-A551-CA0679769D79}">
      <dgm:prSet/>
      <dgm:spPr/>
      <dgm:t>
        <a:bodyPr/>
        <a:lstStyle/>
        <a:p>
          <a:endParaRPr lang="en-US"/>
        </a:p>
      </dgm:t>
    </dgm:pt>
    <dgm:pt modelId="{28588707-E5AB-473F-84D8-631ABF89EC53}">
      <dgm:prSet/>
      <dgm:spPr/>
      <dgm:t>
        <a:bodyPr/>
        <a:lstStyle/>
        <a:p>
          <a:r>
            <a:rPr lang="en-US" b="0" i="0"/>
            <a:t>OSS can have positive or negative impacts on society, depending on how it is used and by whom</a:t>
          </a:r>
          <a:endParaRPr lang="en-US"/>
        </a:p>
      </dgm:t>
    </dgm:pt>
    <dgm:pt modelId="{F73AB09F-181A-4102-AC79-41DE05F6F5E9}" type="parTrans" cxnId="{B50FB7AE-7751-4614-8E92-68F587F6DF42}">
      <dgm:prSet/>
      <dgm:spPr/>
      <dgm:t>
        <a:bodyPr/>
        <a:lstStyle/>
        <a:p>
          <a:endParaRPr lang="en-US"/>
        </a:p>
      </dgm:t>
    </dgm:pt>
    <dgm:pt modelId="{B0927991-A267-498F-8A2B-98FB8727F85B}" type="sibTrans" cxnId="{B50FB7AE-7751-4614-8E92-68F587F6DF42}">
      <dgm:prSet/>
      <dgm:spPr/>
      <dgm:t>
        <a:bodyPr/>
        <a:lstStyle/>
        <a:p>
          <a:endParaRPr lang="en-US"/>
        </a:p>
      </dgm:t>
    </dgm:pt>
    <dgm:pt modelId="{C28984DA-24BF-440C-9431-B8DD8F9FF7BB}" type="pres">
      <dgm:prSet presAssocID="{18391647-3267-4D35-BEB1-61882C7EED11}" presName="linear" presStyleCnt="0">
        <dgm:presLayoutVars>
          <dgm:animLvl val="lvl"/>
          <dgm:resizeHandles val="exact"/>
        </dgm:presLayoutVars>
      </dgm:prSet>
      <dgm:spPr/>
    </dgm:pt>
    <dgm:pt modelId="{FD46F93C-E4D3-452A-923D-EAF0F4DC12DC}" type="pres">
      <dgm:prSet presAssocID="{BCE5FB8F-1823-4B0F-A79D-FF8C0A54C428}" presName="parentText" presStyleLbl="node1" presStyleIdx="0" presStyleCnt="3">
        <dgm:presLayoutVars>
          <dgm:chMax val="0"/>
          <dgm:bulletEnabled val="1"/>
        </dgm:presLayoutVars>
      </dgm:prSet>
      <dgm:spPr/>
    </dgm:pt>
    <dgm:pt modelId="{3047962D-BFF5-499E-BB1F-459386620AD4}" type="pres">
      <dgm:prSet presAssocID="{F29DE689-61DD-4E61-9D09-EA10F9A7F56A}" presName="spacer" presStyleCnt="0"/>
      <dgm:spPr/>
    </dgm:pt>
    <dgm:pt modelId="{7E71D4B4-CF23-451C-A638-41B6C0441DB3}" type="pres">
      <dgm:prSet presAssocID="{B8970D96-45EF-4628-94A8-1B12B11E8F1A}" presName="parentText" presStyleLbl="node1" presStyleIdx="1" presStyleCnt="3">
        <dgm:presLayoutVars>
          <dgm:chMax val="0"/>
          <dgm:bulletEnabled val="1"/>
        </dgm:presLayoutVars>
      </dgm:prSet>
      <dgm:spPr/>
    </dgm:pt>
    <dgm:pt modelId="{0CFA86D8-F9AD-4852-ACEF-90DD2F9C4D60}" type="pres">
      <dgm:prSet presAssocID="{4C6BED91-9E1F-44FB-B92B-40234C0F1C46}" presName="spacer" presStyleCnt="0"/>
      <dgm:spPr/>
    </dgm:pt>
    <dgm:pt modelId="{5F512A28-8F31-424A-851F-6FEE6F23DA08}" type="pres">
      <dgm:prSet presAssocID="{28588707-E5AB-473F-84D8-631ABF89EC53}" presName="parentText" presStyleLbl="node1" presStyleIdx="2" presStyleCnt="3">
        <dgm:presLayoutVars>
          <dgm:chMax val="0"/>
          <dgm:bulletEnabled val="1"/>
        </dgm:presLayoutVars>
      </dgm:prSet>
      <dgm:spPr/>
    </dgm:pt>
  </dgm:ptLst>
  <dgm:cxnLst>
    <dgm:cxn modelId="{B1A42262-CC64-4DCF-A551-CA0679769D79}" srcId="{18391647-3267-4D35-BEB1-61882C7EED11}" destId="{B8970D96-45EF-4628-94A8-1B12B11E8F1A}" srcOrd="1" destOrd="0" parTransId="{AEA4E2C7-9287-428A-B383-3BC1C79433A3}" sibTransId="{4C6BED91-9E1F-44FB-B92B-40234C0F1C46}"/>
    <dgm:cxn modelId="{FDCE824C-BD7B-47DF-9F8E-8ADEB3175FF4}" type="presOf" srcId="{BCE5FB8F-1823-4B0F-A79D-FF8C0A54C428}" destId="{FD46F93C-E4D3-452A-923D-EAF0F4DC12DC}" srcOrd="0" destOrd="0" presId="urn:microsoft.com/office/officeart/2005/8/layout/vList2"/>
    <dgm:cxn modelId="{C4859374-F1C4-44E7-9794-2C6828254C94}" type="presOf" srcId="{B8970D96-45EF-4628-94A8-1B12B11E8F1A}" destId="{7E71D4B4-CF23-451C-A638-41B6C0441DB3}" srcOrd="0" destOrd="0" presId="urn:microsoft.com/office/officeart/2005/8/layout/vList2"/>
    <dgm:cxn modelId="{47464C86-06CA-4954-BD30-E8B6A97B2129}" srcId="{18391647-3267-4D35-BEB1-61882C7EED11}" destId="{BCE5FB8F-1823-4B0F-A79D-FF8C0A54C428}" srcOrd="0" destOrd="0" parTransId="{108D1B8B-2C90-48C4-AC69-34A14782BE7C}" sibTransId="{F29DE689-61DD-4E61-9D09-EA10F9A7F56A}"/>
    <dgm:cxn modelId="{B50FB7AE-7751-4614-8E92-68F587F6DF42}" srcId="{18391647-3267-4D35-BEB1-61882C7EED11}" destId="{28588707-E5AB-473F-84D8-631ABF89EC53}" srcOrd="2" destOrd="0" parTransId="{F73AB09F-181A-4102-AC79-41DE05F6F5E9}" sibTransId="{B0927991-A267-498F-8A2B-98FB8727F85B}"/>
    <dgm:cxn modelId="{931A0FF9-D0D9-4A2A-8EB7-19E2FFA9CD50}" type="presOf" srcId="{28588707-E5AB-473F-84D8-631ABF89EC53}" destId="{5F512A28-8F31-424A-851F-6FEE6F23DA08}" srcOrd="0" destOrd="0" presId="urn:microsoft.com/office/officeart/2005/8/layout/vList2"/>
    <dgm:cxn modelId="{85E6D9FF-30F5-4D7B-BE57-B6120C415F0A}" type="presOf" srcId="{18391647-3267-4D35-BEB1-61882C7EED11}" destId="{C28984DA-24BF-440C-9431-B8DD8F9FF7BB}" srcOrd="0" destOrd="0" presId="urn:microsoft.com/office/officeart/2005/8/layout/vList2"/>
    <dgm:cxn modelId="{8036B616-6CDC-4D8E-9651-180F831BA569}" type="presParOf" srcId="{C28984DA-24BF-440C-9431-B8DD8F9FF7BB}" destId="{FD46F93C-E4D3-452A-923D-EAF0F4DC12DC}" srcOrd="0" destOrd="0" presId="urn:microsoft.com/office/officeart/2005/8/layout/vList2"/>
    <dgm:cxn modelId="{0CC10250-3D43-48C9-81C1-5BC149E2C938}" type="presParOf" srcId="{C28984DA-24BF-440C-9431-B8DD8F9FF7BB}" destId="{3047962D-BFF5-499E-BB1F-459386620AD4}" srcOrd="1" destOrd="0" presId="urn:microsoft.com/office/officeart/2005/8/layout/vList2"/>
    <dgm:cxn modelId="{84094793-196B-47BF-9A4B-5B7CB8932959}" type="presParOf" srcId="{C28984DA-24BF-440C-9431-B8DD8F9FF7BB}" destId="{7E71D4B4-CF23-451C-A638-41B6C0441DB3}" srcOrd="2" destOrd="0" presId="urn:microsoft.com/office/officeart/2005/8/layout/vList2"/>
    <dgm:cxn modelId="{945A5A0E-F7C4-4B1B-980A-23E5FF6B64BF}" type="presParOf" srcId="{C28984DA-24BF-440C-9431-B8DD8F9FF7BB}" destId="{0CFA86D8-F9AD-4852-ACEF-90DD2F9C4D60}" srcOrd="3" destOrd="0" presId="urn:microsoft.com/office/officeart/2005/8/layout/vList2"/>
    <dgm:cxn modelId="{D162AD8C-C5B5-42DF-BAAC-2C1BB517799F}" type="presParOf" srcId="{C28984DA-24BF-440C-9431-B8DD8F9FF7BB}" destId="{5F512A28-8F31-424A-851F-6FEE6F23DA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D13BB-4AA5-48DE-BE31-A90D682BAF35}">
      <dsp:nvSpPr>
        <dsp:cNvPr id="0" name=""/>
        <dsp:cNvSpPr/>
      </dsp:nvSpPr>
      <dsp:spPr>
        <a:xfrm>
          <a:off x="0" y="39710"/>
          <a:ext cx="8946541"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Copy protection</a:t>
          </a:r>
          <a:endParaRPr lang="en-US" sz="2600" kern="1200"/>
        </a:p>
      </dsp:txBody>
      <dsp:txXfrm>
        <a:off x="30442" y="70152"/>
        <a:ext cx="8885657" cy="562726"/>
      </dsp:txXfrm>
    </dsp:sp>
    <dsp:sp modelId="{B77F63E7-A5B7-4CC2-B2AC-DB4529A409D8}">
      <dsp:nvSpPr>
        <dsp:cNvPr id="0" name=""/>
        <dsp:cNvSpPr/>
      </dsp:nvSpPr>
      <dsp:spPr>
        <a:xfrm>
          <a:off x="0" y="738200"/>
          <a:ext cx="8946541"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Access control</a:t>
          </a:r>
          <a:endParaRPr lang="en-US" sz="2600" kern="1200"/>
        </a:p>
      </dsp:txBody>
      <dsp:txXfrm>
        <a:off x="30442" y="768642"/>
        <a:ext cx="8885657" cy="562726"/>
      </dsp:txXfrm>
    </dsp:sp>
    <dsp:sp modelId="{DDBC2AE7-DE07-4BB0-94ED-5294D92521CA}">
      <dsp:nvSpPr>
        <dsp:cNvPr id="0" name=""/>
        <dsp:cNvSpPr/>
      </dsp:nvSpPr>
      <dsp:spPr>
        <a:xfrm>
          <a:off x="0" y="1436690"/>
          <a:ext cx="8946541"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Expiration</a:t>
          </a:r>
          <a:endParaRPr lang="en-US" sz="2600" kern="1200"/>
        </a:p>
      </dsp:txBody>
      <dsp:txXfrm>
        <a:off x="30442" y="1467132"/>
        <a:ext cx="8885657" cy="562726"/>
      </dsp:txXfrm>
    </dsp:sp>
    <dsp:sp modelId="{DF1827E1-9A95-4C90-B60C-AD7A7AA2D901}">
      <dsp:nvSpPr>
        <dsp:cNvPr id="0" name=""/>
        <dsp:cNvSpPr/>
      </dsp:nvSpPr>
      <dsp:spPr>
        <a:xfrm>
          <a:off x="0" y="2135180"/>
          <a:ext cx="8946541"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Geolocation</a:t>
          </a:r>
          <a:endParaRPr lang="en-US" sz="2600" kern="1200"/>
        </a:p>
      </dsp:txBody>
      <dsp:txXfrm>
        <a:off x="30442" y="2165622"/>
        <a:ext cx="8885657" cy="562726"/>
      </dsp:txXfrm>
    </dsp:sp>
    <dsp:sp modelId="{6E5DA48B-7400-4F98-9205-E7BD473A28B9}">
      <dsp:nvSpPr>
        <dsp:cNvPr id="0" name=""/>
        <dsp:cNvSpPr/>
      </dsp:nvSpPr>
      <dsp:spPr>
        <a:xfrm>
          <a:off x="0" y="2833670"/>
          <a:ext cx="8946541"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Watermarking</a:t>
          </a:r>
          <a:endParaRPr lang="en-US" sz="2600" kern="1200"/>
        </a:p>
      </dsp:txBody>
      <dsp:txXfrm>
        <a:off x="30442" y="2864112"/>
        <a:ext cx="8885657" cy="562726"/>
      </dsp:txXfrm>
    </dsp:sp>
    <dsp:sp modelId="{01805214-E3E1-479A-A7AF-970896665EAD}">
      <dsp:nvSpPr>
        <dsp:cNvPr id="0" name=""/>
        <dsp:cNvSpPr/>
      </dsp:nvSpPr>
      <dsp:spPr>
        <a:xfrm>
          <a:off x="0" y="3532160"/>
          <a:ext cx="8946541"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Encryption</a:t>
          </a:r>
          <a:endParaRPr lang="en-US" sz="2600" kern="1200"/>
        </a:p>
      </dsp:txBody>
      <dsp:txXfrm>
        <a:off x="30442" y="3562602"/>
        <a:ext cx="8885657"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8E1C6-14B2-4A94-9F8C-4CE00AEB5B6B}">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B4238C-BAF0-4624-BC67-298F5330B187}">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b="0" i="0" kern="1200"/>
            <a:t>Music</a:t>
          </a:r>
          <a:endParaRPr lang="en-US" sz="3600" kern="1200"/>
        </a:p>
      </dsp:txBody>
      <dsp:txXfrm>
        <a:off x="52256" y="2258388"/>
        <a:ext cx="3221151" cy="720000"/>
      </dsp:txXfrm>
    </dsp:sp>
    <dsp:sp modelId="{4CEBECEB-F2FE-4AFC-967F-127A7EBE1EE8}">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78DB2B-3957-4790-B7EE-FE7CEF226274}">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b="0" i="0" kern="1200"/>
            <a:t>Videos</a:t>
          </a:r>
          <a:endParaRPr lang="en-US" sz="3600" kern="1200"/>
        </a:p>
      </dsp:txBody>
      <dsp:txXfrm>
        <a:off x="3837109" y="2258388"/>
        <a:ext cx="3221151" cy="720000"/>
      </dsp:txXfrm>
    </dsp:sp>
    <dsp:sp modelId="{7D5E878B-CDDE-4717-8EBF-0925926280E9}">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446EA6-87B2-490E-98E0-3ED6F828675F}">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b="0" i="0" kern="1200"/>
            <a:t>Software</a:t>
          </a:r>
          <a:endParaRPr lang="en-US" sz="3600" kern="1200"/>
        </a:p>
      </dsp:txBody>
      <dsp:txXfrm>
        <a:off x="7621962" y="2258388"/>
        <a:ext cx="322115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1F4F9-B7CC-467C-B1CF-1941FCB62DCE}">
      <dsp:nvSpPr>
        <dsp:cNvPr id="0" name=""/>
        <dsp:cNvSpPr/>
      </dsp:nvSpPr>
      <dsp:spPr>
        <a:xfrm>
          <a:off x="0" y="38292"/>
          <a:ext cx="8946541" cy="127120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b="0" i="0" kern="1200"/>
            <a:t>Compatibility</a:t>
          </a:r>
          <a:endParaRPr lang="en-US" sz="5300" kern="1200"/>
        </a:p>
      </dsp:txBody>
      <dsp:txXfrm>
        <a:off x="62055" y="100347"/>
        <a:ext cx="8822431" cy="1147095"/>
      </dsp:txXfrm>
    </dsp:sp>
    <dsp:sp modelId="{D97EC62F-4B7C-4DC6-A369-E16C265A9EE9}">
      <dsp:nvSpPr>
        <dsp:cNvPr id="0" name=""/>
        <dsp:cNvSpPr/>
      </dsp:nvSpPr>
      <dsp:spPr>
        <a:xfrm>
          <a:off x="0" y="1462138"/>
          <a:ext cx="8946541" cy="127120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b="0" i="0" kern="1200"/>
            <a:t>Copyleft</a:t>
          </a:r>
          <a:endParaRPr lang="en-US" sz="5300" kern="1200"/>
        </a:p>
      </dsp:txBody>
      <dsp:txXfrm>
        <a:off x="62055" y="1524193"/>
        <a:ext cx="8822431" cy="1147095"/>
      </dsp:txXfrm>
    </dsp:sp>
    <dsp:sp modelId="{42A3671C-1523-4AB9-8718-D1585B87C4A9}">
      <dsp:nvSpPr>
        <dsp:cNvPr id="0" name=""/>
        <dsp:cNvSpPr/>
      </dsp:nvSpPr>
      <dsp:spPr>
        <a:xfrm>
          <a:off x="0" y="2885983"/>
          <a:ext cx="8946541" cy="127120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b="0" i="0" kern="1200"/>
            <a:t>Popularity</a:t>
          </a:r>
          <a:endParaRPr lang="en-US" sz="5300" kern="1200"/>
        </a:p>
      </dsp:txBody>
      <dsp:txXfrm>
        <a:off x="62055" y="2948038"/>
        <a:ext cx="8822431" cy="11470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6F93C-E4D3-452A-923D-EAF0F4DC12DC}">
      <dsp:nvSpPr>
        <dsp:cNvPr id="0" name=""/>
        <dsp:cNvSpPr/>
      </dsp:nvSpPr>
      <dsp:spPr>
        <a:xfrm>
          <a:off x="0" y="20879"/>
          <a:ext cx="6496050" cy="146016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OSS comes with several ethical challenges and responsibilities for both contributors and users</a:t>
          </a:r>
          <a:endParaRPr lang="en-US" sz="2600" kern="1200"/>
        </a:p>
      </dsp:txBody>
      <dsp:txXfrm>
        <a:off x="71279" y="92158"/>
        <a:ext cx="6353492" cy="1317602"/>
      </dsp:txXfrm>
    </dsp:sp>
    <dsp:sp modelId="{7E71D4B4-CF23-451C-A638-41B6C0441DB3}">
      <dsp:nvSpPr>
        <dsp:cNvPr id="0" name=""/>
        <dsp:cNvSpPr/>
      </dsp:nvSpPr>
      <dsp:spPr>
        <a:xfrm>
          <a:off x="0" y="1555920"/>
          <a:ext cx="6496050" cy="1460160"/>
        </a:xfrm>
        <a:prstGeom prst="round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OSS is not just a technical matter; it is also a social and political one</a:t>
          </a:r>
          <a:endParaRPr lang="en-US" sz="2600" kern="1200"/>
        </a:p>
      </dsp:txBody>
      <dsp:txXfrm>
        <a:off x="71279" y="1627199"/>
        <a:ext cx="6353492" cy="1317602"/>
      </dsp:txXfrm>
    </dsp:sp>
    <dsp:sp modelId="{5F512A28-8F31-424A-851F-6FEE6F23DA08}">
      <dsp:nvSpPr>
        <dsp:cNvPr id="0" name=""/>
        <dsp:cNvSpPr/>
      </dsp:nvSpPr>
      <dsp:spPr>
        <a:xfrm>
          <a:off x="0" y="3090960"/>
          <a:ext cx="6496050" cy="146016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OSS can have positive or negative impacts on society, depending on how it is used and by whom</a:t>
          </a:r>
          <a:endParaRPr lang="en-US" sz="2600" kern="1200"/>
        </a:p>
      </dsp:txBody>
      <dsp:txXfrm>
        <a:off x="71279" y="3162239"/>
        <a:ext cx="6353492" cy="13176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4494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5117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252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19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6475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36222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5105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22333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8146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649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228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503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476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3810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3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9702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45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2214694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cxnSp>
        <p:nvCxnSpPr>
          <p:cNvPr id="37" name="Straight Connector 36">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ctrTitle"/>
          </p:nvPr>
        </p:nvSpPr>
        <p:spPr>
          <a:xfrm>
            <a:off x="4654295" y="1266958"/>
            <a:ext cx="6808362" cy="4528457"/>
          </a:xfrm>
        </p:spPr>
        <p:txBody>
          <a:bodyPr anchor="ctr">
            <a:normAutofit/>
          </a:bodyPr>
          <a:lstStyle/>
          <a:p>
            <a:r>
              <a:rPr lang="en-US"/>
              <a:t>Module 6: Intellectual Property &amp; Copyright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900"/>
              <a:t>Cybersecurity Risks</a:t>
            </a:r>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700"/>
              <a:t>Copying or stealing your software code or content by hackers or competitors</a:t>
            </a:r>
          </a:p>
          <a:p>
            <a:pPr lvl="0">
              <a:lnSpc>
                <a:spcPct val="90000"/>
              </a:lnSpc>
            </a:pPr>
            <a:r>
              <a:rPr lang="en-US" sz="1700"/>
              <a:t>Infringing or violating your patents, trademarks or copyrights by using them without authorization or paying royalties</a:t>
            </a:r>
          </a:p>
          <a:p>
            <a:pPr lvl="0">
              <a:lnSpc>
                <a:spcPct val="90000"/>
              </a:lnSpc>
            </a:pPr>
            <a:r>
              <a:rPr lang="en-US" sz="1700"/>
              <a:t>Diluting or tarnishing your brand image or reputation by creating confusingly similar or disparaging products or services</a:t>
            </a:r>
          </a:p>
          <a:p>
            <a:pPr lvl="0">
              <a:lnSpc>
                <a:spcPct val="90000"/>
              </a:lnSpc>
            </a:pPr>
            <a:r>
              <a:rPr lang="en-US" sz="1700"/>
              <a:t>Challenging or invalidating your intellectual property rights by claiming prior art or public domain status</a:t>
            </a:r>
          </a:p>
          <a:p>
            <a:pPr lvl="0">
              <a:lnSpc>
                <a:spcPct val="90000"/>
              </a:lnSpc>
            </a:pPr>
            <a:r>
              <a:rPr lang="en-US" sz="1700"/>
              <a:t>Registering your intellectual property rights with the relevant authorities and agencies</a:t>
            </a:r>
          </a:p>
          <a:p>
            <a:pPr lvl="0">
              <a:lnSpc>
                <a:spcPct val="90000"/>
              </a:lnSpc>
            </a:pPr>
            <a:r>
              <a:rPr lang="en-US" sz="1700"/>
              <a:t>Enforcing your intellectual property rights against any infringers or violators through legal action or alternative dispute resolution</a:t>
            </a:r>
          </a:p>
          <a:p>
            <a:pPr lvl="0">
              <a:lnSpc>
                <a:spcPct val="90000"/>
              </a:lnSpc>
            </a:pPr>
            <a:r>
              <a:rPr lang="en-US" sz="1700"/>
              <a:t>Licensing your intellectual property rights to others for mutual benefit or collaboration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900"/>
              <a:t>Cybersecurity Risks</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Monitoring the market for any potential infringements or violations of your intellectual property rights</a:t>
            </a:r>
          </a:p>
          <a:p>
            <a:pPr lvl="0"/>
            <a:r>
              <a:rPr lang="en-US" dirty="0"/>
              <a:t>Updating your intellectual property portfolio to reflect any changes or improvements in your products or services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ctangle 12">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 name="Title"/>
          <p:cNvSpPr>
            <a:spLocks noGrp="1"/>
          </p:cNvSpPr>
          <p:nvPr>
            <p:ph type="ctrTitle"/>
          </p:nvPr>
        </p:nvSpPr>
        <p:spPr>
          <a:xfrm>
            <a:off x="5214033" y="1266958"/>
            <a:ext cx="6248624" cy="4528457"/>
          </a:xfrm>
        </p:spPr>
        <p:txBody>
          <a:bodyPr anchor="ctr">
            <a:normAutofit/>
          </a:bodyPr>
          <a:lstStyle/>
          <a:p>
            <a:r>
              <a:rPr lang="en-US"/>
              <a:t>Navigating the Australian Copyright Act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What is copyright?</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Copyright is a legal right that gives the creator of an original work the exclusive right to control how it is used, reproduced, communicated, or performed</a:t>
            </a:r>
          </a:p>
          <a:p>
            <a:pPr lvl="0"/>
            <a:r>
              <a:rPr lang="en-US" dirty="0"/>
              <a:t>It covers a wide range of works, such as books, music, films, software, databases, artworks, photographs and more</a:t>
            </a:r>
          </a:p>
          <a:p>
            <a:pPr lvl="0"/>
            <a:r>
              <a:rPr lang="en-US" dirty="0"/>
              <a:t>It also covers some types of online content, such as websites, blogs, podcasts, and social media posts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Why is it important?</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Reward your creativity and innovation</a:t>
            </a:r>
          </a:p>
          <a:p>
            <a:pPr lvl="0"/>
            <a:r>
              <a:rPr lang="en-US" dirty="0"/>
              <a:t>Prevent others from copying or exploiting your work without your permission</a:t>
            </a:r>
          </a:p>
          <a:p>
            <a:pPr lvl="0"/>
            <a:r>
              <a:rPr lang="en-US" dirty="0"/>
              <a:t>Generate income from licensing or selling your work</a:t>
            </a:r>
          </a:p>
          <a:p>
            <a:pPr lvl="0"/>
            <a:r>
              <a:rPr lang="en-US" dirty="0"/>
              <a:t>Enhance your reputation and brand recognition</a:t>
            </a:r>
          </a:p>
          <a:p>
            <a:pPr lvl="0"/>
            <a:r>
              <a:rPr lang="en-US" dirty="0"/>
              <a:t>Contribute to the cultural and economic development of society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How does it work in Australia?</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sz="1700"/>
              <a:t>You do not need to register or apply for copyright protection</a:t>
            </a:r>
          </a:p>
          <a:p>
            <a:pPr lvl="0">
              <a:lnSpc>
                <a:spcPct val="90000"/>
              </a:lnSpc>
            </a:pPr>
            <a:r>
              <a:rPr lang="en-US" sz="1700"/>
              <a:t>You do not need to use the © symbol or any other notice to indicate your ownership</a:t>
            </a:r>
          </a:p>
          <a:p>
            <a:pPr lvl="0">
              <a:lnSpc>
                <a:spcPct val="90000"/>
              </a:lnSpc>
            </a:pPr>
            <a:r>
              <a:rPr lang="en-US" sz="1700"/>
              <a:t>You have the right to take legal action against anyone who infringes your copyright, such as by copying, distributing, displaying, or modifying your work without your consent</a:t>
            </a:r>
          </a:p>
          <a:p>
            <a:pPr lvl="0">
              <a:lnSpc>
                <a:spcPct val="90000"/>
              </a:lnSpc>
            </a:pPr>
            <a:r>
              <a:rPr lang="en-US" sz="1700"/>
              <a:t>You may also have some moral rights, such as the right to be attributed as the author and the right to object to any derogatory treatment of your work</a:t>
            </a:r>
          </a:p>
          <a:p>
            <a:pPr lvl="0">
              <a:lnSpc>
                <a:spcPct val="90000"/>
              </a:lnSpc>
            </a:pPr>
            <a:r>
              <a:rPr lang="en-US" sz="1700"/>
              <a:t>You may grant or transfer some or all your rights to others through a licence or an assignment agreement</a:t>
            </a:r>
          </a:p>
          <a:p>
            <a:pPr lvl="0">
              <a:lnSpc>
                <a:spcPct val="90000"/>
              </a:lnSpc>
            </a:pPr>
            <a:r>
              <a:rPr lang="en-US" sz="1700"/>
              <a:t>You may also allow others to use your work for free under certain circumstances, such as for fair dealing purposes or under a Creative Commons licence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How does it work in Australia?</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You must respect the rights of other creators when you use their works</a:t>
            </a:r>
          </a:p>
          <a:p>
            <a:pPr lvl="0"/>
            <a:r>
              <a:rPr lang="en-US" dirty="0"/>
              <a:t>You must comply with any applicable laws and regulations that affect your online activities, such as the Online Safety Act 2021 , the Surveillance Legislation Amendment Act 2021 and the Security Legislation Amendment Bill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Digital Rights Management Balancing Rights &amp; Access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Control how their content is used, shared, or modified by authorized users</a:t>
            </a:r>
          </a:p>
          <a:p>
            <a:pPr lvl="0"/>
            <a:r>
              <a:rPr lang="en-US" dirty="0"/>
              <a:t>Generate revenue from their content by charging fees or subscriptions</a:t>
            </a:r>
          </a:p>
          <a:p>
            <a:pPr lvl="0"/>
            <a:r>
              <a:rPr lang="en-US" dirty="0"/>
              <a:t>Monitor the usage and performance of their content</a:t>
            </a:r>
          </a:p>
          <a:p>
            <a:pPr lvl="0"/>
            <a:r>
              <a:rPr lang="en-US" dirty="0"/>
              <a:t>Enhance the user experience by providing high-quality and secure content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Digital Rights Management Balancing Rights &amp; Access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Compatibility</a:t>
            </a:r>
          </a:p>
          <a:p>
            <a:pPr lvl="0"/>
            <a:r>
              <a:rPr lang="en-US" dirty="0"/>
              <a:t>Usability</a:t>
            </a:r>
          </a:p>
          <a:p>
            <a:pPr lvl="0"/>
            <a:r>
              <a:rPr lang="en-US" dirty="0"/>
              <a:t>Privacy</a:t>
            </a:r>
          </a:p>
          <a:p>
            <a:pPr lvl="0"/>
            <a:r>
              <a:rPr lang="en-US" dirty="0"/>
              <a:t>Fair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Digital Rights Management Balancing Rights &amp; Access</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sz="1400"/>
              <a:t>Choose a suitable DRM system that meets your needs and goals</a:t>
            </a:r>
          </a:p>
          <a:p>
            <a:pPr lvl="0">
              <a:lnSpc>
                <a:spcPct val="90000"/>
              </a:lnSpc>
            </a:pPr>
            <a:r>
              <a:rPr lang="en-US" sz="1400"/>
              <a:t>Use a multi-DRM strategy to protect your streams on all platforms with strict licensing rules</a:t>
            </a:r>
          </a:p>
          <a:p>
            <a:pPr lvl="0">
              <a:lnSpc>
                <a:spcPct val="90000"/>
              </a:lnSpc>
            </a:pPr>
            <a:r>
              <a:rPr lang="en-US" sz="1400"/>
              <a:t>Prevent screen capture</a:t>
            </a:r>
          </a:p>
          <a:p>
            <a:pPr lvl="0">
              <a:lnSpc>
                <a:spcPct val="90000"/>
              </a:lnSpc>
            </a:pPr>
            <a:r>
              <a:rPr lang="en-US" sz="1400"/>
              <a:t>Prevent downloading of the streams by using the strictest variants of the DRM available</a:t>
            </a:r>
          </a:p>
          <a:p>
            <a:pPr lvl="0">
              <a:lnSpc>
                <a:spcPct val="90000"/>
              </a:lnSpc>
            </a:pPr>
            <a:r>
              <a:rPr lang="en-US" sz="1400"/>
              <a:t>Ensure a strict expiration date in the license beyond which the stream will be inaccessible</a:t>
            </a:r>
          </a:p>
          <a:p>
            <a:pPr lvl="0">
              <a:lnSpc>
                <a:spcPct val="90000"/>
              </a:lnSpc>
            </a:pPr>
            <a:r>
              <a:rPr lang="en-US" sz="1400"/>
              <a:t>Provide the option to rotate the DRM keys during the live streams to frustrate hackers</a:t>
            </a:r>
          </a:p>
          <a:p>
            <a:pPr lvl="0">
              <a:lnSpc>
                <a:spcPct val="90000"/>
              </a:lnSpc>
            </a:pPr>
            <a:r>
              <a:rPr lang="en-US" sz="1400"/>
              <a:t>Communicate clearly with your users about the terms and conditions of your DRM policy</a:t>
            </a:r>
          </a:p>
          <a:p>
            <a:pPr lvl="0">
              <a:lnSpc>
                <a:spcPct val="90000"/>
              </a:lnSpc>
            </a:pPr>
            <a:r>
              <a:rPr lang="en-US" sz="1400"/>
              <a:t>Respect the fair use rights of your users and allow them some flexibility in using your content for legitimate purposes</a:t>
            </a:r>
          </a:p>
          <a:p>
            <a:pPr lvl="0">
              <a:lnSpc>
                <a:spcPct val="90000"/>
              </a:lnSpc>
            </a:pPr>
            <a:r>
              <a:rPr lang="en-US" sz="1400"/>
              <a:t>Keep up to date with the latest developments and trends in DRM technology and legislation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Intellectual property and copyright are legal concepts that protect the rights of creators and owners of original works, such as books, music, software, and inventions</a:t>
            </a:r>
          </a:p>
          <a:p>
            <a:pPr lvl="0"/>
            <a:r>
              <a:rPr lang="en-US" dirty="0"/>
              <a:t>Digital rights management is a technology that restricts the access and use of digital content, such as e-books, movies, and games</a:t>
            </a:r>
          </a:p>
          <a:p>
            <a:pPr lvl="0"/>
            <a:r>
              <a:rPr lang="en-US" dirty="0"/>
              <a:t>Open-source software licensing is a type of software licensing that allows anyone to access, use, modify, and distribute the source code of a software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Open source &amp; Licensing Considerations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Excessive access</a:t>
            </a:r>
          </a:p>
          <a:p>
            <a:pPr lvl="0"/>
            <a:r>
              <a:rPr lang="en-US" dirty="0"/>
              <a:t>Lack of verification</a:t>
            </a:r>
          </a:p>
          <a:p>
            <a:pPr lvl="0"/>
            <a:r>
              <a:rPr lang="en-US" dirty="0"/>
              <a:t>Lack of support</a:t>
            </a:r>
          </a:p>
          <a:p>
            <a:pPr lvl="0"/>
            <a:r>
              <a:rPr lang="en-US" dirty="0"/>
              <a:t>Conduct a thorough due diligence</a:t>
            </a:r>
          </a:p>
          <a:p>
            <a:pPr lvl="0"/>
            <a:r>
              <a:rPr lang="en-US" dirty="0"/>
              <a:t>Use a software composition analysis tool</a:t>
            </a:r>
          </a:p>
          <a:p>
            <a:pPr lvl="0"/>
            <a:r>
              <a:rPr lang="en-US" dirty="0"/>
              <a:t>Implement a security policy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Fair Use &amp; Flexibility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Fair use and flexibility are legal doctrines that allow the use of copyrighted material without permission or payment under certain circumstances</a:t>
            </a:r>
          </a:p>
          <a:p>
            <a:pPr lvl="0"/>
            <a:r>
              <a:rPr lang="en-US" dirty="0"/>
              <a:t>In the context of cybersecurity, fair use and flexibility can enable security professionals to access, analyse, test, and improve the security of digital systems and data</a:t>
            </a:r>
          </a:p>
          <a:p>
            <a:pPr lvl="0"/>
            <a:r>
              <a:rPr lang="en-US" dirty="0"/>
              <a:t>For example, fair use and flexibility can allow security researchers to reverse engineer software, conduct vulnerability assessments, disclose security flaws, and develop patches or workarounds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Why is Fair Use and Flexibility Important for Cybersecurity?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Enhance the security posture of organizations and individuals by allowing them to identify and mitigate risks, protect their assets, and respond to incidents</a:t>
            </a:r>
          </a:p>
          <a:p>
            <a:pPr lvl="0"/>
            <a:r>
              <a:rPr lang="en-US" dirty="0"/>
              <a:t>Foster a culture of security awareness and collaboration by allowing security professionals to share their findings, insights, and best practices with others</a:t>
            </a:r>
          </a:p>
          <a:p>
            <a:pPr lvl="0"/>
            <a:r>
              <a:rPr lang="en-US" dirty="0"/>
              <a:t>Support the development of new security technologies and solutions by allowing security professionals to experiment with different methods, tools, and techniques</a:t>
            </a:r>
          </a:p>
          <a:p>
            <a:pPr lvl="0"/>
            <a:r>
              <a:rPr lang="en-US" dirty="0"/>
              <a:t>Advance the state of the art in cybersecurity by allowing security professionals to contribute to the scientific knowledge and innovation in the field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Why is Fair Use and Flexibility Important for Cybersecurity?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Legal uncertainty and liability</a:t>
            </a:r>
          </a:p>
          <a:p>
            <a:pPr lvl="0"/>
            <a:r>
              <a:rPr lang="en-US" dirty="0"/>
              <a:t>Ethical dilemmas and conflicts</a:t>
            </a:r>
          </a:p>
          <a:p>
            <a:pPr lvl="0"/>
            <a:r>
              <a:rPr lang="en-US" dirty="0"/>
              <a:t>Operational difficulties and costs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Digital Commons &amp; Collaborative Creation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Unauthorized access or modification of digital resources by hackers, competitors, or malicious insiders</a:t>
            </a:r>
          </a:p>
          <a:p>
            <a:pPr lvl="0"/>
            <a:r>
              <a:rPr lang="en-US" dirty="0"/>
              <a:t>Theft or leakage of sensitive or personal data by cybercriminals, spies, or whistleblowers</a:t>
            </a:r>
          </a:p>
          <a:p>
            <a:pPr lvl="0"/>
            <a:r>
              <a:rPr lang="en-US" dirty="0"/>
              <a:t>Infringement or violation of intellectual property rights by copycats, pirates, or trolls</a:t>
            </a:r>
          </a:p>
          <a:p>
            <a:pPr lvl="0"/>
            <a:r>
              <a:rPr lang="en-US" dirty="0"/>
              <a:t>Disruption or sabotage of digital services or infrastructure by activists, terrorists, or state actors</a:t>
            </a:r>
          </a:p>
          <a:p>
            <a:pPr lvl="0"/>
            <a:r>
              <a:rPr lang="en-US" dirty="0"/>
              <a:t>Misinformation or manipulation of digital content or users by propagandists, fraudsters, or bots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How to protect them?</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Implementing strong authentication and authorization mechanisms to verify the identity and access rights of users and contributors</a:t>
            </a:r>
          </a:p>
          <a:p>
            <a:pPr lvl="0"/>
            <a:r>
              <a:rPr lang="en-US" dirty="0"/>
              <a:t>Encrypting data in transit and at rest to prevent unauthorized interception or extraction</a:t>
            </a:r>
          </a:p>
          <a:p>
            <a:pPr lvl="0"/>
            <a:r>
              <a:rPr lang="en-US" dirty="0"/>
              <a:t>Applying digital signatures or watermarks to prove the origin and integrity of digital resources</a:t>
            </a:r>
          </a:p>
          <a:p>
            <a:pPr lvl="0"/>
            <a:r>
              <a:rPr lang="en-US" dirty="0"/>
              <a:t>Monitoring and auditing the activity and performance of digital systems and networks to detect and respond to anomalies or incidents</a:t>
            </a:r>
          </a:p>
          <a:p>
            <a:pPr lvl="0"/>
            <a:r>
              <a:rPr lang="en-US" dirty="0"/>
              <a:t>Educating and engaging the community of users and contributors to raise awareness and foster trust and cooperation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6.2. Digital Rights Management</a:t>
            </a:r>
          </a:p>
        </p:txBody>
      </p:sp>
      <p:graphicFrame>
        <p:nvGraphicFramePr>
          <p:cNvPr id="5" name="Content Placeholder">
            <a:extLst>
              <a:ext uri="{FF2B5EF4-FFF2-40B4-BE49-F238E27FC236}">
                <a16:creationId xmlns:a16="http://schemas.microsoft.com/office/drawing/2014/main" id="{901F9301-4C71-7DBB-9FBB-B078796479BA}"/>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p:cNvSpPr>
            <a:spLocks noGrp="1"/>
          </p:cNvSpPr>
          <p:nvPr>
            <p:ph type="title"/>
          </p:nvPr>
        </p:nvSpPr>
        <p:spPr>
          <a:xfrm>
            <a:off x="648930" y="629267"/>
            <a:ext cx="9252154" cy="1016654"/>
          </a:xfrm>
        </p:spPr>
        <p:txBody>
          <a:bodyPr>
            <a:normAutofit/>
          </a:bodyPr>
          <a:lstStyle/>
          <a:p>
            <a:r>
              <a:rPr lang="en-US">
                <a:solidFill>
                  <a:srgbClr val="EBEBEB"/>
                </a:solidFill>
              </a:rPr>
              <a:t>What are some examples of DRM?</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AU"/>
          </a:p>
        </p:txBody>
      </p:sp>
      <p:graphicFrame>
        <p:nvGraphicFramePr>
          <p:cNvPr id="5" name="Content Placeholder">
            <a:extLst>
              <a:ext uri="{FF2B5EF4-FFF2-40B4-BE49-F238E27FC236}">
                <a16:creationId xmlns:a16="http://schemas.microsoft.com/office/drawing/2014/main" id="{FE5AFF77-BB44-51F7-79CB-AA44291BB58C}"/>
              </a:ext>
            </a:extLst>
          </p:cNvPr>
          <p:cNvGraphicFramePr>
            <a:graphicFrameLocks noGrp="1"/>
          </p:cNvGraphicFramePr>
          <p:nvPr>
            <p:ph idx="1"/>
            <p:extLst>
              <p:ext uri="{D42A27DB-BD31-4B8C-83A1-F6EECF244321}">
                <p14:modId xmlns:p14="http://schemas.microsoft.com/office/powerpoint/2010/main" val="250674006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What are some examples of DRM?</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marL="0" lvl="0" indent="0">
              <a:lnSpc>
                <a:spcPct val="90000"/>
              </a:lnSpc>
              <a:buNone/>
            </a:pPr>
            <a:r>
              <a:rPr lang="en-US" sz="1500" dirty="0"/>
              <a:t>Data</a:t>
            </a:r>
          </a:p>
          <a:p>
            <a:pPr lvl="1">
              <a:lnSpc>
                <a:spcPct val="90000"/>
              </a:lnSpc>
            </a:pPr>
            <a:r>
              <a:rPr lang="en-US" sz="1500" dirty="0"/>
              <a:t>Protect their intellectual property rights and prevent revenue loss from piracy and unauthorized copying</a:t>
            </a:r>
          </a:p>
          <a:p>
            <a:pPr lvl="1">
              <a:lnSpc>
                <a:spcPct val="90000"/>
              </a:lnSpc>
            </a:pPr>
            <a:r>
              <a:rPr lang="en-US" sz="1500" dirty="0"/>
              <a:t>Enhance their reputation and brand image by ensuring the quality and authenticity of their content</a:t>
            </a:r>
          </a:p>
          <a:p>
            <a:pPr lvl="1">
              <a:lnSpc>
                <a:spcPct val="90000"/>
              </a:lnSpc>
            </a:pPr>
            <a:r>
              <a:rPr lang="en-US" sz="1500" dirty="0"/>
              <a:t>Increase their market share and customer loyalty by offering different options and incentives for accessing their content</a:t>
            </a:r>
          </a:p>
          <a:p>
            <a:pPr lvl="1">
              <a:lnSpc>
                <a:spcPct val="90000"/>
              </a:lnSpc>
            </a:pPr>
            <a:r>
              <a:rPr lang="en-US" sz="1500" dirty="0"/>
              <a:t>Innovate and create new business models and revenue streams by leveraging the potential of digital technologies</a:t>
            </a:r>
          </a:p>
          <a:p>
            <a:pPr lvl="1">
              <a:lnSpc>
                <a:spcPct val="90000"/>
              </a:lnSpc>
            </a:pPr>
            <a:r>
              <a:rPr lang="en-US" sz="1500" dirty="0"/>
              <a:t>Access a wide range of digital content at affordable prices and convenient formats</a:t>
            </a:r>
          </a:p>
          <a:p>
            <a:pPr lvl="1">
              <a:lnSpc>
                <a:spcPct val="90000"/>
              </a:lnSpc>
            </a:pPr>
            <a:r>
              <a:rPr lang="en-US" sz="1500" dirty="0"/>
              <a:t>Enjoy a better user experience and quality of service by avoiding malware, viruses, glitches and errors</a:t>
            </a:r>
          </a:p>
          <a:p>
            <a:pPr lvl="1">
              <a:lnSpc>
                <a:spcPct val="90000"/>
              </a:lnSpc>
            </a:pPr>
            <a:r>
              <a:rPr lang="en-US" sz="1500" dirty="0"/>
              <a:t>Support their favorite content creators and contribute to the development of the digital economy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What are some examples of DRM?</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700"/>
              <a:t>Data</a:t>
            </a:r>
          </a:p>
          <a:p>
            <a:pPr lvl="1">
              <a:lnSpc>
                <a:spcPct val="90000"/>
              </a:lnSpc>
            </a:pPr>
            <a:r>
              <a:rPr lang="en-US" sz="1700"/>
              <a:t>Exercise their rights to privacy, security, anonymity and fair use by choosing the content providers and platforms that respect these rights</a:t>
            </a:r>
          </a:p>
          <a:p>
            <a:pPr lvl="1">
              <a:lnSpc>
                <a:spcPct val="90000"/>
              </a:lnSpc>
            </a:pPr>
            <a:r>
              <a:rPr lang="en-US" sz="1700"/>
              <a:t>Increase their costs and complexity of developing, maintaining and updating their DRM systems</a:t>
            </a:r>
          </a:p>
          <a:p>
            <a:pPr lvl="1">
              <a:lnSpc>
                <a:spcPct val="90000"/>
              </a:lnSpc>
            </a:pPr>
            <a:r>
              <a:rPr lang="en-US" sz="1700"/>
              <a:t>Reduce their flexibility and adaptability to changing market conditions and customer preferences</a:t>
            </a:r>
          </a:p>
          <a:p>
            <a:pPr lvl="1">
              <a:lnSpc>
                <a:spcPct val="90000"/>
              </a:lnSpc>
            </a:pPr>
            <a:r>
              <a:rPr lang="en-US" sz="1700"/>
              <a:t>Expose them to legal risks and liabilities if their DRM systems violate users' rights or infringe on other parties' intellectual property rights</a:t>
            </a:r>
          </a:p>
          <a:p>
            <a:pPr lvl="1">
              <a:lnSpc>
                <a:spcPct val="90000"/>
              </a:lnSpc>
            </a:pPr>
            <a:r>
              <a:rPr lang="en-US" sz="1700"/>
              <a:t>Damage their reputation and customer satisfaction if their DRM systems are perceived as intrusive, restrictive or unfair</a:t>
            </a:r>
          </a:p>
          <a:p>
            <a:pPr lvl="1">
              <a:lnSpc>
                <a:spcPct val="90000"/>
              </a:lnSpc>
            </a:pPr>
            <a:r>
              <a:rPr lang="en-US" sz="1700"/>
              <a:t>Limit their access, use and enjoyment of digital content by imposing technical or contractual restrictions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88694" y="1063416"/>
            <a:ext cx="6034406" cy="4811730"/>
          </a:xfrm>
        </p:spPr>
        <p:txBody>
          <a:bodyPr anchor="ctr">
            <a:normAutofit/>
          </a:bodyPr>
          <a:lstStyle/>
          <a:p>
            <a:pPr algn="r"/>
            <a:r>
              <a:rPr lang="en-US" sz="6600"/>
              <a:t>6.1. Intellectual Property &amp; Copyright</a:t>
            </a:r>
          </a:p>
        </p:txBody>
      </p:sp>
      <p:sp>
        <p:nvSpPr>
          <p:cNvPr id="9" name="Rectangle 8">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What are some examples of DRM?</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700"/>
              <a:t>Data</a:t>
            </a:r>
          </a:p>
          <a:p>
            <a:pPr lvl="1">
              <a:lnSpc>
                <a:spcPct val="90000"/>
              </a:lnSpc>
            </a:pPr>
            <a:r>
              <a:rPr lang="en-US" sz="1700"/>
              <a:t>Interfere with their legitimate activities and expectations, such as sharing, lending, reselling or modifying the content</a:t>
            </a:r>
          </a:p>
          <a:p>
            <a:pPr lvl="1">
              <a:lnSpc>
                <a:spcPct val="90000"/>
              </a:lnSpc>
            </a:pPr>
            <a:r>
              <a:rPr lang="en-US" sz="1700"/>
              <a:t>Violate their rights to privacy, security, anonymity and fair use by collecting, storing or disclosing their personal data or monitoring their online behaviour</a:t>
            </a:r>
          </a:p>
          <a:p>
            <a:pPr lvl="1">
              <a:lnSpc>
                <a:spcPct val="90000"/>
              </a:lnSpc>
            </a:pPr>
            <a:r>
              <a:rPr lang="en-US" sz="1700"/>
              <a:t>Harm their devices or data by introducing malware, viruses, glitches or errors</a:t>
            </a:r>
          </a:p>
          <a:p>
            <a:pPr lvl="0">
              <a:lnSpc>
                <a:spcPct val="90000"/>
              </a:lnSpc>
            </a:pPr>
            <a:r>
              <a:rPr lang="en-US" sz="1700"/>
              <a:t>User rights</a:t>
            </a:r>
          </a:p>
          <a:p>
            <a:pPr lvl="0">
              <a:lnSpc>
                <a:spcPct val="90000"/>
              </a:lnSpc>
            </a:pPr>
            <a:r>
              <a:rPr lang="en-US" sz="1700"/>
              <a:t>User experience</a:t>
            </a:r>
          </a:p>
          <a:p>
            <a:pPr lvl="0">
              <a:lnSpc>
                <a:spcPct val="90000"/>
              </a:lnSpc>
            </a:pPr>
            <a:r>
              <a:rPr lang="en-US" sz="1700"/>
              <a:t>User privacy</a:t>
            </a:r>
          </a:p>
          <a:p>
            <a:pPr lvl="0">
              <a:lnSpc>
                <a:spcPct val="90000"/>
              </a:lnSpc>
            </a:pPr>
            <a:r>
              <a:rPr lang="en-US" sz="1700"/>
              <a:t>User activism</a:t>
            </a:r>
          </a:p>
          <a:p>
            <a:pPr lvl="0">
              <a:lnSpc>
                <a:spcPct val="90000"/>
              </a:lnSpc>
            </a:pPr>
            <a:r>
              <a:rPr lang="en-US" sz="1700"/>
              <a:t>Respect the law</a:t>
            </a:r>
          </a:p>
          <a:p>
            <a:pPr lvl="0">
              <a:lnSpc>
                <a:spcPct val="90000"/>
              </a:lnSpc>
            </a:pPr>
            <a:r>
              <a:rPr lang="en-US" sz="1700"/>
              <a:t>Respect the ethics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What are some examples of DRM?</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Respect the users</a:t>
            </a:r>
          </a:p>
          <a:p>
            <a:pPr lvl="0"/>
            <a:r>
              <a:rPr lang="en-US" dirty="0"/>
              <a:t>Respect the content</a:t>
            </a:r>
          </a:p>
          <a:p>
            <a:pPr lvl="0"/>
            <a:r>
              <a:rPr lang="en-US" dirty="0"/>
              <a:t>Respect the innovation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Ethical Implications of DRM</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700"/>
              <a:t>Stop a cell phone from working with a different wireless provider</a:t>
            </a:r>
          </a:p>
          <a:p>
            <a:pPr lvl="0">
              <a:lnSpc>
                <a:spcPct val="90000"/>
              </a:lnSpc>
            </a:pPr>
            <a:r>
              <a:rPr lang="en-US" sz="1700"/>
              <a:t>Make a DVD from a certain region unplayable in other regions of the world</a:t>
            </a:r>
          </a:p>
          <a:p>
            <a:pPr lvl="0">
              <a:lnSpc>
                <a:spcPct val="90000"/>
              </a:lnSpc>
            </a:pPr>
            <a:r>
              <a:rPr lang="en-US" sz="1700"/>
              <a:t>Encrypt software to prevent copying or installing on multiple devices</a:t>
            </a:r>
          </a:p>
          <a:p>
            <a:pPr lvl="0">
              <a:lnSpc>
                <a:spcPct val="90000"/>
              </a:lnSpc>
            </a:pPr>
            <a:r>
              <a:rPr lang="en-US" sz="1700"/>
              <a:t>Prevent children from accessing adult content</a:t>
            </a:r>
          </a:p>
          <a:p>
            <a:pPr lvl="0">
              <a:lnSpc>
                <a:spcPct val="90000"/>
              </a:lnSpc>
            </a:pPr>
            <a:r>
              <a:rPr lang="en-US" sz="1700"/>
              <a:t>Require online verification or authentication to use certain products or services</a:t>
            </a:r>
          </a:p>
          <a:p>
            <a:pPr lvl="0">
              <a:lnSpc>
                <a:spcPct val="90000"/>
              </a:lnSpc>
            </a:pPr>
            <a:r>
              <a:rPr lang="en-US" sz="1700"/>
              <a:t>Region codes on DVDs or Blu-ray discs</a:t>
            </a:r>
          </a:p>
          <a:p>
            <a:pPr lvl="0">
              <a:lnSpc>
                <a:spcPct val="90000"/>
              </a:lnSpc>
            </a:pPr>
            <a:r>
              <a:rPr lang="en-US" sz="1700"/>
              <a:t>Activation codes or serial numbers for software products</a:t>
            </a:r>
          </a:p>
          <a:p>
            <a:pPr lvl="0">
              <a:lnSpc>
                <a:spcPct val="90000"/>
              </a:lnSpc>
            </a:pPr>
            <a:r>
              <a:rPr lang="en-US" sz="1700"/>
              <a:t>Digital locks or encryption keys on e-books or music files</a:t>
            </a:r>
          </a:p>
          <a:p>
            <a:pPr lvl="0">
              <a:lnSpc>
                <a:spcPct val="90000"/>
              </a:lnSpc>
            </a:pPr>
            <a:r>
              <a:rPr lang="en-US" sz="1700"/>
              <a:t>Online platforms or services that require subscription or registration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Why is Restrictive DRM Ethical?</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dirty="0"/>
              <a:t>It protects the intellectual property rights and interests of the creators and distributors of digital content, who invest time, money, and effort to produce and deliver quality products and services</a:t>
            </a:r>
            <a:endParaRPr lang="en-US"/>
          </a:p>
          <a:p>
            <a:pPr lvl="0">
              <a:lnSpc>
                <a:spcPct val="90000"/>
              </a:lnSpc>
            </a:pPr>
            <a:r>
              <a:rPr lang="en-US" dirty="0"/>
              <a:t>It prevents piracy and illegal use of digital content, which can harm the revenues and reputation of the content industry and reduce the incentives for innovation and creativity</a:t>
            </a:r>
            <a:endParaRPr lang="en-US"/>
          </a:p>
          <a:p>
            <a:pPr lvl="0">
              <a:lnSpc>
                <a:spcPct val="90000"/>
              </a:lnSpc>
            </a:pPr>
            <a:r>
              <a:rPr lang="en-US" dirty="0"/>
              <a:t>It enables new business models and revenue streams for the content industry, such as subscription-based services, pay-per-view models, or dynamic pricing strategies</a:t>
            </a:r>
            <a:endParaRPr lang="en-US"/>
          </a:p>
          <a:p>
            <a:pPr lvl="0">
              <a:lnSpc>
                <a:spcPct val="90000"/>
              </a:lnSpc>
            </a:pPr>
            <a:r>
              <a:rPr lang="en-US" dirty="0"/>
              <a:t>It provides users with features and benefits that they want or need, such as parental controls, trial versions, or personalized recommendations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Why is Restrictive DRM Ethical?</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The Entertainment Software Association of Canada , which represents the video game industry in Canada</a:t>
            </a:r>
          </a:p>
          <a:p>
            <a:pPr lvl="0"/>
            <a:r>
              <a:rPr lang="en-US" dirty="0"/>
              <a:t>The Alliance of Canadian Cinema, Television and Radio Artists , which represents performers in the audiovisual media sector in Canada</a:t>
            </a:r>
          </a:p>
          <a:p>
            <a:pPr lvl="0"/>
            <a:r>
              <a:rPr lang="en-US" dirty="0"/>
              <a:t>Microsoft Corporation, which is one of the leading developers and providers of software products and services in the world</a:t>
            </a:r>
          </a:p>
          <a:p>
            <a:pPr lvl="0"/>
            <a:r>
              <a:rPr lang="en-US" dirty="0"/>
              <a:t>It infringes on the rights and freedoms of users and consumers of digital content, who may face restrictions or barriers to access, use, or share content that they have legally acquired or paid for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Why is Restrictive DRM Ethical?</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It creates technical and legal challenges for users and consumers of digital content, who may encounter compatibility issues, performance problems, privacy risks, or legal liabilities when using or transferring content across different devices, platforms, or regions</a:t>
            </a:r>
          </a:p>
          <a:p>
            <a:pPr lvl="0"/>
            <a:r>
              <a:rPr lang="en-US" dirty="0"/>
              <a:t>It stifles innovation and competition in the content industry, as it creates entry barriers for new entrants or alternative providers who may offer better quality or lower prices for digital content</a:t>
            </a:r>
          </a:p>
          <a:p>
            <a:pPr lvl="0"/>
            <a:r>
              <a:rPr lang="en-US" dirty="0"/>
              <a:t>It reduces the social and cultural value of digital content, as it limits the possibilities for remixing, reusing, or transforming content into new forms of expression or knowledge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Why is Restrictive DRM Ethical?</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The Electronic Frontier Foundation , which is a non-profit organization that defends civil liberties in the digital world</a:t>
            </a:r>
          </a:p>
          <a:p>
            <a:pPr lvl="0"/>
            <a:r>
              <a:rPr lang="en-US" dirty="0"/>
              <a:t>The Canadian Library Association , which is a national association that represents libraries and librarians in Canada</a:t>
            </a:r>
          </a:p>
          <a:p>
            <a:pPr lvl="0"/>
            <a:r>
              <a:rPr lang="en-US" dirty="0"/>
              <a:t>The Free Software Foundation , which is a non-profit organization that promotes free software and free culture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58416906-AD8C-64BB-2834-C392F9844E06}"/>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p:cNvSpPr>
            <a:spLocks noGrp="1"/>
          </p:cNvSpPr>
          <p:nvPr>
            <p:ph type="ctrTitle"/>
          </p:nvPr>
        </p:nvSpPr>
        <p:spPr>
          <a:xfrm>
            <a:off x="1154955" y="1447800"/>
            <a:ext cx="8825658" cy="3329581"/>
          </a:xfrm>
        </p:spPr>
        <p:txBody>
          <a:bodyPr>
            <a:normAutofit/>
          </a:bodyPr>
          <a:lstStyle/>
          <a:p>
            <a:r>
              <a:rPr lang="en-US">
                <a:solidFill>
                  <a:schemeClr val="tx1"/>
                </a:solidFill>
              </a:rPr>
              <a:t>6.3. Open-Source Software Licensing</a:t>
            </a:r>
          </a:p>
        </p:txBody>
      </p:sp>
      <p:sp>
        <p:nvSpPr>
          <p:cNvPr id="10" name="Rectangle 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Essence of Open-source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Users can choose from a variety of software options that suit their needs and preferences</a:t>
            </a:r>
          </a:p>
          <a:p>
            <a:pPr lvl="0"/>
            <a:r>
              <a:rPr lang="en-US" dirty="0"/>
              <a:t>Developers can learn from other developers' work, improve existing software, or create new software based on existing code</a:t>
            </a:r>
          </a:p>
          <a:p>
            <a:pPr lvl="0"/>
            <a:r>
              <a:rPr lang="en-US" dirty="0"/>
              <a:t>Society can benefit from the collective knowledge and creativity of the open-source community</a:t>
            </a:r>
          </a:p>
          <a:p>
            <a:pPr lvl="0"/>
            <a:r>
              <a:rPr lang="en-US" dirty="0"/>
              <a:t>Permissive licenses allow users to do whatever they want with the software, provided they give credit to the original author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Essence of Open-source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Copyleft licenses require users to share their modifications of the software under the same or compatible license as the original</a:t>
            </a:r>
          </a:p>
          <a:p>
            <a:pPr lvl="1"/>
            <a:r>
              <a:rPr lang="en-US" dirty="0"/>
              <a:t>How much control do you want to have over your software and its derivatives?</a:t>
            </a:r>
          </a:p>
          <a:p>
            <a:pPr lvl="1"/>
            <a:r>
              <a:rPr lang="en-US" dirty="0"/>
              <a:t>How much credit do you want to receive for your work?</a:t>
            </a:r>
          </a:p>
          <a:p>
            <a:pPr lvl="1"/>
            <a:r>
              <a:rPr lang="en-US" dirty="0"/>
              <a:t>How compatible do you want your license to be with other open-source licenses?</a:t>
            </a:r>
          </a:p>
          <a:p>
            <a:pPr lvl="1"/>
            <a:r>
              <a:rPr lang="en-US" dirty="0"/>
              <a:t>How important is it for you to protect your software from potential legal risks?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What is intellectual property?</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Intellectual property is any creation of the mind that has commercial value</a:t>
            </a:r>
          </a:p>
          <a:p>
            <a:pPr lvl="0"/>
            <a:r>
              <a:rPr lang="en-US" dirty="0"/>
              <a:t>IP can be protected by law through patents, trademarks, copyrights and trade secrets</a:t>
            </a:r>
          </a:p>
          <a:p>
            <a:pPr lvl="0"/>
            <a:r>
              <a:rPr lang="en-US" dirty="0"/>
              <a:t>IP is one of the most valuable assets of any business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Ethics of Collaboration &amp; Innovation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Open-source software is software that is distributed with a license that allows anyone to use, study, change, or share its source code, without restrictions on how the software is used or by whom</a:t>
            </a:r>
          </a:p>
          <a:p>
            <a:pPr lvl="0"/>
            <a:r>
              <a:rPr lang="en-US" dirty="0"/>
              <a:t>OSS has become ubiquitous across all areas of software development, as it enables developers to reuse existing code and create more functionality at greater speed</a:t>
            </a:r>
          </a:p>
          <a:p>
            <a:pPr lvl="0"/>
            <a:r>
              <a:rPr lang="en-US" dirty="0"/>
              <a:t>The Hippocratic License aims to give developers more control over how their software is used and to prevent it from being used for evil</a:t>
            </a:r>
          </a:p>
          <a:p>
            <a:pPr lvl="0"/>
            <a:r>
              <a:rPr lang="en-US" dirty="0"/>
              <a:t>The OSI argues that the Hippocratic License is not conformant with the Open Source Definition , which requires that OSS licenses do not discriminate against persons, groups, or fields of endeavour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Ethics of Collaboration &amp; Innovation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The OpenChain Project provides a specification and a certification program for organizations that use OSS in their products or services</a:t>
            </a:r>
          </a:p>
          <a:p>
            <a:pPr lvl="0"/>
            <a:r>
              <a:rPr lang="en-US" dirty="0"/>
              <a:t>The OpenChain Project aims to ensure that OSS users respect the rights and obligations of OSS developers and licensors, and that they provide clear and consistent information about the OSS components they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Choosing an Open-Source License</a:t>
            </a:r>
          </a:p>
        </p:txBody>
      </p:sp>
      <p:graphicFrame>
        <p:nvGraphicFramePr>
          <p:cNvPr id="5" name="Content Placeholder">
            <a:extLst>
              <a:ext uri="{FF2B5EF4-FFF2-40B4-BE49-F238E27FC236}">
                <a16:creationId xmlns:a16="http://schemas.microsoft.com/office/drawing/2014/main" id="{5D0F2FFB-DBA7-4171-6C82-D5BC493F9A00}"/>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43855" y="1447800"/>
            <a:ext cx="3108626" cy="4572000"/>
          </a:xfrm>
        </p:spPr>
        <p:txBody>
          <a:bodyPr anchor="ctr">
            <a:normAutofit/>
          </a:bodyPr>
          <a:lstStyle/>
          <a:p>
            <a:r>
              <a:rPr lang="en-US" sz="3200">
                <a:solidFill>
                  <a:srgbClr val="F2F2F2"/>
                </a:solidFill>
              </a:rPr>
              <a:t>Ethical Considerations</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graphicFrame>
        <p:nvGraphicFramePr>
          <p:cNvPr id="5" name="Content Placeholder">
            <a:extLst>
              <a:ext uri="{FF2B5EF4-FFF2-40B4-BE49-F238E27FC236}">
                <a16:creationId xmlns:a16="http://schemas.microsoft.com/office/drawing/2014/main" id="{81A27D43-9E4A-BEF1-C501-35C8F1155447}"/>
              </a:ext>
            </a:extLst>
          </p:cNvPr>
          <p:cNvGraphicFramePr>
            <a:graphicFrameLocks noGrp="1"/>
          </p:cNvGraphicFramePr>
          <p:nvPr>
            <p:ph idx="1"/>
            <p:extLst>
              <p:ext uri="{D42A27DB-BD31-4B8C-83A1-F6EECF244321}">
                <p14:modId xmlns:p14="http://schemas.microsoft.com/office/powerpoint/2010/main" val="136019094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a:t>Avoiding Ethical Dilemmas</a:t>
            </a:r>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How to respect the human rights and dignity of those who may be affected by the software?</a:t>
            </a:r>
          </a:p>
          <a:p>
            <a:pPr lvl="0"/>
            <a:r>
              <a:rPr lang="en-US" dirty="0"/>
              <a:t>How to ensure the quality and security of the software and prevent harm or misuse?</a:t>
            </a:r>
          </a:p>
          <a:p>
            <a:pPr lvl="0"/>
            <a:r>
              <a:rPr lang="en-US" dirty="0"/>
              <a:t>How to balance the freedom of OSS with the responsibility of its creators and contributors?</a:t>
            </a:r>
          </a:p>
          <a:p>
            <a:pPr lvl="0"/>
            <a:r>
              <a:rPr lang="en-US" dirty="0"/>
              <a:t>How to deal with ethical conflicts or dilemmas that may arise from the use of OSS in different contexts or for different purposes?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How to protect IP from cyber threats?</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Identify your IP assets and their value</a:t>
            </a:r>
          </a:p>
          <a:p>
            <a:pPr lvl="0"/>
            <a:r>
              <a:rPr lang="en-US" dirty="0"/>
              <a:t>Implement appropriate security measures for your IP assets</a:t>
            </a:r>
          </a:p>
          <a:p>
            <a:pPr lvl="0"/>
            <a:r>
              <a:rPr lang="en-US" dirty="0"/>
              <a:t>Educate your employees and partners about IP protection</a:t>
            </a:r>
          </a:p>
          <a:p>
            <a:pPr lvl="0"/>
            <a:r>
              <a:rPr lang="en-US" dirty="0"/>
              <a:t>Register your IP rights where possible</a:t>
            </a:r>
          </a:p>
          <a:p>
            <a:pPr lvl="0"/>
            <a:r>
              <a:rPr lang="en-US" dirty="0"/>
              <a:t>Monitor your IP environment and respond to incidents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The Essence of Intellectual Property &amp; Copyright</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r>
              <a:rPr lang="en-US" dirty="0"/>
              <a:t>Using another person's logo, brand name or domain name without permission</a:t>
            </a:r>
          </a:p>
          <a:p>
            <a:pPr lvl="0"/>
            <a:r>
              <a:rPr lang="en-US" dirty="0"/>
              <a:t>Copying or downloading another person's software, music, video, e-book or game without a licence</a:t>
            </a:r>
          </a:p>
          <a:p>
            <a:pPr lvl="0"/>
            <a:r>
              <a:rPr lang="en-US" dirty="0"/>
              <a:t>Making a profit by using another person's creation without paying royalties or fees</a:t>
            </a:r>
          </a:p>
          <a:p>
            <a:pPr lvl="0"/>
            <a:r>
              <a:rPr lang="en-US" dirty="0"/>
              <a:t>Modifying or adapting another person's work without authorisation</a:t>
            </a:r>
          </a:p>
          <a:p>
            <a:pPr lvl="0"/>
            <a:r>
              <a:rPr lang="en-US" dirty="0"/>
              <a:t>Selling counterfeit or pirated goods online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dirty="0"/>
              <a:t>How to protect your IP in cyberspace</a:t>
            </a:r>
            <a:endParaRPr lang="en-US"/>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dirty="0"/>
              <a:t>Identify and audit your IP assets</a:t>
            </a:r>
            <a:endParaRPr lang="en-US"/>
          </a:p>
          <a:p>
            <a:pPr lvl="0">
              <a:lnSpc>
                <a:spcPct val="90000"/>
              </a:lnSpc>
            </a:pPr>
            <a:r>
              <a:rPr lang="en-US" dirty="0"/>
              <a:t>Register your IP rights</a:t>
            </a:r>
            <a:endParaRPr lang="en-US"/>
          </a:p>
          <a:p>
            <a:pPr lvl="0">
              <a:lnSpc>
                <a:spcPct val="90000"/>
              </a:lnSpc>
            </a:pPr>
            <a:r>
              <a:rPr lang="en-US" dirty="0"/>
              <a:t>Monitor your IP online</a:t>
            </a:r>
            <a:endParaRPr lang="en-US"/>
          </a:p>
          <a:p>
            <a:pPr lvl="0">
              <a:lnSpc>
                <a:spcPct val="90000"/>
              </a:lnSpc>
            </a:pPr>
            <a:r>
              <a:rPr lang="en-US" dirty="0"/>
              <a:t>Enforce your IP rights</a:t>
            </a:r>
            <a:endParaRPr lang="en-US"/>
          </a:p>
          <a:p>
            <a:pPr lvl="0">
              <a:lnSpc>
                <a:spcPct val="90000"/>
              </a:lnSpc>
            </a:pPr>
            <a:r>
              <a:rPr lang="en-US" dirty="0"/>
              <a:t>Commercialise your IP</a:t>
            </a:r>
            <a:endParaRPr lang="en-US"/>
          </a:p>
          <a:p>
            <a:pPr lvl="0">
              <a:lnSpc>
                <a:spcPct val="90000"/>
              </a:lnSpc>
            </a:pPr>
            <a:r>
              <a:rPr lang="en-US" dirty="0"/>
              <a:t>: A leading Australian law firm that provides advice on all aspects of IP law</a:t>
            </a:r>
            <a:endParaRPr lang="en-US"/>
          </a:p>
          <a:p>
            <a:pPr lvl="0">
              <a:lnSpc>
                <a:spcPct val="90000"/>
              </a:lnSpc>
            </a:pPr>
            <a:r>
              <a:rPr lang="en-US" dirty="0"/>
              <a:t>: A market-leading team of lawyers with scientific or technical qualifications in IP, technology and cyber security</a:t>
            </a:r>
            <a:endParaRPr lang="en-US"/>
          </a:p>
          <a:p>
            <a:pPr lvl="0">
              <a:lnSpc>
                <a:spcPct val="90000"/>
              </a:lnSpc>
            </a:pPr>
            <a:r>
              <a:rPr lang="en-US" dirty="0"/>
              <a:t>: A website that explains the basics of IP in cyberspace with examples</a:t>
            </a:r>
            <a:endParaRPr lang="en-US"/>
          </a:p>
          <a:p>
            <a:pPr lvl="0">
              <a:lnSpc>
                <a:spcPct val="90000"/>
              </a:lnSpc>
            </a:pPr>
            <a:r>
              <a:rPr lang="en-US" dirty="0"/>
              <a:t>: A website that provides information on how to report IP crime and what actions the AFP can take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900"/>
              <a:t>Cybersecurity Risks</a:t>
            </a:r>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900"/>
              <a:t>Developing a framework that aligns your technology strategy with your business goals and risk appetite</a:t>
            </a:r>
          </a:p>
          <a:p>
            <a:pPr lvl="0">
              <a:lnSpc>
                <a:spcPct val="90000"/>
              </a:lnSpc>
            </a:pPr>
            <a:r>
              <a:rPr lang="en-US" sz="1900"/>
              <a:t>Implementing zero trust architectures that assume all systems can or will be compromised and require continuous verification of users, devices and data</a:t>
            </a:r>
          </a:p>
          <a:p>
            <a:pPr lvl="0">
              <a:lnSpc>
                <a:spcPct val="90000"/>
              </a:lnSpc>
            </a:pPr>
            <a:r>
              <a:rPr lang="en-US" sz="1900"/>
              <a:t>Applying encryption, authentication and access control measures to protect your data at rest and in transit</a:t>
            </a:r>
          </a:p>
          <a:p>
            <a:pPr lvl="0">
              <a:lnSpc>
                <a:spcPct val="90000"/>
              </a:lnSpc>
            </a:pPr>
            <a:r>
              <a:rPr lang="en-US" sz="1900"/>
              <a:t>Monitoring and auditing your systems for any anomalies or suspicious activities</a:t>
            </a:r>
          </a:p>
          <a:p>
            <a:pPr lvl="0">
              <a:lnSpc>
                <a:spcPct val="90000"/>
              </a:lnSpc>
            </a:pPr>
            <a:r>
              <a:rPr lang="en-US" sz="1900"/>
              <a:t>Updating and patching your software regularly to fix any vulnerabilities or bugs</a:t>
            </a:r>
          </a:p>
          <a:p>
            <a:pPr lvl="0">
              <a:lnSpc>
                <a:spcPct val="90000"/>
              </a:lnSpc>
            </a:pPr>
            <a:r>
              <a:rPr lang="en-US" sz="1900"/>
              <a:t>Educating and training your employees and customers on cybersecurity best practices and awareness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AU"/>
          </a:p>
        </p:txBody>
      </p:sp>
      <p:sp>
        <p:nvSpPr>
          <p:cNvPr id="2" name="Title"/>
          <p:cNvSpPr>
            <a:spLocks noGrp="1"/>
          </p:cNvSpPr>
          <p:nvPr>
            <p:ph type="title"/>
          </p:nvPr>
        </p:nvSpPr>
        <p:spPr>
          <a:xfrm>
            <a:off x="806195" y="804672"/>
            <a:ext cx="3521359" cy="5248656"/>
          </a:xfrm>
        </p:spPr>
        <p:txBody>
          <a:bodyPr anchor="ctr">
            <a:normAutofit/>
          </a:bodyPr>
          <a:lstStyle/>
          <a:p>
            <a:pPr algn="ctr"/>
            <a:r>
              <a:rPr lang="en-US" sz="3900"/>
              <a:t>Cybersecurity Risks</a:t>
            </a:r>
          </a:p>
        </p:txBody>
      </p:sp>
      <p:sp>
        <p:nvSpPr>
          <p:cNvPr id="3" name="Content Placeholder"/>
          <p:cNvSpPr>
            <a:spLocks noGrp="1"/>
          </p:cNvSpPr>
          <p:nvPr>
            <p:ph idx="1"/>
          </p:nvPr>
        </p:nvSpPr>
        <p:spPr>
          <a:xfrm>
            <a:off x="4975861" y="804671"/>
            <a:ext cx="6399930" cy="5248657"/>
          </a:xfrm>
        </p:spPr>
        <p:txBody>
          <a:bodyPr anchor="ctr">
            <a:normAutofit/>
          </a:bodyPr>
          <a:lstStyle/>
          <a:p>
            <a:pPr lvl="0">
              <a:lnSpc>
                <a:spcPct val="90000"/>
              </a:lnSpc>
            </a:pPr>
            <a:r>
              <a:rPr lang="en-US" sz="1900"/>
              <a:t>Conducting privacy impact assessments to identify and mitigate any potential privacy risks or harms</a:t>
            </a:r>
          </a:p>
          <a:p>
            <a:pPr lvl="0">
              <a:lnSpc>
                <a:spcPct val="90000"/>
              </a:lnSpc>
            </a:pPr>
            <a:r>
              <a:rPr lang="en-US" sz="1900"/>
              <a:t>Implementing privacy-enhancing technologies that anonymize, pseudonymize or encrypt personal data</a:t>
            </a:r>
          </a:p>
          <a:p>
            <a:pPr lvl="0">
              <a:lnSpc>
                <a:spcPct val="90000"/>
              </a:lnSpc>
            </a:pPr>
            <a:r>
              <a:rPr lang="en-US" sz="1900"/>
              <a:t>Establishing privacy policies and notices that inform your data subjects about their rights and choices</a:t>
            </a:r>
          </a:p>
          <a:p>
            <a:pPr lvl="0">
              <a:lnSpc>
                <a:spcPct val="90000"/>
              </a:lnSpc>
            </a:pPr>
            <a:r>
              <a:rPr lang="en-US" sz="1900"/>
              <a:t>Obtaining valid and informed consent from your data subjects before processing their personal data</a:t>
            </a:r>
          </a:p>
          <a:p>
            <a:pPr lvl="0">
              <a:lnSpc>
                <a:spcPct val="90000"/>
              </a:lnSpc>
            </a:pPr>
            <a:r>
              <a:rPr lang="en-US" sz="1900"/>
              <a:t>Responding to data subject requests to access, correct or delete their personal data</a:t>
            </a:r>
          </a:p>
          <a:p>
            <a:pPr lvl="0">
              <a:lnSpc>
                <a:spcPct val="90000"/>
              </a:lnSpc>
            </a:pPr>
            <a:r>
              <a:rPr lang="en-US" sz="1900"/>
              <a:t>Reporting any data breaches or incidents to the relevant authorities and data subjects within the prescribed time frames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adaa4be3-f650-4692-881a-64ae220cbceb}" enabled="1" method="Standard" siteId="{5a7cc8ab-a4dc-4f9b-bf60-66714049ad62}" removed="0"/>
</clbl:labelList>
</file>

<file path=docProps/app.xml><?xml version="1.0" encoding="utf-8"?>
<Properties xmlns="http://schemas.openxmlformats.org/officeDocument/2006/extended-properties" xmlns:vt="http://schemas.openxmlformats.org/officeDocument/2006/docPropsVTypes">
  <Template>Ion</Template>
  <TotalTime>20</TotalTime>
  <Words>2878</Words>
  <Application>Microsoft Office PowerPoint</Application>
  <PresentationFormat>Widescreen</PresentationFormat>
  <Paragraphs>233</Paragraphs>
  <Slides>44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Century Gothic</vt:lpstr>
      <vt:lpstr>Wingdings 3</vt:lpstr>
      <vt:lpstr>Ion</vt:lpstr>
      <vt:lpstr>Module 6: Intellectual Property &amp; Copyright</vt:lpstr>
      <vt:lpstr>PowerPoint Presentation</vt:lpstr>
      <vt:lpstr>6.1. Intellectual Property &amp; Copyright</vt:lpstr>
      <vt:lpstr>What is intellectual property?</vt:lpstr>
      <vt:lpstr>How to protect IP from cyber threats?</vt:lpstr>
      <vt:lpstr>The Essence of Intellectual Property &amp; Copyright</vt:lpstr>
      <vt:lpstr>How to protect your IP in cyberspace</vt:lpstr>
      <vt:lpstr>Cybersecurity Risks</vt:lpstr>
      <vt:lpstr>Cybersecurity Risks</vt:lpstr>
      <vt:lpstr>Cybersecurity Risks</vt:lpstr>
      <vt:lpstr>Cybersecurity Risks</vt:lpstr>
      <vt:lpstr>Navigating the Australian Copyright Act</vt:lpstr>
      <vt:lpstr>What is copyright?</vt:lpstr>
      <vt:lpstr>Why is it important?</vt:lpstr>
      <vt:lpstr>How does it work in Australia?</vt:lpstr>
      <vt:lpstr>How does it work in Australia?</vt:lpstr>
      <vt:lpstr>Digital Rights Management Balancing Rights &amp; Access</vt:lpstr>
      <vt:lpstr>Digital Rights Management Balancing Rights &amp; Access</vt:lpstr>
      <vt:lpstr>Digital Rights Management Balancing Rights &amp; Access</vt:lpstr>
      <vt:lpstr>Open source &amp; Licensing Considerations</vt:lpstr>
      <vt:lpstr>Fair Use &amp; Flexibility</vt:lpstr>
      <vt:lpstr>Why is Fair Use and Flexibility Important for Cybersecurity?</vt:lpstr>
      <vt:lpstr>Why is Fair Use and Flexibility Important for Cybersecurity?</vt:lpstr>
      <vt:lpstr>Digital Commons &amp; Collaborative Creation</vt:lpstr>
      <vt:lpstr>How to protect them?</vt:lpstr>
      <vt:lpstr>6.2. Digital Rights Management</vt:lpstr>
      <vt:lpstr>What are some examples of DRM?</vt:lpstr>
      <vt:lpstr>What are some examples of DRM?</vt:lpstr>
      <vt:lpstr>What are some examples of DRM?</vt:lpstr>
      <vt:lpstr>What are some examples of DRM?</vt:lpstr>
      <vt:lpstr>What are some examples of DRM?</vt:lpstr>
      <vt:lpstr>Ethical Implications of DRM</vt:lpstr>
      <vt:lpstr>Why is Restrictive DRM Ethical?</vt:lpstr>
      <vt:lpstr>Why is Restrictive DRM Ethical?</vt:lpstr>
      <vt:lpstr>Why is Restrictive DRM Ethical?</vt:lpstr>
      <vt:lpstr>Why is Restrictive DRM Ethical?</vt:lpstr>
      <vt:lpstr>6.3. Open-Source Software Licensing</vt:lpstr>
      <vt:lpstr>The Essence of Open-source</vt:lpstr>
      <vt:lpstr>The Essence of Open-source</vt:lpstr>
      <vt:lpstr>The Ethics of Collaboration &amp; Innovation</vt:lpstr>
      <vt:lpstr>The Ethics of Collaboration &amp; Innovation</vt:lpstr>
      <vt:lpstr>Choosing an Open-Source License</vt:lpstr>
      <vt:lpstr>Ethical Considerations</vt:lpstr>
      <vt:lpstr>Avoiding Ethical Dilemmas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David Tuffley</cp:lastModifiedBy>
  <cp:revision>10</cp:revision>
  <dcterms:created xsi:type="dcterms:W3CDTF">2023-10-22T04:40:12Z</dcterms:created>
  <dcterms:modified xsi:type="dcterms:W3CDTF">2024-03-25T06:46:14Z</dcterms:modified>
</cp:coreProperties>
</file>