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44"/>
  </p:notesMasterIdLst>
  <p:handoutMasterIdLst>
    <p:handoutMasterId r:id="rId45"/>
  </p:handoutMasterIdLst>
  <p:sldIdLst>
    <p:sldId id="256" r:id="rId5"/>
    <p:sldId id="267" r:id="rId6"/>
    <p:sldId id="338" r:id="rId7"/>
    <p:sldId id="356" r:id="rId8"/>
    <p:sldId id="363" r:id="rId9"/>
    <p:sldId id="276" r:id="rId10"/>
    <p:sldId id="357" r:id="rId11"/>
    <p:sldId id="288" r:id="rId12"/>
    <p:sldId id="364" r:id="rId13"/>
    <p:sldId id="365" r:id="rId14"/>
    <p:sldId id="366" r:id="rId15"/>
    <p:sldId id="367" r:id="rId16"/>
    <p:sldId id="368" r:id="rId17"/>
    <p:sldId id="370" r:id="rId18"/>
    <p:sldId id="371" r:id="rId19"/>
    <p:sldId id="372" r:id="rId20"/>
    <p:sldId id="373" r:id="rId21"/>
    <p:sldId id="374" r:id="rId22"/>
    <p:sldId id="336" r:id="rId23"/>
    <p:sldId id="335" r:id="rId24"/>
    <p:sldId id="349" r:id="rId25"/>
    <p:sldId id="375" r:id="rId26"/>
    <p:sldId id="376" r:id="rId27"/>
    <p:sldId id="377" r:id="rId28"/>
    <p:sldId id="379" r:id="rId29"/>
    <p:sldId id="380" r:id="rId30"/>
    <p:sldId id="381" r:id="rId31"/>
    <p:sldId id="383" r:id="rId32"/>
    <p:sldId id="382" r:id="rId33"/>
    <p:sldId id="386" r:id="rId34"/>
    <p:sldId id="361" r:id="rId35"/>
    <p:sldId id="362" r:id="rId36"/>
    <p:sldId id="387" r:id="rId37"/>
    <p:sldId id="390" r:id="rId38"/>
    <p:sldId id="391" r:id="rId39"/>
    <p:sldId id="392" r:id="rId40"/>
    <p:sldId id="393" r:id="rId41"/>
    <p:sldId id="388" r:id="rId42"/>
    <p:sldId id="389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0FB8FB-C6D1-4440-36C0-6BFF999553E2}" v="5" dt="2024-09-24T07:31:25.6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chlan Day" userId="S::lachlan.day3@griffithuni.edu.au::088935cb-ec3d-415e-a6a0-b558abf51e53" providerId="AD" clId="Web-{A80FB8FB-C6D1-4440-36C0-6BFF999553E2}"/>
    <pc:docChg chg="modSld">
      <pc:chgData name="Lachlan Day" userId="S::lachlan.day3@griffithuni.edu.au::088935cb-ec3d-415e-a6a0-b558abf51e53" providerId="AD" clId="Web-{A80FB8FB-C6D1-4440-36C0-6BFF999553E2}" dt="2024-09-24T07:31:25.675" v="2" actId="1076"/>
      <pc:docMkLst>
        <pc:docMk/>
      </pc:docMkLst>
      <pc:sldChg chg="modSp">
        <pc:chgData name="Lachlan Day" userId="S::lachlan.day3@griffithuni.edu.au::088935cb-ec3d-415e-a6a0-b558abf51e53" providerId="AD" clId="Web-{A80FB8FB-C6D1-4440-36C0-6BFF999553E2}" dt="2024-09-24T07:31:25.675" v="2" actId="1076"/>
        <pc:sldMkLst>
          <pc:docMk/>
          <pc:sldMk cId="1699383597" sldId="386"/>
        </pc:sldMkLst>
        <pc:spChg chg="mod">
          <ac:chgData name="Lachlan Day" userId="S::lachlan.day3@griffithuni.edu.au::088935cb-ec3d-415e-a6a0-b558abf51e53" providerId="AD" clId="Web-{A80FB8FB-C6D1-4440-36C0-6BFF999553E2}" dt="2024-09-24T07:31:25.550" v="1" actId="20577"/>
          <ac:spMkLst>
            <pc:docMk/>
            <pc:sldMk cId="1699383597" sldId="386"/>
            <ac:spMk id="3" creationId="{FB8A33E0-0A84-C85F-FB82-252FDD75F057}"/>
          </ac:spMkLst>
        </pc:spChg>
        <pc:spChg chg="mod">
          <ac:chgData name="Lachlan Day" userId="S::lachlan.day3@griffithuni.edu.au::088935cb-ec3d-415e-a6a0-b558abf51e53" providerId="AD" clId="Web-{A80FB8FB-C6D1-4440-36C0-6BFF999553E2}" dt="2024-09-24T07:31:25.675" v="2" actId="1076"/>
          <ac:spMkLst>
            <pc:docMk/>
            <pc:sldMk cId="1699383597" sldId="386"/>
            <ac:spMk id="6" creationId="{63E90E11-88E7-3E63-85D0-EA5215024BEF}"/>
          </ac:spMkLst>
        </pc:spChg>
      </pc:sldChg>
    </pc:docChg>
  </pc:docChgLst>
  <pc:docChgLst>
    <pc:chgData name="Marde Helbig" userId="S::m.helbig@griffith.edu.au::0c416eeb-1dd3-4f7c-ab89-e02e229005b5" providerId="AD" clId="Web-{C857C744-C1EA-4CD6-ADE0-BBAE1CF246EB}"/>
    <pc:docChg chg="modSld">
      <pc:chgData name="Marde Helbig" userId="S::m.helbig@griffith.edu.au::0c416eeb-1dd3-4f7c-ab89-e02e229005b5" providerId="AD" clId="Web-{C857C744-C1EA-4CD6-ADE0-BBAE1CF246EB}" dt="2024-08-06T07:02:29.856" v="190" actId="20577"/>
      <pc:docMkLst>
        <pc:docMk/>
      </pc:docMkLst>
      <pc:sldChg chg="modSp">
        <pc:chgData name="Marde Helbig" userId="S::m.helbig@griffith.edu.au::0c416eeb-1dd3-4f7c-ab89-e02e229005b5" providerId="AD" clId="Web-{C857C744-C1EA-4CD6-ADE0-BBAE1CF246EB}" dt="2024-08-06T07:02:29.856" v="190" actId="20577"/>
        <pc:sldMkLst>
          <pc:docMk/>
          <pc:sldMk cId="2527067265" sldId="267"/>
        </pc:sldMkLst>
        <pc:spChg chg="mod">
          <ac:chgData name="Marde Helbig" userId="S::m.helbig@griffith.edu.au::0c416eeb-1dd3-4f7c-ab89-e02e229005b5" providerId="AD" clId="Web-{C857C744-C1EA-4CD6-ADE0-BBAE1CF246EB}" dt="2024-08-06T07:02:29.856" v="190" actId="20577"/>
          <ac:spMkLst>
            <pc:docMk/>
            <pc:sldMk cId="2527067265" sldId="267"/>
            <ac:spMk id="10" creationId="{8378C528-B23C-D6FE-86F4-3260659A3D61}"/>
          </ac:spMkLst>
        </pc:spChg>
        <pc:graphicFrameChg chg="mod modGraphic">
          <ac:chgData name="Marde Helbig" userId="S::m.helbig@griffith.edu.au::0c416eeb-1dd3-4f7c-ab89-e02e229005b5" providerId="AD" clId="Web-{C857C744-C1EA-4CD6-ADE0-BBAE1CF246EB}" dt="2024-08-06T07:02:01.027" v="188"/>
          <ac:graphicFrameMkLst>
            <pc:docMk/>
            <pc:sldMk cId="2527067265" sldId="267"/>
            <ac:graphicFrameMk id="8" creationId="{FDAEEECE-0E7E-6651-530F-34F2EE5C7C10}"/>
          </ac:graphicFrameMkLst>
        </pc:graphicFrameChg>
      </pc:sldChg>
    </pc:docChg>
  </pc:docChgLst>
  <pc:docChgLst>
    <pc:chgData name="Dularika Wickramasinghe" userId="S::dularika.w@griffithuni.edu.au::2b6b0320-c16b-444f-a446-fe42b1c6f131" providerId="AD" clId="Web-{6E5EE127-42EC-3396-3A32-CA87902AD84E}"/>
    <pc:docChg chg="sldOrd">
      <pc:chgData name="Dularika Wickramasinghe" userId="S::dularika.w@griffithuni.edu.au::2b6b0320-c16b-444f-a446-fe42b1c6f131" providerId="AD" clId="Web-{6E5EE127-42EC-3396-3A32-CA87902AD84E}" dt="2024-08-12T03:32:25.826" v="1"/>
      <pc:docMkLst>
        <pc:docMk/>
      </pc:docMkLst>
      <pc:sldChg chg="ord">
        <pc:chgData name="Dularika Wickramasinghe" userId="S::dularika.w@griffithuni.edu.au::2b6b0320-c16b-444f-a446-fe42b1c6f131" providerId="AD" clId="Web-{6E5EE127-42EC-3396-3A32-CA87902AD84E}" dt="2024-08-12T03:32:25.826" v="1"/>
        <pc:sldMkLst>
          <pc:docMk/>
          <pc:sldMk cId="799828250" sldId="335"/>
        </pc:sldMkLst>
      </pc:sldChg>
    </pc:docChg>
  </pc:docChgLst>
  <pc:docChgLst>
    <pc:chgData clId="Web-{6D6D29A8-7983-466C-ADDF-AADC4FCBF72F}"/>
    <pc:docChg chg="modSld">
      <pc:chgData name="" userId="" providerId="" clId="Web-{6D6D29A8-7983-466C-ADDF-AADC4FCBF72F}" dt="2024-08-06T06:52:46.285" v="1"/>
      <pc:docMkLst>
        <pc:docMk/>
      </pc:docMkLst>
      <pc:sldChg chg="modSp">
        <pc:chgData name="" userId="" providerId="" clId="Web-{6D6D29A8-7983-466C-ADDF-AADC4FCBF72F}" dt="2024-08-06T06:52:46.285" v="1"/>
        <pc:sldMkLst>
          <pc:docMk/>
          <pc:sldMk cId="2527067265" sldId="267"/>
        </pc:sldMkLst>
        <pc:graphicFrameChg chg="mod modGraphic">
          <ac:chgData name="" userId="" providerId="" clId="Web-{6D6D29A8-7983-466C-ADDF-AADC4FCBF72F}" dt="2024-08-06T06:52:46.285" v="1"/>
          <ac:graphicFrameMkLst>
            <pc:docMk/>
            <pc:sldMk cId="2527067265" sldId="267"/>
            <ac:graphicFrameMk id="8" creationId="{FDAEEECE-0E7E-6651-530F-34F2EE5C7C10}"/>
          </ac:graphicFrameMkLst>
        </pc:graphicFrameChg>
      </pc:sldChg>
    </pc:docChg>
  </pc:docChgLst>
  <pc:docChgLst>
    <pc:chgData name="Pluto Rolley" userId="S::pluto.rolley@griffithuni.edu.au::05ee5e03-c984-4c42-9c97-c68f1db66693" providerId="AD" clId="Web-{4F3E17FA-70AD-3B65-25EB-475335F99E80}"/>
    <pc:docChg chg="modSld">
      <pc:chgData name="Pluto Rolley" userId="S::pluto.rolley@griffithuni.edu.au::05ee5e03-c984-4c42-9c97-c68f1db66693" providerId="AD" clId="Web-{4F3E17FA-70AD-3B65-25EB-475335F99E80}" dt="2024-08-20T04:09:13.984" v="2" actId="1076"/>
      <pc:docMkLst>
        <pc:docMk/>
      </pc:docMkLst>
      <pc:sldChg chg="modSp">
        <pc:chgData name="Pluto Rolley" userId="S::pluto.rolley@griffithuni.edu.au::05ee5e03-c984-4c42-9c97-c68f1db66693" providerId="AD" clId="Web-{4F3E17FA-70AD-3B65-25EB-475335F99E80}" dt="2024-08-20T04:09:13.984" v="2" actId="1076"/>
        <pc:sldMkLst>
          <pc:docMk/>
          <pc:sldMk cId="2633583887" sldId="365"/>
        </pc:sldMkLst>
        <pc:spChg chg="mod">
          <ac:chgData name="Pluto Rolley" userId="S::pluto.rolley@griffithuni.edu.au::05ee5e03-c984-4c42-9c97-c68f1db66693" providerId="AD" clId="Web-{4F3E17FA-70AD-3B65-25EB-475335F99E80}" dt="2024-08-20T04:09:13.984" v="2" actId="1076"/>
          <ac:spMkLst>
            <pc:docMk/>
            <pc:sldMk cId="2633583887" sldId="365"/>
            <ac:spMk id="4" creationId="{AADA8068-5DCE-BC32-4F4B-0A6F7136719D}"/>
          </ac:spMkLst>
        </pc:spChg>
      </pc:sldChg>
    </pc:docChg>
  </pc:docChgLst>
  <pc:docChgLst>
    <pc:chgData name="Marde Helbig" userId="S::m.helbig@griffith.edu.au::0c416eeb-1dd3-4f7c-ab89-e02e229005b5" providerId="AD" clId="Web-{6D6D29A8-7983-466C-ADDF-AADC4FCBF72F}"/>
    <pc:docChg chg="modSld">
      <pc:chgData name="Marde Helbig" userId="S::m.helbig@griffith.edu.au::0c416eeb-1dd3-4f7c-ab89-e02e229005b5" providerId="AD" clId="Web-{6D6D29A8-7983-466C-ADDF-AADC4FCBF72F}" dt="2024-08-06T06:55:45.258" v="132" actId="20577"/>
      <pc:docMkLst>
        <pc:docMk/>
      </pc:docMkLst>
      <pc:sldChg chg="modSp">
        <pc:chgData name="Marde Helbig" userId="S::m.helbig@griffith.edu.au::0c416eeb-1dd3-4f7c-ab89-e02e229005b5" providerId="AD" clId="Web-{6D6D29A8-7983-466C-ADDF-AADC4FCBF72F}" dt="2024-08-06T06:55:45.258" v="132" actId="20577"/>
        <pc:sldMkLst>
          <pc:docMk/>
          <pc:sldMk cId="2527067265" sldId="267"/>
        </pc:sldMkLst>
        <pc:spChg chg="mod">
          <ac:chgData name="Marde Helbig" userId="S::m.helbig@griffith.edu.au::0c416eeb-1dd3-4f7c-ab89-e02e229005b5" providerId="AD" clId="Web-{6D6D29A8-7983-466C-ADDF-AADC4FCBF72F}" dt="2024-08-06T06:55:45.258" v="132" actId="20577"/>
          <ac:spMkLst>
            <pc:docMk/>
            <pc:sldMk cId="2527067265" sldId="267"/>
            <ac:spMk id="10" creationId="{8378C528-B23C-D6FE-86F4-3260659A3D61}"/>
          </ac:spMkLst>
        </pc:spChg>
        <pc:graphicFrameChg chg="mod modGraphic">
          <ac:chgData name="Marde Helbig" userId="S::m.helbig@griffith.edu.au::0c416eeb-1dd3-4f7c-ab89-e02e229005b5" providerId="AD" clId="Web-{6D6D29A8-7983-466C-ADDF-AADC4FCBF72F}" dt="2024-08-06T06:54:55.569" v="119"/>
          <ac:graphicFrameMkLst>
            <pc:docMk/>
            <pc:sldMk cId="2527067265" sldId="267"/>
            <ac:graphicFrameMk id="8" creationId="{FDAEEECE-0E7E-6651-530F-34F2EE5C7C10}"/>
          </ac:graphicFrameMkLst>
        </pc:graphicFrameChg>
        <pc:picChg chg="mod">
          <ac:chgData name="Marde Helbig" userId="S::m.helbig@griffith.edu.au::0c416eeb-1dd3-4f7c-ab89-e02e229005b5" providerId="AD" clId="Web-{6D6D29A8-7983-466C-ADDF-AADC4FCBF72F}" dt="2024-08-06T06:55:36.523" v="120" actId="1076"/>
          <ac:picMkLst>
            <pc:docMk/>
            <pc:sldMk cId="2527067265" sldId="267"/>
            <ac:picMk id="7" creationId="{EF28AAA8-DF61-89A2-D330-83CF2D73DE3D}"/>
          </ac:picMkLst>
        </pc:picChg>
        <pc:picChg chg="mod">
          <ac:chgData name="Marde Helbig" userId="S::m.helbig@griffith.edu.au::0c416eeb-1dd3-4f7c-ab89-e02e229005b5" providerId="AD" clId="Web-{6D6D29A8-7983-466C-ADDF-AADC4FCBF72F}" dt="2024-08-06T06:55:36.539" v="121" actId="1076"/>
          <ac:picMkLst>
            <pc:docMk/>
            <pc:sldMk cId="2527067265" sldId="267"/>
            <ac:picMk id="9" creationId="{CECBEDB4-BC2C-DC39-7100-E19928BE7D11}"/>
          </ac:picMkLst>
        </pc:picChg>
      </pc:sldChg>
    </pc:docChg>
  </pc:docChgLst>
  <pc:docChgLst>
    <pc:chgData name="Marde Helbig" userId="0c416eeb-1dd3-4f7c-ab89-e02e229005b5" providerId="ADAL" clId="{236C442F-8202-41FA-99BA-7094EDFA4327}"/>
    <pc:docChg chg="undo custSel addSld delSld modSld sldOrd">
      <pc:chgData name="Marde Helbig" userId="0c416eeb-1dd3-4f7c-ab89-e02e229005b5" providerId="ADAL" clId="{236C442F-8202-41FA-99BA-7094EDFA4327}" dt="2024-08-06T05:44:47.079" v="10330" actId="47"/>
      <pc:docMkLst>
        <pc:docMk/>
      </pc:docMkLst>
      <pc:sldChg chg="addSp delSp modSp mod">
        <pc:chgData name="Marde Helbig" userId="0c416eeb-1dd3-4f7c-ab89-e02e229005b5" providerId="ADAL" clId="{236C442F-8202-41FA-99BA-7094EDFA4327}" dt="2024-08-06T04:42:53.528" v="9451" actId="20577"/>
        <pc:sldMkLst>
          <pc:docMk/>
          <pc:sldMk cId="2527067265" sldId="267"/>
        </pc:sldMkLst>
        <pc:spChg chg="mod">
          <ac:chgData name="Marde Helbig" userId="0c416eeb-1dd3-4f7c-ab89-e02e229005b5" providerId="ADAL" clId="{236C442F-8202-41FA-99BA-7094EDFA4327}" dt="2024-08-05T03:59:03.900" v="107" actId="20577"/>
          <ac:spMkLst>
            <pc:docMk/>
            <pc:sldMk cId="2527067265" sldId="267"/>
            <ac:spMk id="2" creationId="{34DB6CE4-2B13-4715-B5B2-615A55922CA1}"/>
          </ac:spMkLst>
        </pc:spChg>
        <pc:spChg chg="add del mod">
          <ac:chgData name="Marde Helbig" userId="0c416eeb-1dd3-4f7c-ab89-e02e229005b5" providerId="ADAL" clId="{236C442F-8202-41FA-99BA-7094EDFA4327}" dt="2024-08-06T04:41:16.116" v="9211" actId="478"/>
          <ac:spMkLst>
            <pc:docMk/>
            <pc:sldMk cId="2527067265" sldId="267"/>
            <ac:spMk id="6" creationId="{A26B3C66-1241-983D-52EE-0AE583811283}"/>
          </ac:spMkLst>
        </pc:spChg>
        <pc:spChg chg="mod">
          <ac:chgData name="Marde Helbig" userId="0c416eeb-1dd3-4f7c-ab89-e02e229005b5" providerId="ADAL" clId="{236C442F-8202-41FA-99BA-7094EDFA4327}" dt="2024-08-05T04:00:14.383" v="186" actId="14100"/>
          <ac:spMkLst>
            <pc:docMk/>
            <pc:sldMk cId="2527067265" sldId="267"/>
            <ac:spMk id="10" creationId="{8378C528-B23C-D6FE-86F4-3260659A3D61}"/>
          </ac:spMkLst>
        </pc:spChg>
        <pc:graphicFrameChg chg="del mod">
          <ac:chgData name="Marde Helbig" userId="0c416eeb-1dd3-4f7c-ab89-e02e229005b5" providerId="ADAL" clId="{236C442F-8202-41FA-99BA-7094EDFA4327}" dt="2024-08-06T04:41:08.544" v="9210" actId="478"/>
          <ac:graphicFrameMkLst>
            <pc:docMk/>
            <pc:sldMk cId="2527067265" sldId="267"/>
            <ac:graphicFrameMk id="4" creationId="{242FA989-6B7C-488C-85ED-CB8D01BA3254}"/>
          </ac:graphicFrameMkLst>
        </pc:graphicFrameChg>
        <pc:graphicFrameChg chg="add mod modGraphic">
          <ac:chgData name="Marde Helbig" userId="0c416eeb-1dd3-4f7c-ab89-e02e229005b5" providerId="ADAL" clId="{236C442F-8202-41FA-99BA-7094EDFA4327}" dt="2024-08-06T04:42:53.528" v="9451" actId="20577"/>
          <ac:graphicFrameMkLst>
            <pc:docMk/>
            <pc:sldMk cId="2527067265" sldId="267"/>
            <ac:graphicFrameMk id="8" creationId="{FDAEEECE-0E7E-6651-530F-34F2EE5C7C10}"/>
          </ac:graphicFrameMkLst>
        </pc:graphicFrameChg>
      </pc:sldChg>
      <pc:sldChg chg="modSp mod">
        <pc:chgData name="Marde Helbig" userId="0c416eeb-1dd3-4f7c-ab89-e02e229005b5" providerId="ADAL" clId="{236C442F-8202-41FA-99BA-7094EDFA4327}" dt="2024-08-05T03:57:58.133" v="97" actId="20577"/>
        <pc:sldMkLst>
          <pc:docMk/>
          <pc:sldMk cId="3062173611" sldId="276"/>
        </pc:sldMkLst>
        <pc:spChg chg="mod">
          <ac:chgData name="Marde Helbig" userId="0c416eeb-1dd3-4f7c-ab89-e02e229005b5" providerId="ADAL" clId="{236C442F-8202-41FA-99BA-7094EDFA4327}" dt="2024-08-05T03:57:41.829" v="64" actId="20577"/>
          <ac:spMkLst>
            <pc:docMk/>
            <pc:sldMk cId="3062173611" sldId="276"/>
            <ac:spMk id="2" creationId="{395C7A12-3E00-21AE-A367-A337DAACB853}"/>
          </ac:spMkLst>
        </pc:spChg>
        <pc:spChg chg="mod">
          <ac:chgData name="Marde Helbig" userId="0c416eeb-1dd3-4f7c-ab89-e02e229005b5" providerId="ADAL" clId="{236C442F-8202-41FA-99BA-7094EDFA4327}" dt="2024-08-05T03:57:58.133" v="97" actId="20577"/>
          <ac:spMkLst>
            <pc:docMk/>
            <pc:sldMk cId="3062173611" sldId="276"/>
            <ac:spMk id="3" creationId="{2E77028F-9322-737D-331F-40ADB2AB9B5D}"/>
          </ac:spMkLst>
        </pc:spChg>
      </pc:sldChg>
      <pc:sldChg chg="del">
        <pc:chgData name="Marde Helbig" userId="0c416eeb-1dd3-4f7c-ab89-e02e229005b5" providerId="ADAL" clId="{236C442F-8202-41FA-99BA-7094EDFA4327}" dt="2024-08-05T04:16:45.815" v="515" actId="47"/>
        <pc:sldMkLst>
          <pc:docMk/>
          <pc:sldMk cId="2876659416" sldId="286"/>
        </pc:sldMkLst>
      </pc:sldChg>
      <pc:sldChg chg="addSp delSp modSp mod modAnim">
        <pc:chgData name="Marde Helbig" userId="0c416eeb-1dd3-4f7c-ab89-e02e229005b5" providerId="ADAL" clId="{236C442F-8202-41FA-99BA-7094EDFA4327}" dt="2024-08-06T05:10:32.729" v="10057"/>
        <pc:sldMkLst>
          <pc:docMk/>
          <pc:sldMk cId="2420170067" sldId="288"/>
        </pc:sldMkLst>
        <pc:spChg chg="mod">
          <ac:chgData name="Marde Helbig" userId="0c416eeb-1dd3-4f7c-ab89-e02e229005b5" providerId="ADAL" clId="{236C442F-8202-41FA-99BA-7094EDFA4327}" dt="2024-08-05T04:29:35.745" v="762" actId="20577"/>
          <ac:spMkLst>
            <pc:docMk/>
            <pc:sldMk cId="2420170067" sldId="288"/>
            <ac:spMk id="2" creationId="{34DB6CE4-2B13-4715-B5B2-615A55922CA1}"/>
          </ac:spMkLst>
        </pc:spChg>
        <pc:spChg chg="add mod">
          <ac:chgData name="Marde Helbig" userId="0c416eeb-1dd3-4f7c-ab89-e02e229005b5" providerId="ADAL" clId="{236C442F-8202-41FA-99BA-7094EDFA4327}" dt="2024-08-05T04:39:09.898" v="1312" actId="1036"/>
          <ac:spMkLst>
            <pc:docMk/>
            <pc:sldMk cId="2420170067" sldId="288"/>
            <ac:spMk id="3" creationId="{A5DDBAF4-3A9D-B694-20A9-7D862A4EBCA1}"/>
          </ac:spMkLst>
        </pc:spChg>
        <pc:spChg chg="add mod">
          <ac:chgData name="Marde Helbig" userId="0c416eeb-1dd3-4f7c-ab89-e02e229005b5" providerId="ADAL" clId="{236C442F-8202-41FA-99BA-7094EDFA4327}" dt="2024-08-06T05:07:46.824" v="9980" actId="20577"/>
          <ac:spMkLst>
            <pc:docMk/>
            <pc:sldMk cId="2420170067" sldId="288"/>
            <ac:spMk id="4" creationId="{AADA8068-5DCE-BC32-4F4B-0A6F7136719D}"/>
          </ac:spMkLst>
        </pc:spChg>
        <pc:spChg chg="add mod">
          <ac:chgData name="Marde Helbig" userId="0c416eeb-1dd3-4f7c-ab89-e02e229005b5" providerId="ADAL" clId="{236C442F-8202-41FA-99BA-7094EDFA4327}" dt="2024-08-05T04:39:16.259" v="1313" actId="1076"/>
          <ac:spMkLst>
            <pc:docMk/>
            <pc:sldMk cId="2420170067" sldId="288"/>
            <ac:spMk id="5" creationId="{5D2163E5-B42B-98BD-522F-82FE06D29090}"/>
          </ac:spMkLst>
        </pc:spChg>
        <pc:spChg chg="del">
          <ac:chgData name="Marde Helbig" userId="0c416eeb-1dd3-4f7c-ab89-e02e229005b5" providerId="ADAL" clId="{236C442F-8202-41FA-99BA-7094EDFA4327}" dt="2024-08-05T04:29:16.243" v="748" actId="478"/>
          <ac:spMkLst>
            <pc:docMk/>
            <pc:sldMk cId="2420170067" sldId="288"/>
            <ac:spMk id="6" creationId="{04AA3A34-3BB3-4DCE-143A-AEFACA576216}"/>
          </ac:spMkLst>
        </pc:spChg>
        <pc:spChg chg="add mod">
          <ac:chgData name="Marde Helbig" userId="0c416eeb-1dd3-4f7c-ab89-e02e229005b5" providerId="ADAL" clId="{236C442F-8202-41FA-99BA-7094EDFA4327}" dt="2024-08-06T05:10:18.453" v="10056" actId="207"/>
          <ac:spMkLst>
            <pc:docMk/>
            <pc:sldMk cId="2420170067" sldId="288"/>
            <ac:spMk id="6" creationId="{839F65D8-1C9E-8EFE-9437-D0CA8344802B}"/>
          </ac:spMkLst>
        </pc:spChg>
        <pc:spChg chg="mod">
          <ac:chgData name="Marde Helbig" userId="0c416eeb-1dd3-4f7c-ab89-e02e229005b5" providerId="ADAL" clId="{236C442F-8202-41FA-99BA-7094EDFA4327}" dt="2024-08-06T05:07:49.472" v="9981" actId="20577"/>
          <ac:spMkLst>
            <pc:docMk/>
            <pc:sldMk cId="2420170067" sldId="288"/>
            <ac:spMk id="7" creationId="{88EC9EEA-85F5-A9E0-A6AE-2B044DE41234}"/>
          </ac:spMkLst>
        </pc:spChg>
        <pc:spChg chg="mod">
          <ac:chgData name="Marde Helbig" userId="0c416eeb-1dd3-4f7c-ab89-e02e229005b5" providerId="ADAL" clId="{236C442F-8202-41FA-99BA-7094EDFA4327}" dt="2024-08-05T04:39:09.898" v="1312" actId="1036"/>
          <ac:spMkLst>
            <pc:docMk/>
            <pc:sldMk cId="2420170067" sldId="288"/>
            <ac:spMk id="9" creationId="{308EDC82-E56F-040E-32AF-5A076AA7776D}"/>
          </ac:spMkLst>
        </pc:spChg>
        <pc:spChg chg="add mod">
          <ac:chgData name="Marde Helbig" userId="0c416eeb-1dd3-4f7c-ab89-e02e229005b5" providerId="ADAL" clId="{236C442F-8202-41FA-99BA-7094EDFA4327}" dt="2024-08-06T05:10:15.972" v="10055" actId="207"/>
          <ac:spMkLst>
            <pc:docMk/>
            <pc:sldMk cId="2420170067" sldId="288"/>
            <ac:spMk id="11" creationId="{C0698AC4-E32C-D619-C1B3-7928449B84B9}"/>
          </ac:spMkLst>
        </pc:spChg>
        <pc:spChg chg="del">
          <ac:chgData name="Marde Helbig" userId="0c416eeb-1dd3-4f7c-ab89-e02e229005b5" providerId="ADAL" clId="{236C442F-8202-41FA-99BA-7094EDFA4327}" dt="2024-08-05T04:29:24.017" v="751" actId="478"/>
          <ac:spMkLst>
            <pc:docMk/>
            <pc:sldMk cId="2420170067" sldId="288"/>
            <ac:spMk id="12" creationId="{F7228DAD-41D5-7944-0FCD-4C0F4126530D}"/>
          </ac:spMkLst>
        </pc:spChg>
        <pc:spChg chg="del">
          <ac:chgData name="Marde Helbig" userId="0c416eeb-1dd3-4f7c-ab89-e02e229005b5" providerId="ADAL" clId="{236C442F-8202-41FA-99BA-7094EDFA4327}" dt="2024-08-05T04:34:37.011" v="1077" actId="478"/>
          <ac:spMkLst>
            <pc:docMk/>
            <pc:sldMk cId="2420170067" sldId="288"/>
            <ac:spMk id="14" creationId="{76219BCB-5F93-F1F7-EC1B-854F0261B83A}"/>
          </ac:spMkLst>
        </pc:spChg>
        <pc:graphicFrameChg chg="del">
          <ac:chgData name="Marde Helbig" userId="0c416eeb-1dd3-4f7c-ab89-e02e229005b5" providerId="ADAL" clId="{236C442F-8202-41FA-99BA-7094EDFA4327}" dt="2024-08-05T04:29:19.716" v="749" actId="478"/>
          <ac:graphicFrameMkLst>
            <pc:docMk/>
            <pc:sldMk cId="2420170067" sldId="288"/>
            <ac:graphicFrameMk id="11" creationId="{7D5B0AC1-C4B3-A713-E239-3FB725C3510B}"/>
          </ac:graphicFrameMkLst>
        </pc:graphicFrameChg>
        <pc:graphicFrameChg chg="del">
          <ac:chgData name="Marde Helbig" userId="0c416eeb-1dd3-4f7c-ab89-e02e229005b5" providerId="ADAL" clId="{236C442F-8202-41FA-99BA-7094EDFA4327}" dt="2024-08-05T04:29:22.274" v="750" actId="478"/>
          <ac:graphicFrameMkLst>
            <pc:docMk/>
            <pc:sldMk cId="2420170067" sldId="288"/>
            <ac:graphicFrameMk id="13" creationId="{9FB4E65E-A5B6-E590-6606-22959E07528F}"/>
          </ac:graphicFrameMkLst>
        </pc:graphicFrameChg>
        <pc:picChg chg="mod">
          <ac:chgData name="Marde Helbig" userId="0c416eeb-1dd3-4f7c-ab89-e02e229005b5" providerId="ADAL" clId="{236C442F-8202-41FA-99BA-7094EDFA4327}" dt="2024-08-05T04:39:09.898" v="1312" actId="1036"/>
          <ac:picMkLst>
            <pc:docMk/>
            <pc:sldMk cId="2420170067" sldId="288"/>
            <ac:picMk id="8" creationId="{C27FAB9D-4C56-7752-C6A8-9040FD5D52C4}"/>
          </ac:picMkLst>
        </pc:picChg>
        <pc:picChg chg="add mod">
          <ac:chgData name="Marde Helbig" userId="0c416eeb-1dd3-4f7c-ab89-e02e229005b5" providerId="ADAL" clId="{236C442F-8202-41FA-99BA-7094EDFA4327}" dt="2024-08-05T04:43:59.371" v="1495"/>
          <ac:picMkLst>
            <pc:docMk/>
            <pc:sldMk cId="2420170067" sldId="288"/>
            <ac:picMk id="10" creationId="{F79DB051-004C-C96A-8516-1A3073AEE4FC}"/>
          </ac:picMkLst>
        </pc:picChg>
      </pc:sldChg>
      <pc:sldChg chg="del">
        <pc:chgData name="Marde Helbig" userId="0c416eeb-1dd3-4f7c-ab89-e02e229005b5" providerId="ADAL" clId="{236C442F-8202-41FA-99BA-7094EDFA4327}" dt="2024-08-05T04:16:52.994" v="516" actId="47"/>
        <pc:sldMkLst>
          <pc:docMk/>
          <pc:sldMk cId="3962325297" sldId="328"/>
        </pc:sldMkLst>
      </pc:sldChg>
      <pc:sldChg chg="del">
        <pc:chgData name="Marde Helbig" userId="0c416eeb-1dd3-4f7c-ab89-e02e229005b5" providerId="ADAL" clId="{236C442F-8202-41FA-99BA-7094EDFA4327}" dt="2024-08-05T04:16:45.815" v="515" actId="47"/>
        <pc:sldMkLst>
          <pc:docMk/>
          <pc:sldMk cId="958292607" sldId="329"/>
        </pc:sldMkLst>
      </pc:sldChg>
      <pc:sldChg chg="del">
        <pc:chgData name="Marde Helbig" userId="0c416eeb-1dd3-4f7c-ab89-e02e229005b5" providerId="ADAL" clId="{236C442F-8202-41FA-99BA-7094EDFA4327}" dt="2024-08-05T04:16:45.815" v="515" actId="47"/>
        <pc:sldMkLst>
          <pc:docMk/>
          <pc:sldMk cId="2601387821" sldId="330"/>
        </pc:sldMkLst>
      </pc:sldChg>
      <pc:sldChg chg="del">
        <pc:chgData name="Marde Helbig" userId="0c416eeb-1dd3-4f7c-ab89-e02e229005b5" providerId="ADAL" clId="{236C442F-8202-41FA-99BA-7094EDFA4327}" dt="2024-08-05T04:16:45.815" v="515" actId="47"/>
        <pc:sldMkLst>
          <pc:docMk/>
          <pc:sldMk cId="1542396714" sldId="331"/>
        </pc:sldMkLst>
      </pc:sldChg>
      <pc:sldChg chg="del">
        <pc:chgData name="Marde Helbig" userId="0c416eeb-1dd3-4f7c-ab89-e02e229005b5" providerId="ADAL" clId="{236C442F-8202-41FA-99BA-7094EDFA4327}" dt="2024-08-05T04:16:45.815" v="515" actId="47"/>
        <pc:sldMkLst>
          <pc:docMk/>
          <pc:sldMk cId="2558597611" sldId="332"/>
        </pc:sldMkLst>
      </pc:sldChg>
      <pc:sldChg chg="del">
        <pc:chgData name="Marde Helbig" userId="0c416eeb-1dd3-4f7c-ab89-e02e229005b5" providerId="ADAL" clId="{236C442F-8202-41FA-99BA-7094EDFA4327}" dt="2024-08-05T04:16:45.815" v="515" actId="47"/>
        <pc:sldMkLst>
          <pc:docMk/>
          <pc:sldMk cId="1723091164" sldId="333"/>
        </pc:sldMkLst>
      </pc:sldChg>
      <pc:sldChg chg="del">
        <pc:chgData name="Marde Helbig" userId="0c416eeb-1dd3-4f7c-ab89-e02e229005b5" providerId="ADAL" clId="{236C442F-8202-41FA-99BA-7094EDFA4327}" dt="2024-08-05T04:16:45.815" v="515" actId="47"/>
        <pc:sldMkLst>
          <pc:docMk/>
          <pc:sldMk cId="330549464" sldId="334"/>
        </pc:sldMkLst>
      </pc:sldChg>
      <pc:sldChg chg="modSp mod">
        <pc:chgData name="Marde Helbig" userId="0c416eeb-1dd3-4f7c-ab89-e02e229005b5" providerId="ADAL" clId="{236C442F-8202-41FA-99BA-7094EDFA4327}" dt="2024-08-05T08:03:56.053" v="7943" actId="114"/>
        <pc:sldMkLst>
          <pc:docMk/>
          <pc:sldMk cId="799828250" sldId="335"/>
        </pc:sldMkLst>
        <pc:spChg chg="mod">
          <ac:chgData name="Marde Helbig" userId="0c416eeb-1dd3-4f7c-ab89-e02e229005b5" providerId="ADAL" clId="{236C442F-8202-41FA-99BA-7094EDFA4327}" dt="2024-08-05T08:03:56.053" v="7943" actId="114"/>
          <ac:spMkLst>
            <pc:docMk/>
            <pc:sldMk cId="799828250" sldId="335"/>
            <ac:spMk id="6" creationId="{0933F20F-88E7-E7C6-E33A-D6BD92469747}"/>
          </ac:spMkLst>
        </pc:spChg>
      </pc:sldChg>
      <pc:sldChg chg="del">
        <pc:chgData name="Marde Helbig" userId="0c416eeb-1dd3-4f7c-ab89-e02e229005b5" providerId="ADAL" clId="{236C442F-8202-41FA-99BA-7094EDFA4327}" dt="2024-08-05T04:17:11.225" v="517" actId="47"/>
        <pc:sldMkLst>
          <pc:docMk/>
          <pc:sldMk cId="2901373413" sldId="337"/>
        </pc:sldMkLst>
      </pc:sldChg>
      <pc:sldChg chg="addSp delSp modSp mod modAnim">
        <pc:chgData name="Marde Helbig" userId="0c416eeb-1dd3-4f7c-ab89-e02e229005b5" providerId="ADAL" clId="{236C442F-8202-41FA-99BA-7094EDFA4327}" dt="2024-08-06T05:04:30.351" v="9974" actId="1076"/>
        <pc:sldMkLst>
          <pc:docMk/>
          <pc:sldMk cId="2095754328" sldId="338"/>
        </pc:sldMkLst>
        <pc:spChg chg="add mod ord">
          <ac:chgData name="Marde Helbig" userId="0c416eeb-1dd3-4f7c-ab89-e02e229005b5" providerId="ADAL" clId="{236C442F-8202-41FA-99BA-7094EDFA4327}" dt="2024-08-06T05:00:35.620" v="9731" actId="14100"/>
          <ac:spMkLst>
            <pc:docMk/>
            <pc:sldMk cId="2095754328" sldId="338"/>
            <ac:spMk id="3" creationId="{4F851FF1-4DB6-32DD-10FF-6BCA999AF4FD}"/>
          </ac:spMkLst>
        </pc:spChg>
        <pc:spChg chg="add mod">
          <ac:chgData name="Marde Helbig" userId="0c416eeb-1dd3-4f7c-ab89-e02e229005b5" providerId="ADAL" clId="{236C442F-8202-41FA-99BA-7094EDFA4327}" dt="2024-08-06T05:04:30.351" v="9974" actId="1076"/>
          <ac:spMkLst>
            <pc:docMk/>
            <pc:sldMk cId="2095754328" sldId="338"/>
            <ac:spMk id="4" creationId="{47B3749B-8716-9904-5E96-323BFCB629D5}"/>
          </ac:spMkLst>
        </pc:spChg>
        <pc:spChg chg="del mod">
          <ac:chgData name="Marde Helbig" userId="0c416eeb-1dd3-4f7c-ab89-e02e229005b5" providerId="ADAL" clId="{236C442F-8202-41FA-99BA-7094EDFA4327}" dt="2024-08-06T04:55:53.756" v="9675" actId="478"/>
          <ac:spMkLst>
            <pc:docMk/>
            <pc:sldMk cId="2095754328" sldId="338"/>
            <ac:spMk id="7" creationId="{88EC9EEA-85F5-A9E0-A6AE-2B044DE41234}"/>
          </ac:spMkLst>
        </pc:spChg>
        <pc:picChg chg="mod">
          <ac:chgData name="Marde Helbig" userId="0c416eeb-1dd3-4f7c-ab89-e02e229005b5" providerId="ADAL" clId="{236C442F-8202-41FA-99BA-7094EDFA4327}" dt="2024-08-06T04:59:04.637" v="9683" actId="1076"/>
          <ac:picMkLst>
            <pc:docMk/>
            <pc:sldMk cId="2095754328" sldId="338"/>
            <ac:picMk id="6" creationId="{260A4073-0A2C-EEA9-16C3-950E6DF1FF94}"/>
          </ac:picMkLst>
        </pc:picChg>
      </pc:sldChg>
      <pc:sldChg chg="del">
        <pc:chgData name="Marde Helbig" userId="0c416eeb-1dd3-4f7c-ab89-e02e229005b5" providerId="ADAL" clId="{236C442F-8202-41FA-99BA-7094EDFA4327}" dt="2024-08-05T04:17:11.225" v="517" actId="47"/>
        <pc:sldMkLst>
          <pc:docMk/>
          <pc:sldMk cId="3385806391" sldId="339"/>
        </pc:sldMkLst>
      </pc:sldChg>
      <pc:sldChg chg="del">
        <pc:chgData name="Marde Helbig" userId="0c416eeb-1dd3-4f7c-ab89-e02e229005b5" providerId="ADAL" clId="{236C442F-8202-41FA-99BA-7094EDFA4327}" dt="2024-08-05T04:17:11.225" v="517" actId="47"/>
        <pc:sldMkLst>
          <pc:docMk/>
          <pc:sldMk cId="1705764812" sldId="340"/>
        </pc:sldMkLst>
      </pc:sldChg>
      <pc:sldChg chg="del">
        <pc:chgData name="Marde Helbig" userId="0c416eeb-1dd3-4f7c-ab89-e02e229005b5" providerId="ADAL" clId="{236C442F-8202-41FA-99BA-7094EDFA4327}" dt="2024-08-05T04:17:11.225" v="517" actId="47"/>
        <pc:sldMkLst>
          <pc:docMk/>
          <pc:sldMk cId="1513437302" sldId="341"/>
        </pc:sldMkLst>
      </pc:sldChg>
      <pc:sldChg chg="del">
        <pc:chgData name="Marde Helbig" userId="0c416eeb-1dd3-4f7c-ab89-e02e229005b5" providerId="ADAL" clId="{236C442F-8202-41FA-99BA-7094EDFA4327}" dt="2024-08-05T04:17:11.225" v="517" actId="47"/>
        <pc:sldMkLst>
          <pc:docMk/>
          <pc:sldMk cId="1034320853" sldId="342"/>
        </pc:sldMkLst>
      </pc:sldChg>
      <pc:sldChg chg="del">
        <pc:chgData name="Marde Helbig" userId="0c416eeb-1dd3-4f7c-ab89-e02e229005b5" providerId="ADAL" clId="{236C442F-8202-41FA-99BA-7094EDFA4327}" dt="2024-08-05T04:17:11.225" v="517" actId="47"/>
        <pc:sldMkLst>
          <pc:docMk/>
          <pc:sldMk cId="3109176877" sldId="343"/>
        </pc:sldMkLst>
      </pc:sldChg>
      <pc:sldChg chg="del">
        <pc:chgData name="Marde Helbig" userId="0c416eeb-1dd3-4f7c-ab89-e02e229005b5" providerId="ADAL" clId="{236C442F-8202-41FA-99BA-7094EDFA4327}" dt="2024-08-05T04:17:11.225" v="517" actId="47"/>
        <pc:sldMkLst>
          <pc:docMk/>
          <pc:sldMk cId="2585272977" sldId="344"/>
        </pc:sldMkLst>
      </pc:sldChg>
      <pc:sldChg chg="del">
        <pc:chgData name="Marde Helbig" userId="0c416eeb-1dd3-4f7c-ab89-e02e229005b5" providerId="ADAL" clId="{236C442F-8202-41FA-99BA-7094EDFA4327}" dt="2024-08-05T04:17:11.225" v="517" actId="47"/>
        <pc:sldMkLst>
          <pc:docMk/>
          <pc:sldMk cId="3276010350" sldId="345"/>
        </pc:sldMkLst>
      </pc:sldChg>
      <pc:sldChg chg="del">
        <pc:chgData name="Marde Helbig" userId="0c416eeb-1dd3-4f7c-ab89-e02e229005b5" providerId="ADAL" clId="{236C442F-8202-41FA-99BA-7094EDFA4327}" dt="2024-08-05T04:17:11.225" v="517" actId="47"/>
        <pc:sldMkLst>
          <pc:docMk/>
          <pc:sldMk cId="1081649266" sldId="346"/>
        </pc:sldMkLst>
      </pc:sldChg>
      <pc:sldChg chg="del">
        <pc:chgData name="Marde Helbig" userId="0c416eeb-1dd3-4f7c-ab89-e02e229005b5" providerId="ADAL" clId="{236C442F-8202-41FA-99BA-7094EDFA4327}" dt="2024-08-05T04:17:11.225" v="517" actId="47"/>
        <pc:sldMkLst>
          <pc:docMk/>
          <pc:sldMk cId="3057361582" sldId="347"/>
        </pc:sldMkLst>
      </pc:sldChg>
      <pc:sldChg chg="add del">
        <pc:chgData name="Marde Helbig" userId="0c416eeb-1dd3-4f7c-ab89-e02e229005b5" providerId="ADAL" clId="{236C442F-8202-41FA-99BA-7094EDFA4327}" dt="2024-08-06T04:40:44.389" v="9209"/>
        <pc:sldMkLst>
          <pc:docMk/>
          <pc:sldMk cId="2168491808" sldId="349"/>
        </pc:sldMkLst>
      </pc:sldChg>
      <pc:sldChg chg="del">
        <pc:chgData name="Marde Helbig" userId="0c416eeb-1dd3-4f7c-ab89-e02e229005b5" providerId="ADAL" clId="{236C442F-8202-41FA-99BA-7094EDFA4327}" dt="2024-08-05T04:17:11.225" v="517" actId="47"/>
        <pc:sldMkLst>
          <pc:docMk/>
          <pc:sldMk cId="1384473014" sldId="350"/>
        </pc:sldMkLst>
      </pc:sldChg>
      <pc:sldChg chg="del">
        <pc:chgData name="Marde Helbig" userId="0c416eeb-1dd3-4f7c-ab89-e02e229005b5" providerId="ADAL" clId="{236C442F-8202-41FA-99BA-7094EDFA4327}" dt="2024-08-05T04:17:11.225" v="517" actId="47"/>
        <pc:sldMkLst>
          <pc:docMk/>
          <pc:sldMk cId="2992971226" sldId="351"/>
        </pc:sldMkLst>
      </pc:sldChg>
      <pc:sldChg chg="del">
        <pc:chgData name="Marde Helbig" userId="0c416eeb-1dd3-4f7c-ab89-e02e229005b5" providerId="ADAL" clId="{236C442F-8202-41FA-99BA-7094EDFA4327}" dt="2024-08-05T04:17:11.225" v="517" actId="47"/>
        <pc:sldMkLst>
          <pc:docMk/>
          <pc:sldMk cId="1271853703" sldId="352"/>
        </pc:sldMkLst>
      </pc:sldChg>
      <pc:sldChg chg="del">
        <pc:chgData name="Marde Helbig" userId="0c416eeb-1dd3-4f7c-ab89-e02e229005b5" providerId="ADAL" clId="{236C442F-8202-41FA-99BA-7094EDFA4327}" dt="2024-08-05T04:17:11.225" v="517" actId="47"/>
        <pc:sldMkLst>
          <pc:docMk/>
          <pc:sldMk cId="2895664833" sldId="353"/>
        </pc:sldMkLst>
      </pc:sldChg>
      <pc:sldChg chg="del">
        <pc:chgData name="Marde Helbig" userId="0c416eeb-1dd3-4f7c-ab89-e02e229005b5" providerId="ADAL" clId="{236C442F-8202-41FA-99BA-7094EDFA4327}" dt="2024-08-05T04:17:11.225" v="517" actId="47"/>
        <pc:sldMkLst>
          <pc:docMk/>
          <pc:sldMk cId="2908857307" sldId="354"/>
        </pc:sldMkLst>
      </pc:sldChg>
      <pc:sldChg chg="del">
        <pc:chgData name="Marde Helbig" userId="0c416eeb-1dd3-4f7c-ab89-e02e229005b5" providerId="ADAL" clId="{236C442F-8202-41FA-99BA-7094EDFA4327}" dt="2024-08-05T04:17:11.225" v="517" actId="47"/>
        <pc:sldMkLst>
          <pc:docMk/>
          <pc:sldMk cId="3524797972" sldId="355"/>
        </pc:sldMkLst>
      </pc:sldChg>
      <pc:sldChg chg="modSp mod ord">
        <pc:chgData name="Marde Helbig" userId="0c416eeb-1dd3-4f7c-ab89-e02e229005b5" providerId="ADAL" clId="{236C442F-8202-41FA-99BA-7094EDFA4327}" dt="2024-08-05T04:11:05.549" v="272" actId="2711"/>
        <pc:sldMkLst>
          <pc:docMk/>
          <pc:sldMk cId="1960397761" sldId="356"/>
        </pc:sldMkLst>
        <pc:spChg chg="mod">
          <ac:chgData name="Marde Helbig" userId="0c416eeb-1dd3-4f7c-ab89-e02e229005b5" providerId="ADAL" clId="{236C442F-8202-41FA-99BA-7094EDFA4327}" dt="2024-08-05T04:11:05.549" v="272" actId="2711"/>
          <ac:spMkLst>
            <pc:docMk/>
            <pc:sldMk cId="1960397761" sldId="356"/>
            <ac:spMk id="3" creationId="{5044012E-3D2E-CEAC-3FD1-CE4D1199F094}"/>
          </ac:spMkLst>
        </pc:spChg>
      </pc:sldChg>
      <pc:sldChg chg="addSp delSp modSp mod ord modAnim">
        <pc:chgData name="Marde Helbig" userId="0c416eeb-1dd3-4f7c-ab89-e02e229005b5" providerId="ADAL" clId="{236C442F-8202-41FA-99BA-7094EDFA4327}" dt="2024-08-05T04:43:56.370" v="1494"/>
        <pc:sldMkLst>
          <pc:docMk/>
          <pc:sldMk cId="1107046205" sldId="357"/>
        </pc:sldMkLst>
        <pc:spChg chg="mod">
          <ac:chgData name="Marde Helbig" userId="0c416eeb-1dd3-4f7c-ab89-e02e229005b5" providerId="ADAL" clId="{236C442F-8202-41FA-99BA-7094EDFA4327}" dt="2024-08-05T04:17:26.661" v="531" actId="20577"/>
          <ac:spMkLst>
            <pc:docMk/>
            <pc:sldMk cId="1107046205" sldId="357"/>
            <ac:spMk id="2" creationId="{E12A42D5-F3FA-6A81-6181-CA60439E2253}"/>
          </ac:spMkLst>
        </pc:spChg>
        <pc:spChg chg="mod">
          <ac:chgData name="Marde Helbig" userId="0c416eeb-1dd3-4f7c-ab89-e02e229005b5" providerId="ADAL" clId="{236C442F-8202-41FA-99BA-7094EDFA4327}" dt="2024-08-05T04:19:04.427" v="553" actId="1076"/>
          <ac:spMkLst>
            <pc:docMk/>
            <pc:sldMk cId="1107046205" sldId="357"/>
            <ac:spMk id="3" creationId="{5044012E-3D2E-CEAC-3FD1-CE4D1199F094}"/>
          </ac:spMkLst>
        </pc:spChg>
        <pc:spChg chg="add mod">
          <ac:chgData name="Marde Helbig" userId="0c416eeb-1dd3-4f7c-ab89-e02e229005b5" providerId="ADAL" clId="{236C442F-8202-41FA-99BA-7094EDFA4327}" dt="2024-08-05T04:24:42.767" v="740" actId="20577"/>
          <ac:spMkLst>
            <pc:docMk/>
            <pc:sldMk cId="1107046205" sldId="357"/>
            <ac:spMk id="8" creationId="{C653FA59-AA6E-71F7-2839-35F7F123D73D}"/>
          </ac:spMkLst>
        </pc:spChg>
        <pc:spChg chg="mod">
          <ac:chgData name="Marde Helbig" userId="0c416eeb-1dd3-4f7c-ab89-e02e229005b5" providerId="ADAL" clId="{236C442F-8202-41FA-99BA-7094EDFA4327}" dt="2024-08-05T04:18:59.908" v="552" actId="688"/>
          <ac:spMkLst>
            <pc:docMk/>
            <pc:sldMk cId="1107046205" sldId="357"/>
            <ac:spMk id="9" creationId="{FF56415B-B8F2-882E-9595-84457EC7533D}"/>
          </ac:spMkLst>
        </pc:spChg>
        <pc:spChg chg="mod">
          <ac:chgData name="Marde Helbig" userId="0c416eeb-1dd3-4f7c-ab89-e02e229005b5" providerId="ADAL" clId="{236C442F-8202-41FA-99BA-7094EDFA4327}" dt="2024-08-05T04:25:55.059" v="747" actId="14100"/>
          <ac:spMkLst>
            <pc:docMk/>
            <pc:sldMk cId="1107046205" sldId="357"/>
            <ac:spMk id="10" creationId="{EC423C59-17DD-BC67-A77E-A81BE0DC764F}"/>
          </ac:spMkLst>
        </pc:spChg>
        <pc:spChg chg="mod">
          <ac:chgData name="Marde Helbig" userId="0c416eeb-1dd3-4f7c-ab89-e02e229005b5" providerId="ADAL" clId="{236C442F-8202-41FA-99BA-7094EDFA4327}" dt="2024-08-05T04:21:18.983" v="633" actId="14100"/>
          <ac:spMkLst>
            <pc:docMk/>
            <pc:sldMk cId="1107046205" sldId="357"/>
            <ac:spMk id="11" creationId="{945B37D2-5A2F-642D-E50F-28A721CE59B1}"/>
          </ac:spMkLst>
        </pc:spChg>
        <pc:spChg chg="mod">
          <ac:chgData name="Marde Helbig" userId="0c416eeb-1dd3-4f7c-ab89-e02e229005b5" providerId="ADAL" clId="{236C442F-8202-41FA-99BA-7094EDFA4327}" dt="2024-08-05T04:21:45.416" v="639" actId="14100"/>
          <ac:spMkLst>
            <pc:docMk/>
            <pc:sldMk cId="1107046205" sldId="357"/>
            <ac:spMk id="12" creationId="{70349D25-4C41-8E51-57EF-92FBCD24D004}"/>
          </ac:spMkLst>
        </pc:spChg>
        <pc:spChg chg="mod">
          <ac:chgData name="Marde Helbig" userId="0c416eeb-1dd3-4f7c-ab89-e02e229005b5" providerId="ADAL" clId="{236C442F-8202-41FA-99BA-7094EDFA4327}" dt="2024-08-05T04:21:40.654" v="638" actId="1076"/>
          <ac:spMkLst>
            <pc:docMk/>
            <pc:sldMk cId="1107046205" sldId="357"/>
            <ac:spMk id="13" creationId="{C90290C8-3F02-5E14-C918-C3AF357968AA}"/>
          </ac:spMkLst>
        </pc:spChg>
        <pc:spChg chg="mod">
          <ac:chgData name="Marde Helbig" userId="0c416eeb-1dd3-4f7c-ab89-e02e229005b5" providerId="ADAL" clId="{236C442F-8202-41FA-99BA-7094EDFA4327}" dt="2024-08-05T04:21:53.734" v="641" actId="1076"/>
          <ac:spMkLst>
            <pc:docMk/>
            <pc:sldMk cId="1107046205" sldId="357"/>
            <ac:spMk id="14" creationId="{36706916-3DA7-BB76-ABF0-F9F24AC9EF0F}"/>
          </ac:spMkLst>
        </pc:spChg>
        <pc:spChg chg="mod">
          <ac:chgData name="Marde Helbig" userId="0c416eeb-1dd3-4f7c-ab89-e02e229005b5" providerId="ADAL" clId="{236C442F-8202-41FA-99BA-7094EDFA4327}" dt="2024-08-05T04:22:33.959" v="647" actId="1076"/>
          <ac:spMkLst>
            <pc:docMk/>
            <pc:sldMk cId="1107046205" sldId="357"/>
            <ac:spMk id="15" creationId="{4C51340F-C69C-A92E-1472-AB510505FA92}"/>
          </ac:spMkLst>
        </pc:spChg>
        <pc:spChg chg="mod">
          <ac:chgData name="Marde Helbig" userId="0c416eeb-1dd3-4f7c-ab89-e02e229005b5" providerId="ADAL" clId="{236C442F-8202-41FA-99BA-7094EDFA4327}" dt="2024-08-05T04:22:38.515" v="648" actId="1076"/>
          <ac:spMkLst>
            <pc:docMk/>
            <pc:sldMk cId="1107046205" sldId="357"/>
            <ac:spMk id="16" creationId="{9175D277-D06B-9C47-B414-1F4D66D5B81B}"/>
          </ac:spMkLst>
        </pc:spChg>
        <pc:picChg chg="del mod">
          <ac:chgData name="Marde Helbig" userId="0c416eeb-1dd3-4f7c-ab89-e02e229005b5" providerId="ADAL" clId="{236C442F-8202-41FA-99BA-7094EDFA4327}" dt="2024-08-05T04:43:55.605" v="1493" actId="478"/>
          <ac:picMkLst>
            <pc:docMk/>
            <pc:sldMk cId="1107046205" sldId="357"/>
            <ac:picMk id="5" creationId="{C1A90D04-4BF8-47AF-FB0E-C142C2B18F24}"/>
          </ac:picMkLst>
        </pc:picChg>
        <pc:picChg chg="del">
          <ac:chgData name="Marde Helbig" userId="0c416eeb-1dd3-4f7c-ab89-e02e229005b5" providerId="ADAL" clId="{236C442F-8202-41FA-99BA-7094EDFA4327}" dt="2024-08-05T04:18:19.585" v="532" actId="478"/>
          <ac:picMkLst>
            <pc:docMk/>
            <pc:sldMk cId="1107046205" sldId="357"/>
            <ac:picMk id="6" creationId="{73D6A2D0-578B-11B0-1505-1F99B7194300}"/>
          </ac:picMkLst>
        </pc:picChg>
        <pc:picChg chg="add ord">
          <ac:chgData name="Marde Helbig" userId="0c416eeb-1dd3-4f7c-ab89-e02e229005b5" providerId="ADAL" clId="{236C442F-8202-41FA-99BA-7094EDFA4327}" dt="2024-08-05T04:18:48.945" v="549" actId="167"/>
          <ac:picMkLst>
            <pc:docMk/>
            <pc:sldMk cId="1107046205" sldId="357"/>
            <ac:picMk id="7" creationId="{A4236483-B832-8E19-0CEC-C464A8861BC2}"/>
          </ac:picMkLst>
        </pc:picChg>
        <pc:picChg chg="add mod">
          <ac:chgData name="Marde Helbig" userId="0c416eeb-1dd3-4f7c-ab89-e02e229005b5" providerId="ADAL" clId="{236C442F-8202-41FA-99BA-7094EDFA4327}" dt="2024-08-05T04:43:56.370" v="1494"/>
          <ac:picMkLst>
            <pc:docMk/>
            <pc:sldMk cId="1107046205" sldId="357"/>
            <ac:picMk id="18" creationId="{A22D050D-5CBD-8BC1-B590-B37E24E64050}"/>
          </ac:picMkLst>
        </pc:picChg>
      </pc:sldChg>
      <pc:sldChg chg="del">
        <pc:chgData name="Marde Helbig" userId="0c416eeb-1dd3-4f7c-ab89-e02e229005b5" providerId="ADAL" clId="{236C442F-8202-41FA-99BA-7094EDFA4327}" dt="2024-08-05T06:54:43.865" v="4853" actId="2696"/>
        <pc:sldMkLst>
          <pc:docMk/>
          <pc:sldMk cId="533222089" sldId="359"/>
        </pc:sldMkLst>
      </pc:sldChg>
      <pc:sldChg chg="del">
        <pc:chgData name="Marde Helbig" userId="0c416eeb-1dd3-4f7c-ab89-e02e229005b5" providerId="ADAL" clId="{236C442F-8202-41FA-99BA-7094EDFA4327}" dt="2024-08-05T06:54:43.865" v="4853" actId="2696"/>
        <pc:sldMkLst>
          <pc:docMk/>
          <pc:sldMk cId="2236001256" sldId="360"/>
        </pc:sldMkLst>
      </pc:sldChg>
      <pc:sldChg chg="modSp mod">
        <pc:chgData name="Marde Helbig" userId="0c416eeb-1dd3-4f7c-ab89-e02e229005b5" providerId="ADAL" clId="{236C442F-8202-41FA-99BA-7094EDFA4327}" dt="2024-08-05T08:03:40.477" v="7935" actId="114"/>
        <pc:sldMkLst>
          <pc:docMk/>
          <pc:sldMk cId="1502360105" sldId="362"/>
        </pc:sldMkLst>
        <pc:spChg chg="mod">
          <ac:chgData name="Marde Helbig" userId="0c416eeb-1dd3-4f7c-ab89-e02e229005b5" providerId="ADAL" clId="{236C442F-8202-41FA-99BA-7094EDFA4327}" dt="2024-08-05T08:03:40.477" v="7935" actId="114"/>
          <ac:spMkLst>
            <pc:docMk/>
            <pc:sldMk cId="1502360105" sldId="362"/>
            <ac:spMk id="6" creationId="{0933F20F-88E7-E7C6-E33A-D6BD92469747}"/>
          </ac:spMkLst>
        </pc:spChg>
      </pc:sldChg>
      <pc:sldChg chg="modSp add mod modAnim">
        <pc:chgData name="Marde Helbig" userId="0c416eeb-1dd3-4f7c-ab89-e02e229005b5" providerId="ADAL" clId="{236C442F-8202-41FA-99BA-7094EDFA4327}" dt="2024-08-06T05:05:12.946" v="9975" actId="20577"/>
        <pc:sldMkLst>
          <pc:docMk/>
          <pc:sldMk cId="945733476" sldId="363"/>
        </pc:sldMkLst>
        <pc:spChg chg="mod">
          <ac:chgData name="Marde Helbig" userId="0c416eeb-1dd3-4f7c-ab89-e02e229005b5" providerId="ADAL" clId="{236C442F-8202-41FA-99BA-7094EDFA4327}" dt="2024-08-05T04:15:51.452" v="513" actId="1076"/>
          <ac:spMkLst>
            <pc:docMk/>
            <pc:sldMk cId="945733476" sldId="363"/>
            <ac:spMk id="2" creationId="{E12A42D5-F3FA-6A81-6181-CA60439E2253}"/>
          </ac:spMkLst>
        </pc:spChg>
        <pc:spChg chg="mod">
          <ac:chgData name="Marde Helbig" userId="0c416eeb-1dd3-4f7c-ab89-e02e229005b5" providerId="ADAL" clId="{236C442F-8202-41FA-99BA-7094EDFA4327}" dt="2024-08-06T05:05:12.946" v="9975" actId="20577"/>
          <ac:spMkLst>
            <pc:docMk/>
            <pc:sldMk cId="945733476" sldId="363"/>
            <ac:spMk id="3" creationId="{5044012E-3D2E-CEAC-3FD1-CE4D1199F094}"/>
          </ac:spMkLst>
        </pc:spChg>
        <pc:picChg chg="mod">
          <ac:chgData name="Marde Helbig" userId="0c416eeb-1dd3-4f7c-ab89-e02e229005b5" providerId="ADAL" clId="{236C442F-8202-41FA-99BA-7094EDFA4327}" dt="2024-08-05T04:15:43.850" v="512" actId="1076"/>
          <ac:picMkLst>
            <pc:docMk/>
            <pc:sldMk cId="945733476" sldId="363"/>
            <ac:picMk id="5" creationId="{C1A90D04-4BF8-47AF-FB0E-C142C2B18F24}"/>
          </ac:picMkLst>
        </pc:picChg>
      </pc:sldChg>
      <pc:sldChg chg="addSp delSp modSp add mod delAnim">
        <pc:chgData name="Marde Helbig" userId="0c416eeb-1dd3-4f7c-ab89-e02e229005b5" providerId="ADAL" clId="{236C442F-8202-41FA-99BA-7094EDFA4327}" dt="2024-08-06T05:11:27.475" v="10059" actId="20577"/>
        <pc:sldMkLst>
          <pc:docMk/>
          <pc:sldMk cId="3156212419" sldId="364"/>
        </pc:sldMkLst>
        <pc:spChg chg="del">
          <ac:chgData name="Marde Helbig" userId="0c416eeb-1dd3-4f7c-ab89-e02e229005b5" providerId="ADAL" clId="{236C442F-8202-41FA-99BA-7094EDFA4327}" dt="2024-08-05T04:40:21.647" v="1343" actId="478"/>
          <ac:spMkLst>
            <pc:docMk/>
            <pc:sldMk cId="3156212419" sldId="364"/>
            <ac:spMk id="3" creationId="{A5DDBAF4-3A9D-B694-20A9-7D862A4EBCA1}"/>
          </ac:spMkLst>
        </pc:spChg>
        <pc:spChg chg="mod">
          <ac:chgData name="Marde Helbig" userId="0c416eeb-1dd3-4f7c-ab89-e02e229005b5" providerId="ADAL" clId="{236C442F-8202-41FA-99BA-7094EDFA4327}" dt="2024-08-06T05:11:27.475" v="10059" actId="20577"/>
          <ac:spMkLst>
            <pc:docMk/>
            <pc:sldMk cId="3156212419" sldId="364"/>
            <ac:spMk id="4" creationId="{AADA8068-5DCE-BC32-4F4B-0A6F7136719D}"/>
          </ac:spMkLst>
        </pc:spChg>
        <pc:spChg chg="mod">
          <ac:chgData name="Marde Helbig" userId="0c416eeb-1dd3-4f7c-ab89-e02e229005b5" providerId="ADAL" clId="{236C442F-8202-41FA-99BA-7094EDFA4327}" dt="2024-08-05T04:43:15.729" v="1472" actId="1076"/>
          <ac:spMkLst>
            <pc:docMk/>
            <pc:sldMk cId="3156212419" sldId="364"/>
            <ac:spMk id="5" creationId="{5D2163E5-B42B-98BD-522F-82FE06D29090}"/>
          </ac:spMkLst>
        </pc:spChg>
        <pc:spChg chg="del mod">
          <ac:chgData name="Marde Helbig" userId="0c416eeb-1dd3-4f7c-ab89-e02e229005b5" providerId="ADAL" clId="{236C442F-8202-41FA-99BA-7094EDFA4327}" dt="2024-08-05T04:41:03.550" v="1393" actId="478"/>
          <ac:spMkLst>
            <pc:docMk/>
            <pc:sldMk cId="3156212419" sldId="364"/>
            <ac:spMk id="7" creationId="{88EC9EEA-85F5-A9E0-A6AE-2B044DE41234}"/>
          </ac:spMkLst>
        </pc:spChg>
        <pc:spChg chg="mod">
          <ac:chgData name="Marde Helbig" userId="0c416eeb-1dd3-4f7c-ab89-e02e229005b5" providerId="ADAL" clId="{236C442F-8202-41FA-99BA-7094EDFA4327}" dt="2024-08-05T04:43:22.141" v="1488" actId="1038"/>
          <ac:spMkLst>
            <pc:docMk/>
            <pc:sldMk cId="3156212419" sldId="364"/>
            <ac:spMk id="9" creationId="{308EDC82-E56F-040E-32AF-5A076AA7776D}"/>
          </ac:spMkLst>
        </pc:spChg>
        <pc:picChg chg="add mod">
          <ac:chgData name="Marde Helbig" userId="0c416eeb-1dd3-4f7c-ab89-e02e229005b5" providerId="ADAL" clId="{236C442F-8202-41FA-99BA-7094EDFA4327}" dt="2024-08-05T04:44:01.578" v="1496"/>
          <ac:picMkLst>
            <pc:docMk/>
            <pc:sldMk cId="3156212419" sldId="364"/>
            <ac:picMk id="6" creationId="{EA74B55E-2478-146E-6425-5213C47EE547}"/>
          </ac:picMkLst>
        </pc:picChg>
        <pc:picChg chg="mod">
          <ac:chgData name="Marde Helbig" userId="0c416eeb-1dd3-4f7c-ab89-e02e229005b5" providerId="ADAL" clId="{236C442F-8202-41FA-99BA-7094EDFA4327}" dt="2024-08-05T04:43:22.141" v="1488" actId="1038"/>
          <ac:picMkLst>
            <pc:docMk/>
            <pc:sldMk cId="3156212419" sldId="364"/>
            <ac:picMk id="8" creationId="{C27FAB9D-4C56-7752-C6A8-9040FD5D52C4}"/>
          </ac:picMkLst>
        </pc:picChg>
      </pc:sldChg>
      <pc:sldChg chg="addSp modSp add mod modAnim">
        <pc:chgData name="Marde Helbig" userId="0c416eeb-1dd3-4f7c-ab89-e02e229005b5" providerId="ADAL" clId="{236C442F-8202-41FA-99BA-7094EDFA4327}" dt="2024-08-05T05:03:52.277" v="2168" actId="20577"/>
        <pc:sldMkLst>
          <pc:docMk/>
          <pc:sldMk cId="2633583887" sldId="365"/>
        </pc:sldMkLst>
        <pc:spChg chg="add mod">
          <ac:chgData name="Marde Helbig" userId="0c416eeb-1dd3-4f7c-ab89-e02e229005b5" providerId="ADAL" clId="{236C442F-8202-41FA-99BA-7094EDFA4327}" dt="2024-08-05T04:57:38.558" v="2142" actId="14100"/>
          <ac:spMkLst>
            <pc:docMk/>
            <pc:sldMk cId="2633583887" sldId="365"/>
            <ac:spMk id="3" creationId="{24218C56-FB6B-4522-05EA-B7358D30A305}"/>
          </ac:spMkLst>
        </pc:spChg>
        <pc:spChg chg="mod">
          <ac:chgData name="Marde Helbig" userId="0c416eeb-1dd3-4f7c-ab89-e02e229005b5" providerId="ADAL" clId="{236C442F-8202-41FA-99BA-7094EDFA4327}" dt="2024-08-05T05:03:52.277" v="2168" actId="20577"/>
          <ac:spMkLst>
            <pc:docMk/>
            <pc:sldMk cId="2633583887" sldId="365"/>
            <ac:spMk id="4" creationId="{AADA8068-5DCE-BC32-4F4B-0A6F7136719D}"/>
          </ac:spMkLst>
        </pc:spChg>
        <pc:spChg chg="mod">
          <ac:chgData name="Marde Helbig" userId="0c416eeb-1dd3-4f7c-ab89-e02e229005b5" providerId="ADAL" clId="{236C442F-8202-41FA-99BA-7094EDFA4327}" dt="2024-08-05T04:50:05.761" v="1567" actId="14100"/>
          <ac:spMkLst>
            <pc:docMk/>
            <pc:sldMk cId="2633583887" sldId="365"/>
            <ac:spMk id="5" creationId="{5D2163E5-B42B-98BD-522F-82FE06D29090}"/>
          </ac:spMkLst>
        </pc:spChg>
        <pc:spChg chg="mod">
          <ac:chgData name="Marde Helbig" userId="0c416eeb-1dd3-4f7c-ab89-e02e229005b5" providerId="ADAL" clId="{236C442F-8202-41FA-99BA-7094EDFA4327}" dt="2024-08-05T04:50:30.141" v="1660" actId="20577"/>
          <ac:spMkLst>
            <pc:docMk/>
            <pc:sldMk cId="2633583887" sldId="365"/>
            <ac:spMk id="9" creationId="{308EDC82-E56F-040E-32AF-5A076AA7776D}"/>
          </ac:spMkLst>
        </pc:spChg>
        <pc:spChg chg="add mod">
          <ac:chgData name="Marde Helbig" userId="0c416eeb-1dd3-4f7c-ab89-e02e229005b5" providerId="ADAL" clId="{236C442F-8202-41FA-99BA-7094EDFA4327}" dt="2024-08-05T04:57:31.484" v="2141" actId="14100"/>
          <ac:spMkLst>
            <pc:docMk/>
            <pc:sldMk cId="2633583887" sldId="365"/>
            <ac:spMk id="10" creationId="{CD7A67FE-5B40-D9E1-0191-2FC1F8A0753D}"/>
          </ac:spMkLst>
        </pc:spChg>
        <pc:picChg chg="add mod">
          <ac:chgData name="Marde Helbig" userId="0c416eeb-1dd3-4f7c-ab89-e02e229005b5" providerId="ADAL" clId="{236C442F-8202-41FA-99BA-7094EDFA4327}" dt="2024-08-05T04:57:14.021" v="2113" actId="1076"/>
          <ac:picMkLst>
            <pc:docMk/>
            <pc:sldMk cId="2633583887" sldId="365"/>
            <ac:picMk id="7" creationId="{830BACEB-81F3-22F2-DAE9-39841C3A80DE}"/>
          </ac:picMkLst>
        </pc:picChg>
      </pc:sldChg>
      <pc:sldChg chg="addSp delSp modSp add mod delAnim modAnim">
        <pc:chgData name="Marde Helbig" userId="0c416eeb-1dd3-4f7c-ab89-e02e229005b5" providerId="ADAL" clId="{236C442F-8202-41FA-99BA-7094EDFA4327}" dt="2024-08-06T05:20:30.603" v="10167"/>
        <pc:sldMkLst>
          <pc:docMk/>
          <pc:sldMk cId="562543295" sldId="366"/>
        </pc:sldMkLst>
        <pc:spChg chg="mod">
          <ac:chgData name="Marde Helbig" userId="0c416eeb-1dd3-4f7c-ab89-e02e229005b5" providerId="ADAL" clId="{236C442F-8202-41FA-99BA-7094EDFA4327}" dt="2024-08-05T05:09:09.985" v="2401" actId="1076"/>
          <ac:spMkLst>
            <pc:docMk/>
            <pc:sldMk cId="562543295" sldId="366"/>
            <ac:spMk id="2" creationId="{34DB6CE4-2B13-4715-B5B2-615A55922CA1}"/>
          </ac:spMkLst>
        </pc:spChg>
        <pc:spChg chg="add mod">
          <ac:chgData name="Marde Helbig" userId="0c416eeb-1dd3-4f7c-ab89-e02e229005b5" providerId="ADAL" clId="{236C442F-8202-41FA-99BA-7094EDFA4327}" dt="2024-08-06T05:20:02.251" v="10164" actId="20577"/>
          <ac:spMkLst>
            <pc:docMk/>
            <pc:sldMk cId="562543295" sldId="366"/>
            <ac:spMk id="3" creationId="{1A4060BD-8626-3A56-B947-8B5B5884C356}"/>
          </ac:spMkLst>
        </pc:spChg>
        <pc:spChg chg="del mod">
          <ac:chgData name="Marde Helbig" userId="0c416eeb-1dd3-4f7c-ab89-e02e229005b5" providerId="ADAL" clId="{236C442F-8202-41FA-99BA-7094EDFA4327}" dt="2024-08-05T05:11:17.151" v="2521" actId="478"/>
          <ac:spMkLst>
            <pc:docMk/>
            <pc:sldMk cId="562543295" sldId="366"/>
            <ac:spMk id="3" creationId="{24218C56-FB6B-4522-05EA-B7358D30A305}"/>
          </ac:spMkLst>
        </pc:spChg>
        <pc:spChg chg="mod">
          <ac:chgData name="Marde Helbig" userId="0c416eeb-1dd3-4f7c-ab89-e02e229005b5" providerId="ADAL" clId="{236C442F-8202-41FA-99BA-7094EDFA4327}" dt="2024-08-06T05:16:03.518" v="10061" actId="20577"/>
          <ac:spMkLst>
            <pc:docMk/>
            <pc:sldMk cId="562543295" sldId="366"/>
            <ac:spMk id="4" creationId="{AADA8068-5DCE-BC32-4F4B-0A6F7136719D}"/>
          </ac:spMkLst>
        </pc:spChg>
        <pc:spChg chg="mod">
          <ac:chgData name="Marde Helbig" userId="0c416eeb-1dd3-4f7c-ab89-e02e229005b5" providerId="ADAL" clId="{236C442F-8202-41FA-99BA-7094EDFA4327}" dt="2024-08-05T05:09:15.596" v="2402" actId="1076"/>
          <ac:spMkLst>
            <pc:docMk/>
            <pc:sldMk cId="562543295" sldId="366"/>
            <ac:spMk id="5" creationId="{5D2163E5-B42B-98BD-522F-82FE06D29090}"/>
          </ac:spMkLst>
        </pc:spChg>
        <pc:spChg chg="mod">
          <ac:chgData name="Marde Helbig" userId="0c416eeb-1dd3-4f7c-ab89-e02e229005b5" providerId="ADAL" clId="{236C442F-8202-41FA-99BA-7094EDFA4327}" dt="2024-08-05T05:09:24.515" v="2404" actId="1076"/>
          <ac:spMkLst>
            <pc:docMk/>
            <pc:sldMk cId="562543295" sldId="366"/>
            <ac:spMk id="9" creationId="{308EDC82-E56F-040E-32AF-5A076AA7776D}"/>
          </ac:spMkLst>
        </pc:spChg>
        <pc:spChg chg="mod">
          <ac:chgData name="Marde Helbig" userId="0c416eeb-1dd3-4f7c-ab89-e02e229005b5" providerId="ADAL" clId="{236C442F-8202-41FA-99BA-7094EDFA4327}" dt="2024-08-05T05:12:24.928" v="2603" actId="1076"/>
          <ac:spMkLst>
            <pc:docMk/>
            <pc:sldMk cId="562543295" sldId="366"/>
            <ac:spMk id="10" creationId="{CD7A67FE-5B40-D9E1-0191-2FC1F8A0753D}"/>
          </ac:spMkLst>
        </pc:spChg>
        <pc:spChg chg="add mod">
          <ac:chgData name="Marde Helbig" userId="0c416eeb-1dd3-4f7c-ab89-e02e229005b5" providerId="ADAL" clId="{236C442F-8202-41FA-99BA-7094EDFA4327}" dt="2024-08-06T05:19:54.544" v="10159" actId="14100"/>
          <ac:spMkLst>
            <pc:docMk/>
            <pc:sldMk cId="562543295" sldId="366"/>
            <ac:spMk id="11" creationId="{0F411BD4-23D0-93A4-BEA7-842827B7670A}"/>
          </ac:spMkLst>
        </pc:spChg>
        <pc:spChg chg="add mod">
          <ac:chgData name="Marde Helbig" userId="0c416eeb-1dd3-4f7c-ab89-e02e229005b5" providerId="ADAL" clId="{236C442F-8202-41FA-99BA-7094EDFA4327}" dt="2024-08-05T05:14:02.123" v="2658" actId="14100"/>
          <ac:spMkLst>
            <pc:docMk/>
            <pc:sldMk cId="562543295" sldId="366"/>
            <ac:spMk id="12" creationId="{26BB93CA-70AB-D00A-DE29-9510E065119D}"/>
          </ac:spMkLst>
        </pc:spChg>
        <pc:picChg chg="mod">
          <ac:chgData name="Marde Helbig" userId="0c416eeb-1dd3-4f7c-ab89-e02e229005b5" providerId="ADAL" clId="{236C442F-8202-41FA-99BA-7094EDFA4327}" dt="2024-08-05T05:11:33.049" v="2523" actId="1076"/>
          <ac:picMkLst>
            <pc:docMk/>
            <pc:sldMk cId="562543295" sldId="366"/>
            <ac:picMk id="7" creationId="{830BACEB-81F3-22F2-DAE9-39841C3A80DE}"/>
          </ac:picMkLst>
        </pc:picChg>
        <pc:picChg chg="mod">
          <ac:chgData name="Marde Helbig" userId="0c416eeb-1dd3-4f7c-ab89-e02e229005b5" providerId="ADAL" clId="{236C442F-8202-41FA-99BA-7094EDFA4327}" dt="2024-08-05T05:09:22.282" v="2403" actId="1076"/>
          <ac:picMkLst>
            <pc:docMk/>
            <pc:sldMk cId="562543295" sldId="366"/>
            <ac:picMk id="8" creationId="{C27FAB9D-4C56-7752-C6A8-9040FD5D52C4}"/>
          </ac:picMkLst>
        </pc:picChg>
      </pc:sldChg>
      <pc:sldChg chg="addSp delSp modSp add mod ord modAnim">
        <pc:chgData name="Marde Helbig" userId="0c416eeb-1dd3-4f7c-ab89-e02e229005b5" providerId="ADAL" clId="{236C442F-8202-41FA-99BA-7094EDFA4327}" dt="2024-08-05T06:03:45.643" v="2924" actId="20577"/>
        <pc:sldMkLst>
          <pc:docMk/>
          <pc:sldMk cId="2391850087" sldId="367"/>
        </pc:sldMkLst>
        <pc:spChg chg="mod">
          <ac:chgData name="Marde Helbig" userId="0c416eeb-1dd3-4f7c-ab89-e02e229005b5" providerId="ADAL" clId="{236C442F-8202-41FA-99BA-7094EDFA4327}" dt="2024-08-05T05:17:25.520" v="2686" actId="20577"/>
          <ac:spMkLst>
            <pc:docMk/>
            <pc:sldMk cId="2391850087" sldId="367"/>
            <ac:spMk id="2" creationId="{E12A42D5-F3FA-6A81-6181-CA60439E2253}"/>
          </ac:spMkLst>
        </pc:spChg>
        <pc:spChg chg="mod">
          <ac:chgData name="Marde Helbig" userId="0c416eeb-1dd3-4f7c-ab89-e02e229005b5" providerId="ADAL" clId="{236C442F-8202-41FA-99BA-7094EDFA4327}" dt="2024-08-05T06:03:45.643" v="2924" actId="20577"/>
          <ac:spMkLst>
            <pc:docMk/>
            <pc:sldMk cId="2391850087" sldId="367"/>
            <ac:spMk id="3" creationId="{5044012E-3D2E-CEAC-3FD1-CE4D1199F094}"/>
          </ac:spMkLst>
        </pc:spChg>
        <pc:picChg chg="del">
          <ac:chgData name="Marde Helbig" userId="0c416eeb-1dd3-4f7c-ab89-e02e229005b5" providerId="ADAL" clId="{236C442F-8202-41FA-99BA-7094EDFA4327}" dt="2024-08-05T05:20:43.479" v="2909" actId="478"/>
          <ac:picMkLst>
            <pc:docMk/>
            <pc:sldMk cId="2391850087" sldId="367"/>
            <ac:picMk id="5" creationId="{C1A90D04-4BF8-47AF-FB0E-C142C2B18F24}"/>
          </ac:picMkLst>
        </pc:picChg>
        <pc:picChg chg="add mod">
          <ac:chgData name="Marde Helbig" userId="0c416eeb-1dd3-4f7c-ab89-e02e229005b5" providerId="ADAL" clId="{236C442F-8202-41FA-99BA-7094EDFA4327}" dt="2024-08-05T05:21:24.897" v="2914" actId="1076"/>
          <ac:picMkLst>
            <pc:docMk/>
            <pc:sldMk cId="2391850087" sldId="367"/>
            <ac:picMk id="6" creationId="{60DF0288-4DD6-87CE-4DA1-66675D571607}"/>
          </ac:picMkLst>
        </pc:picChg>
        <pc:picChg chg="add mod">
          <ac:chgData name="Marde Helbig" userId="0c416eeb-1dd3-4f7c-ab89-e02e229005b5" providerId="ADAL" clId="{236C442F-8202-41FA-99BA-7094EDFA4327}" dt="2024-08-05T06:03:43.720" v="2923" actId="1076"/>
          <ac:picMkLst>
            <pc:docMk/>
            <pc:sldMk cId="2391850087" sldId="367"/>
            <ac:picMk id="8" creationId="{6B1CADDC-823B-F579-63DA-4B103F7E1712}"/>
          </ac:picMkLst>
        </pc:picChg>
      </pc:sldChg>
      <pc:sldChg chg="addSp delSp modSp add mod modAnim">
        <pc:chgData name="Marde Helbig" userId="0c416eeb-1dd3-4f7c-ab89-e02e229005b5" providerId="ADAL" clId="{236C442F-8202-41FA-99BA-7094EDFA4327}" dt="2024-08-05T06:22:08.245" v="3127" actId="14100"/>
        <pc:sldMkLst>
          <pc:docMk/>
          <pc:sldMk cId="3912365544" sldId="368"/>
        </pc:sldMkLst>
        <pc:spChg chg="mod">
          <ac:chgData name="Marde Helbig" userId="0c416eeb-1dd3-4f7c-ab89-e02e229005b5" providerId="ADAL" clId="{236C442F-8202-41FA-99BA-7094EDFA4327}" dt="2024-08-05T06:18:19.481" v="2955" actId="20577"/>
          <ac:spMkLst>
            <pc:docMk/>
            <pc:sldMk cId="3912365544" sldId="368"/>
            <ac:spMk id="2" creationId="{E12A42D5-F3FA-6A81-6181-CA60439E2253}"/>
          </ac:spMkLst>
        </pc:spChg>
        <pc:spChg chg="mod">
          <ac:chgData name="Marde Helbig" userId="0c416eeb-1dd3-4f7c-ab89-e02e229005b5" providerId="ADAL" clId="{236C442F-8202-41FA-99BA-7094EDFA4327}" dt="2024-08-05T06:20:33.311" v="3079" actId="20577"/>
          <ac:spMkLst>
            <pc:docMk/>
            <pc:sldMk cId="3912365544" sldId="368"/>
            <ac:spMk id="3" creationId="{5044012E-3D2E-CEAC-3FD1-CE4D1199F094}"/>
          </ac:spMkLst>
        </pc:spChg>
        <pc:spChg chg="add mod">
          <ac:chgData name="Marde Helbig" userId="0c416eeb-1dd3-4f7c-ab89-e02e229005b5" providerId="ADAL" clId="{236C442F-8202-41FA-99BA-7094EDFA4327}" dt="2024-08-05T06:20:59.853" v="3096" actId="1076"/>
          <ac:spMkLst>
            <pc:docMk/>
            <pc:sldMk cId="3912365544" sldId="368"/>
            <ac:spMk id="10" creationId="{4D25B94B-78BF-E85F-7DEC-413C3DE9C12E}"/>
          </ac:spMkLst>
        </pc:spChg>
        <pc:spChg chg="add mod">
          <ac:chgData name="Marde Helbig" userId="0c416eeb-1dd3-4f7c-ab89-e02e229005b5" providerId="ADAL" clId="{236C442F-8202-41FA-99BA-7094EDFA4327}" dt="2024-08-05T06:22:08.245" v="3127" actId="14100"/>
          <ac:spMkLst>
            <pc:docMk/>
            <pc:sldMk cId="3912365544" sldId="368"/>
            <ac:spMk id="12" creationId="{8635139A-162F-29E7-D5B6-F1F9A3328392}"/>
          </ac:spMkLst>
        </pc:spChg>
        <pc:picChg chg="add mod">
          <ac:chgData name="Marde Helbig" userId="0c416eeb-1dd3-4f7c-ab89-e02e229005b5" providerId="ADAL" clId="{236C442F-8202-41FA-99BA-7094EDFA4327}" dt="2024-08-05T06:20:37.634" v="3080" actId="1076"/>
          <ac:picMkLst>
            <pc:docMk/>
            <pc:sldMk cId="3912365544" sldId="368"/>
            <ac:picMk id="5" creationId="{A4929BED-B55A-AF26-3EB1-478AC85A6D1F}"/>
          </ac:picMkLst>
        </pc:picChg>
        <pc:picChg chg="del">
          <ac:chgData name="Marde Helbig" userId="0c416eeb-1dd3-4f7c-ab89-e02e229005b5" providerId="ADAL" clId="{236C442F-8202-41FA-99BA-7094EDFA4327}" dt="2024-08-05T06:19:10.320" v="3016" actId="478"/>
          <ac:picMkLst>
            <pc:docMk/>
            <pc:sldMk cId="3912365544" sldId="368"/>
            <ac:picMk id="6" creationId="{60DF0288-4DD6-87CE-4DA1-66675D571607}"/>
          </ac:picMkLst>
        </pc:picChg>
        <pc:picChg chg="del">
          <ac:chgData name="Marde Helbig" userId="0c416eeb-1dd3-4f7c-ab89-e02e229005b5" providerId="ADAL" clId="{236C442F-8202-41FA-99BA-7094EDFA4327}" dt="2024-08-05T06:18:54.233" v="3012" actId="478"/>
          <ac:picMkLst>
            <pc:docMk/>
            <pc:sldMk cId="3912365544" sldId="368"/>
            <ac:picMk id="8" creationId="{6B1CADDC-823B-F579-63DA-4B103F7E1712}"/>
          </ac:picMkLst>
        </pc:picChg>
        <pc:picChg chg="add mod">
          <ac:chgData name="Marde Helbig" userId="0c416eeb-1dd3-4f7c-ab89-e02e229005b5" providerId="ADAL" clId="{236C442F-8202-41FA-99BA-7094EDFA4327}" dt="2024-08-05T06:20:04.650" v="3024" actId="1076"/>
          <ac:picMkLst>
            <pc:docMk/>
            <pc:sldMk cId="3912365544" sldId="368"/>
            <ac:picMk id="9" creationId="{BE4D8164-4908-109E-A95E-9DDD0F214D7A}"/>
          </ac:picMkLst>
        </pc:picChg>
        <pc:picChg chg="add mod">
          <ac:chgData name="Marde Helbig" userId="0c416eeb-1dd3-4f7c-ab89-e02e229005b5" providerId="ADAL" clId="{236C442F-8202-41FA-99BA-7094EDFA4327}" dt="2024-08-05T06:21:13.842" v="3098" actId="1076"/>
          <ac:picMkLst>
            <pc:docMk/>
            <pc:sldMk cId="3912365544" sldId="368"/>
            <ac:picMk id="11" creationId="{43BC0231-4281-5AC8-7525-84D85E3065D8}"/>
          </ac:picMkLst>
        </pc:picChg>
      </pc:sldChg>
      <pc:sldChg chg="addSp delSp modSp add del mod ord delAnim">
        <pc:chgData name="Marde Helbig" userId="0c416eeb-1dd3-4f7c-ab89-e02e229005b5" providerId="ADAL" clId="{236C442F-8202-41FA-99BA-7094EDFA4327}" dt="2024-08-05T07:47:22.705" v="6997" actId="47"/>
        <pc:sldMkLst>
          <pc:docMk/>
          <pc:sldMk cId="1499308703" sldId="369"/>
        </pc:sldMkLst>
        <pc:spChg chg="mod">
          <ac:chgData name="Marde Helbig" userId="0c416eeb-1dd3-4f7c-ab89-e02e229005b5" providerId="ADAL" clId="{236C442F-8202-41FA-99BA-7094EDFA4327}" dt="2024-08-05T06:22:55.937" v="3151" actId="20577"/>
          <ac:spMkLst>
            <pc:docMk/>
            <pc:sldMk cId="1499308703" sldId="369"/>
            <ac:spMk id="2" creationId="{34DB6CE4-2B13-4715-B5B2-615A55922CA1}"/>
          </ac:spMkLst>
        </pc:spChg>
        <pc:spChg chg="mod">
          <ac:chgData name="Marde Helbig" userId="0c416eeb-1dd3-4f7c-ab89-e02e229005b5" providerId="ADAL" clId="{236C442F-8202-41FA-99BA-7094EDFA4327}" dt="2024-08-05T07:46:15.988" v="6996" actId="20577"/>
          <ac:spMkLst>
            <pc:docMk/>
            <pc:sldMk cId="1499308703" sldId="369"/>
            <ac:spMk id="5" creationId="{5D2163E5-B42B-98BD-522F-82FE06D29090}"/>
          </ac:spMkLst>
        </pc:spChg>
        <pc:spChg chg="del mod">
          <ac:chgData name="Marde Helbig" userId="0c416eeb-1dd3-4f7c-ab89-e02e229005b5" providerId="ADAL" clId="{236C442F-8202-41FA-99BA-7094EDFA4327}" dt="2024-08-05T07:29:04.026" v="5884" actId="478"/>
          <ac:spMkLst>
            <pc:docMk/>
            <pc:sldMk cId="1499308703" sldId="369"/>
            <ac:spMk id="9" creationId="{308EDC82-E56F-040E-32AF-5A076AA7776D}"/>
          </ac:spMkLst>
        </pc:spChg>
        <pc:picChg chg="del">
          <ac:chgData name="Marde Helbig" userId="0c416eeb-1dd3-4f7c-ab89-e02e229005b5" providerId="ADAL" clId="{236C442F-8202-41FA-99BA-7094EDFA4327}" dt="2024-08-05T06:22:58.668" v="3152" actId="478"/>
          <ac:picMkLst>
            <pc:docMk/>
            <pc:sldMk cId="1499308703" sldId="369"/>
            <ac:picMk id="6" creationId="{EA74B55E-2478-146E-6425-5213C47EE547}"/>
          </ac:picMkLst>
        </pc:picChg>
        <pc:picChg chg="del">
          <ac:chgData name="Marde Helbig" userId="0c416eeb-1dd3-4f7c-ab89-e02e229005b5" providerId="ADAL" clId="{236C442F-8202-41FA-99BA-7094EDFA4327}" dt="2024-08-05T07:29:04.995" v="5885" actId="478"/>
          <ac:picMkLst>
            <pc:docMk/>
            <pc:sldMk cId="1499308703" sldId="369"/>
            <ac:picMk id="8" creationId="{C27FAB9D-4C56-7752-C6A8-9040FD5D52C4}"/>
          </ac:picMkLst>
        </pc:picChg>
        <pc:picChg chg="add mod">
          <ac:chgData name="Marde Helbig" userId="0c416eeb-1dd3-4f7c-ab89-e02e229005b5" providerId="ADAL" clId="{236C442F-8202-41FA-99BA-7094EDFA4327}" dt="2024-08-05T06:23:31.146" v="3155" actId="1076"/>
          <ac:picMkLst>
            <pc:docMk/>
            <pc:sldMk cId="1499308703" sldId="369"/>
            <ac:picMk id="12" creationId="{22EAA6AC-021A-B27B-DF51-065BCC8FAB80}"/>
          </ac:picMkLst>
        </pc:picChg>
      </pc:sldChg>
      <pc:sldChg chg="addSp delSp modSp add mod delAnim modAnim">
        <pc:chgData name="Marde Helbig" userId="0c416eeb-1dd3-4f7c-ab89-e02e229005b5" providerId="ADAL" clId="{236C442F-8202-41FA-99BA-7094EDFA4327}" dt="2024-08-05T07:48:19.013" v="7049" actId="20577"/>
        <pc:sldMkLst>
          <pc:docMk/>
          <pc:sldMk cId="1671103248" sldId="370"/>
        </pc:sldMkLst>
        <pc:spChg chg="del">
          <ac:chgData name="Marde Helbig" userId="0c416eeb-1dd3-4f7c-ab89-e02e229005b5" providerId="ADAL" clId="{236C442F-8202-41FA-99BA-7094EDFA4327}" dt="2024-08-05T06:26:59.827" v="3450" actId="478"/>
          <ac:spMkLst>
            <pc:docMk/>
            <pc:sldMk cId="1671103248" sldId="370"/>
            <ac:spMk id="3" creationId="{24218C56-FB6B-4522-05EA-B7358D30A305}"/>
          </ac:spMkLst>
        </pc:spChg>
        <pc:spChg chg="mod">
          <ac:chgData name="Marde Helbig" userId="0c416eeb-1dd3-4f7c-ab89-e02e229005b5" providerId="ADAL" clId="{236C442F-8202-41FA-99BA-7094EDFA4327}" dt="2024-08-05T07:48:02.094" v="7020" actId="20577"/>
          <ac:spMkLst>
            <pc:docMk/>
            <pc:sldMk cId="1671103248" sldId="370"/>
            <ac:spMk id="4" creationId="{AADA8068-5DCE-BC32-4F4B-0A6F7136719D}"/>
          </ac:spMkLst>
        </pc:spChg>
        <pc:spChg chg="mod">
          <ac:chgData name="Marde Helbig" userId="0c416eeb-1dd3-4f7c-ab89-e02e229005b5" providerId="ADAL" clId="{236C442F-8202-41FA-99BA-7094EDFA4327}" dt="2024-08-05T07:47:39.497" v="7003" actId="20577"/>
          <ac:spMkLst>
            <pc:docMk/>
            <pc:sldMk cId="1671103248" sldId="370"/>
            <ac:spMk id="5" creationId="{5D2163E5-B42B-98BD-522F-82FE06D29090}"/>
          </ac:spMkLst>
        </pc:spChg>
        <pc:spChg chg="mod">
          <ac:chgData name="Marde Helbig" userId="0c416eeb-1dd3-4f7c-ab89-e02e229005b5" providerId="ADAL" clId="{236C442F-8202-41FA-99BA-7094EDFA4327}" dt="2024-08-05T07:47:50.942" v="7009" actId="14100"/>
          <ac:spMkLst>
            <pc:docMk/>
            <pc:sldMk cId="1671103248" sldId="370"/>
            <ac:spMk id="9" creationId="{308EDC82-E56F-040E-32AF-5A076AA7776D}"/>
          </ac:spMkLst>
        </pc:spChg>
        <pc:spChg chg="del">
          <ac:chgData name="Marde Helbig" userId="0c416eeb-1dd3-4f7c-ab89-e02e229005b5" providerId="ADAL" clId="{236C442F-8202-41FA-99BA-7094EDFA4327}" dt="2024-08-05T06:27:02.107" v="3452" actId="478"/>
          <ac:spMkLst>
            <pc:docMk/>
            <pc:sldMk cId="1671103248" sldId="370"/>
            <ac:spMk id="10" creationId="{CD7A67FE-5B40-D9E1-0191-2FC1F8A0753D}"/>
          </ac:spMkLst>
        </pc:spChg>
        <pc:spChg chg="add mod">
          <ac:chgData name="Marde Helbig" userId="0c416eeb-1dd3-4f7c-ab89-e02e229005b5" providerId="ADAL" clId="{236C442F-8202-41FA-99BA-7094EDFA4327}" dt="2024-08-05T07:48:19.013" v="7049" actId="20577"/>
          <ac:spMkLst>
            <pc:docMk/>
            <pc:sldMk cId="1671103248" sldId="370"/>
            <ac:spMk id="13" creationId="{B26BAB5A-0D85-8779-6540-27ED029E2447}"/>
          </ac:spMkLst>
        </pc:spChg>
        <pc:picChg chg="del">
          <ac:chgData name="Marde Helbig" userId="0c416eeb-1dd3-4f7c-ab89-e02e229005b5" providerId="ADAL" clId="{236C442F-8202-41FA-99BA-7094EDFA4327}" dt="2024-08-05T06:27:01.220" v="3451" actId="478"/>
          <ac:picMkLst>
            <pc:docMk/>
            <pc:sldMk cId="1671103248" sldId="370"/>
            <ac:picMk id="7" creationId="{830BACEB-81F3-22F2-DAE9-39841C3A80DE}"/>
          </ac:picMkLst>
        </pc:picChg>
        <pc:picChg chg="mod">
          <ac:chgData name="Marde Helbig" userId="0c416eeb-1dd3-4f7c-ab89-e02e229005b5" providerId="ADAL" clId="{236C442F-8202-41FA-99BA-7094EDFA4327}" dt="2024-08-05T06:27:08.630" v="3454" actId="1076"/>
          <ac:picMkLst>
            <pc:docMk/>
            <pc:sldMk cId="1671103248" sldId="370"/>
            <ac:picMk id="8" creationId="{C27FAB9D-4C56-7752-C6A8-9040FD5D52C4}"/>
          </ac:picMkLst>
        </pc:picChg>
        <pc:picChg chg="add mod">
          <ac:chgData name="Marde Helbig" userId="0c416eeb-1dd3-4f7c-ab89-e02e229005b5" providerId="ADAL" clId="{236C442F-8202-41FA-99BA-7094EDFA4327}" dt="2024-08-05T06:29:47.362" v="3658" actId="1076"/>
          <ac:picMkLst>
            <pc:docMk/>
            <pc:sldMk cId="1671103248" sldId="370"/>
            <ac:picMk id="11" creationId="{859612BE-F03F-05CF-8CC1-CF5E97F386C7}"/>
          </ac:picMkLst>
        </pc:picChg>
      </pc:sldChg>
      <pc:sldChg chg="addSp delSp modSp add mod delAnim modAnim">
        <pc:chgData name="Marde Helbig" userId="0c416eeb-1dd3-4f7c-ab89-e02e229005b5" providerId="ADAL" clId="{236C442F-8202-41FA-99BA-7094EDFA4327}" dt="2024-08-05T07:48:48.334" v="7080" actId="20577"/>
        <pc:sldMkLst>
          <pc:docMk/>
          <pc:sldMk cId="129232320" sldId="371"/>
        </pc:sldMkLst>
        <pc:spChg chg="add mod">
          <ac:chgData name="Marde Helbig" userId="0c416eeb-1dd3-4f7c-ab89-e02e229005b5" providerId="ADAL" clId="{236C442F-8202-41FA-99BA-7094EDFA4327}" dt="2024-08-05T06:35:43.588" v="4165" actId="1036"/>
          <ac:spMkLst>
            <pc:docMk/>
            <pc:sldMk cId="129232320" sldId="371"/>
            <ac:spMk id="3" creationId="{C37C3210-77D6-62C5-CB05-7549CE767839}"/>
          </ac:spMkLst>
        </pc:spChg>
        <pc:spChg chg="mod">
          <ac:chgData name="Marde Helbig" userId="0c416eeb-1dd3-4f7c-ab89-e02e229005b5" providerId="ADAL" clId="{236C442F-8202-41FA-99BA-7094EDFA4327}" dt="2024-08-05T07:48:36.256" v="7062" actId="20577"/>
          <ac:spMkLst>
            <pc:docMk/>
            <pc:sldMk cId="129232320" sldId="371"/>
            <ac:spMk id="4" creationId="{AADA8068-5DCE-BC32-4F4B-0A6F7136719D}"/>
          </ac:spMkLst>
        </pc:spChg>
        <pc:spChg chg="mod">
          <ac:chgData name="Marde Helbig" userId="0c416eeb-1dd3-4f7c-ab89-e02e229005b5" providerId="ADAL" clId="{236C442F-8202-41FA-99BA-7094EDFA4327}" dt="2024-08-05T07:48:23.190" v="7050"/>
          <ac:spMkLst>
            <pc:docMk/>
            <pc:sldMk cId="129232320" sldId="371"/>
            <ac:spMk id="5" creationId="{5D2163E5-B42B-98BD-522F-82FE06D29090}"/>
          </ac:spMkLst>
        </pc:spChg>
        <pc:spChg chg="del">
          <ac:chgData name="Marde Helbig" userId="0c416eeb-1dd3-4f7c-ab89-e02e229005b5" providerId="ADAL" clId="{236C442F-8202-41FA-99BA-7094EDFA4327}" dt="2024-08-05T06:35:30.609" v="4127" actId="478"/>
          <ac:spMkLst>
            <pc:docMk/>
            <pc:sldMk cId="129232320" sldId="371"/>
            <ac:spMk id="9" creationId="{308EDC82-E56F-040E-32AF-5A076AA7776D}"/>
          </ac:spMkLst>
        </pc:spChg>
        <pc:spChg chg="mod">
          <ac:chgData name="Marde Helbig" userId="0c416eeb-1dd3-4f7c-ab89-e02e229005b5" providerId="ADAL" clId="{236C442F-8202-41FA-99BA-7094EDFA4327}" dt="2024-08-05T07:48:48.334" v="7080" actId="20577"/>
          <ac:spMkLst>
            <pc:docMk/>
            <pc:sldMk cId="129232320" sldId="371"/>
            <ac:spMk id="13" creationId="{B26BAB5A-0D85-8779-6540-27ED029E2447}"/>
          </ac:spMkLst>
        </pc:spChg>
        <pc:picChg chg="del">
          <ac:chgData name="Marde Helbig" userId="0c416eeb-1dd3-4f7c-ab89-e02e229005b5" providerId="ADAL" clId="{236C442F-8202-41FA-99BA-7094EDFA4327}" dt="2024-08-05T06:35:30.609" v="4127" actId="478"/>
          <ac:picMkLst>
            <pc:docMk/>
            <pc:sldMk cId="129232320" sldId="371"/>
            <ac:picMk id="8" creationId="{C27FAB9D-4C56-7752-C6A8-9040FD5D52C4}"/>
          </ac:picMkLst>
        </pc:picChg>
        <pc:picChg chg="mod">
          <ac:chgData name="Marde Helbig" userId="0c416eeb-1dd3-4f7c-ab89-e02e229005b5" providerId="ADAL" clId="{236C442F-8202-41FA-99BA-7094EDFA4327}" dt="2024-08-05T06:35:43.588" v="4165" actId="1036"/>
          <ac:picMkLst>
            <pc:docMk/>
            <pc:sldMk cId="129232320" sldId="371"/>
            <ac:picMk id="11" creationId="{859612BE-F03F-05CF-8CC1-CF5E97F386C7}"/>
          </ac:picMkLst>
        </pc:picChg>
      </pc:sldChg>
      <pc:sldChg chg="addSp modSp add mod modAnim">
        <pc:chgData name="Marde Helbig" userId="0c416eeb-1dd3-4f7c-ab89-e02e229005b5" providerId="ADAL" clId="{236C442F-8202-41FA-99BA-7094EDFA4327}" dt="2024-08-05T07:49:13.381" v="7104" actId="20577"/>
        <pc:sldMkLst>
          <pc:docMk/>
          <pc:sldMk cId="3708343606" sldId="372"/>
        </pc:sldMkLst>
        <pc:spChg chg="mod">
          <ac:chgData name="Marde Helbig" userId="0c416eeb-1dd3-4f7c-ab89-e02e229005b5" providerId="ADAL" clId="{236C442F-8202-41FA-99BA-7094EDFA4327}" dt="2024-08-05T07:44:41.964" v="6957" actId="20577"/>
          <ac:spMkLst>
            <pc:docMk/>
            <pc:sldMk cId="3708343606" sldId="372"/>
            <ac:spMk id="3" creationId="{C37C3210-77D6-62C5-CB05-7549CE767839}"/>
          </ac:spMkLst>
        </pc:spChg>
        <pc:spChg chg="mod">
          <ac:chgData name="Marde Helbig" userId="0c416eeb-1dd3-4f7c-ab89-e02e229005b5" providerId="ADAL" clId="{236C442F-8202-41FA-99BA-7094EDFA4327}" dt="2024-08-05T07:49:01.613" v="7087" actId="6549"/>
          <ac:spMkLst>
            <pc:docMk/>
            <pc:sldMk cId="3708343606" sldId="372"/>
            <ac:spMk id="4" creationId="{AADA8068-5DCE-BC32-4F4B-0A6F7136719D}"/>
          </ac:spMkLst>
        </pc:spChg>
        <pc:spChg chg="mod">
          <ac:chgData name="Marde Helbig" userId="0c416eeb-1dd3-4f7c-ab89-e02e229005b5" providerId="ADAL" clId="{236C442F-8202-41FA-99BA-7094EDFA4327}" dt="2024-08-05T07:48:56.702" v="7081"/>
          <ac:spMkLst>
            <pc:docMk/>
            <pc:sldMk cId="3708343606" sldId="372"/>
            <ac:spMk id="5" creationId="{5D2163E5-B42B-98BD-522F-82FE06D29090}"/>
          </ac:spMkLst>
        </pc:spChg>
        <pc:spChg chg="add mod">
          <ac:chgData name="Marde Helbig" userId="0c416eeb-1dd3-4f7c-ab89-e02e229005b5" providerId="ADAL" clId="{236C442F-8202-41FA-99BA-7094EDFA4327}" dt="2024-08-05T06:53:23.336" v="4831" actId="1076"/>
          <ac:spMkLst>
            <pc:docMk/>
            <pc:sldMk cId="3708343606" sldId="372"/>
            <ac:spMk id="6" creationId="{B0981D47-B74F-9AE9-EC24-23CDFC96D2FD}"/>
          </ac:spMkLst>
        </pc:spChg>
        <pc:spChg chg="mod">
          <ac:chgData name="Marde Helbig" userId="0c416eeb-1dd3-4f7c-ab89-e02e229005b5" providerId="ADAL" clId="{236C442F-8202-41FA-99BA-7094EDFA4327}" dt="2024-08-05T07:49:13.381" v="7104" actId="20577"/>
          <ac:spMkLst>
            <pc:docMk/>
            <pc:sldMk cId="3708343606" sldId="372"/>
            <ac:spMk id="13" creationId="{B26BAB5A-0D85-8779-6540-27ED029E2447}"/>
          </ac:spMkLst>
        </pc:spChg>
        <pc:picChg chg="add mod">
          <ac:chgData name="Marde Helbig" userId="0c416eeb-1dd3-4f7c-ab89-e02e229005b5" providerId="ADAL" clId="{236C442F-8202-41FA-99BA-7094EDFA4327}" dt="2024-08-05T06:53:28.200" v="4833" actId="1076"/>
          <ac:picMkLst>
            <pc:docMk/>
            <pc:sldMk cId="3708343606" sldId="372"/>
            <ac:picMk id="8" creationId="{DE96D4AB-217F-70C1-4DD4-CEBB2C1F902C}"/>
          </ac:picMkLst>
        </pc:picChg>
        <pc:picChg chg="mod">
          <ac:chgData name="Marde Helbig" userId="0c416eeb-1dd3-4f7c-ab89-e02e229005b5" providerId="ADAL" clId="{236C442F-8202-41FA-99BA-7094EDFA4327}" dt="2024-08-05T06:39:11.492" v="4384" actId="1076"/>
          <ac:picMkLst>
            <pc:docMk/>
            <pc:sldMk cId="3708343606" sldId="372"/>
            <ac:picMk id="11" creationId="{859612BE-F03F-05CF-8CC1-CF5E97F386C7}"/>
          </ac:picMkLst>
        </pc:picChg>
      </pc:sldChg>
      <pc:sldChg chg="addSp delSp modSp add mod delAnim modAnim">
        <pc:chgData name="Marde Helbig" userId="0c416eeb-1dd3-4f7c-ab89-e02e229005b5" providerId="ADAL" clId="{236C442F-8202-41FA-99BA-7094EDFA4327}" dt="2024-08-05T07:50:51.300" v="7176" actId="20577"/>
        <pc:sldMkLst>
          <pc:docMk/>
          <pc:sldMk cId="1623106770" sldId="373"/>
        </pc:sldMkLst>
        <pc:spChg chg="mod">
          <ac:chgData name="Marde Helbig" userId="0c416eeb-1dd3-4f7c-ab89-e02e229005b5" providerId="ADAL" clId="{236C442F-8202-41FA-99BA-7094EDFA4327}" dt="2024-08-05T07:50:51.300" v="7176" actId="20577"/>
          <ac:spMkLst>
            <pc:docMk/>
            <pc:sldMk cId="1623106770" sldId="373"/>
            <ac:spMk id="3" creationId="{C37C3210-77D6-62C5-CB05-7549CE767839}"/>
          </ac:spMkLst>
        </pc:spChg>
        <pc:spChg chg="del">
          <ac:chgData name="Marde Helbig" userId="0c416eeb-1dd3-4f7c-ab89-e02e229005b5" providerId="ADAL" clId="{236C442F-8202-41FA-99BA-7094EDFA4327}" dt="2024-08-05T06:41:18.157" v="4479" actId="478"/>
          <ac:spMkLst>
            <pc:docMk/>
            <pc:sldMk cId="1623106770" sldId="373"/>
            <ac:spMk id="4" creationId="{AADA8068-5DCE-BC32-4F4B-0A6F7136719D}"/>
          </ac:spMkLst>
        </pc:spChg>
        <pc:spChg chg="mod">
          <ac:chgData name="Marde Helbig" userId="0c416eeb-1dd3-4f7c-ab89-e02e229005b5" providerId="ADAL" clId="{236C442F-8202-41FA-99BA-7094EDFA4327}" dt="2024-08-05T07:50:02.468" v="7132" actId="14100"/>
          <ac:spMkLst>
            <pc:docMk/>
            <pc:sldMk cId="1623106770" sldId="373"/>
            <ac:spMk id="5" creationId="{5D2163E5-B42B-98BD-522F-82FE06D29090}"/>
          </ac:spMkLst>
        </pc:spChg>
        <pc:spChg chg="add del mod">
          <ac:chgData name="Marde Helbig" userId="0c416eeb-1dd3-4f7c-ab89-e02e229005b5" providerId="ADAL" clId="{236C442F-8202-41FA-99BA-7094EDFA4327}" dt="2024-08-05T06:44:53.748" v="4537" actId="478"/>
          <ac:spMkLst>
            <pc:docMk/>
            <pc:sldMk cId="1623106770" sldId="373"/>
            <ac:spMk id="6" creationId="{89AC0C96-487B-7A4F-F189-ABFBC5BEF8F9}"/>
          </ac:spMkLst>
        </pc:spChg>
        <pc:spChg chg="add mod">
          <ac:chgData name="Marde Helbig" userId="0c416eeb-1dd3-4f7c-ab89-e02e229005b5" providerId="ADAL" clId="{236C442F-8202-41FA-99BA-7094EDFA4327}" dt="2024-08-05T06:46:51.794" v="4644" actId="1076"/>
          <ac:spMkLst>
            <pc:docMk/>
            <pc:sldMk cId="1623106770" sldId="373"/>
            <ac:spMk id="8" creationId="{2BFBFBC9-C22F-1A4D-A5AF-25905AB8873A}"/>
          </ac:spMkLst>
        </pc:spChg>
        <pc:spChg chg="mod">
          <ac:chgData name="Marde Helbig" userId="0c416eeb-1dd3-4f7c-ab89-e02e229005b5" providerId="ADAL" clId="{236C442F-8202-41FA-99BA-7094EDFA4327}" dt="2024-08-05T07:50:37.406" v="7161" actId="20577"/>
          <ac:spMkLst>
            <pc:docMk/>
            <pc:sldMk cId="1623106770" sldId="373"/>
            <ac:spMk id="13" creationId="{B26BAB5A-0D85-8779-6540-27ED029E2447}"/>
          </ac:spMkLst>
        </pc:spChg>
        <pc:picChg chg="add mod">
          <ac:chgData name="Marde Helbig" userId="0c416eeb-1dd3-4f7c-ab89-e02e229005b5" providerId="ADAL" clId="{236C442F-8202-41FA-99BA-7094EDFA4327}" dt="2024-08-05T06:46:48.964" v="4643" actId="1076"/>
          <ac:picMkLst>
            <pc:docMk/>
            <pc:sldMk cId="1623106770" sldId="373"/>
            <ac:picMk id="7" creationId="{4FB28948-9784-EECD-F377-C046F75A5628}"/>
          </ac:picMkLst>
        </pc:picChg>
        <pc:picChg chg="mod">
          <ac:chgData name="Marde Helbig" userId="0c416eeb-1dd3-4f7c-ab89-e02e229005b5" providerId="ADAL" clId="{236C442F-8202-41FA-99BA-7094EDFA4327}" dt="2024-08-05T06:46:20.594" v="4619" actId="1076"/>
          <ac:picMkLst>
            <pc:docMk/>
            <pc:sldMk cId="1623106770" sldId="373"/>
            <ac:picMk id="11" creationId="{859612BE-F03F-05CF-8CC1-CF5E97F386C7}"/>
          </ac:picMkLst>
        </pc:picChg>
      </pc:sldChg>
      <pc:sldChg chg="addSp delSp modSp add mod delAnim modAnim">
        <pc:chgData name="Marde Helbig" userId="0c416eeb-1dd3-4f7c-ab89-e02e229005b5" providerId="ADAL" clId="{236C442F-8202-41FA-99BA-7094EDFA4327}" dt="2024-08-05T07:51:23.722" v="7199" actId="20577"/>
        <pc:sldMkLst>
          <pc:docMk/>
          <pc:sldMk cId="2730463837" sldId="374"/>
        </pc:sldMkLst>
        <pc:spChg chg="mod">
          <ac:chgData name="Marde Helbig" userId="0c416eeb-1dd3-4f7c-ab89-e02e229005b5" providerId="ADAL" clId="{236C442F-8202-41FA-99BA-7094EDFA4327}" dt="2024-08-05T06:49:41.647" v="4690" actId="1076"/>
          <ac:spMkLst>
            <pc:docMk/>
            <pc:sldMk cId="2730463837" sldId="374"/>
            <ac:spMk id="2" creationId="{34DB6CE4-2B13-4715-B5B2-615A55922CA1}"/>
          </ac:spMkLst>
        </pc:spChg>
        <pc:spChg chg="mod">
          <ac:chgData name="Marde Helbig" userId="0c416eeb-1dd3-4f7c-ab89-e02e229005b5" providerId="ADAL" clId="{236C442F-8202-41FA-99BA-7094EDFA4327}" dt="2024-08-05T07:51:06.107" v="7181" actId="20577"/>
          <ac:spMkLst>
            <pc:docMk/>
            <pc:sldMk cId="2730463837" sldId="374"/>
            <ac:spMk id="3" creationId="{C37C3210-77D6-62C5-CB05-7549CE767839}"/>
          </ac:spMkLst>
        </pc:spChg>
        <pc:spChg chg="add del mod">
          <ac:chgData name="Marde Helbig" userId="0c416eeb-1dd3-4f7c-ab89-e02e229005b5" providerId="ADAL" clId="{236C442F-8202-41FA-99BA-7094EDFA4327}" dt="2024-08-05T06:48:14.841" v="4654" actId="478"/>
          <ac:spMkLst>
            <pc:docMk/>
            <pc:sldMk cId="2730463837" sldId="374"/>
            <ac:spMk id="4" creationId="{ADF8CA26-C3E0-4AD6-49F4-6BAF67F91E17}"/>
          </ac:spMkLst>
        </pc:spChg>
        <pc:spChg chg="mod">
          <ac:chgData name="Marde Helbig" userId="0c416eeb-1dd3-4f7c-ab89-e02e229005b5" providerId="ADAL" clId="{236C442F-8202-41FA-99BA-7094EDFA4327}" dt="2024-08-05T06:49:38.540" v="4689" actId="1076"/>
          <ac:spMkLst>
            <pc:docMk/>
            <pc:sldMk cId="2730463837" sldId="374"/>
            <ac:spMk id="5" creationId="{5D2163E5-B42B-98BD-522F-82FE06D29090}"/>
          </ac:spMkLst>
        </pc:spChg>
        <pc:spChg chg="del">
          <ac:chgData name="Marde Helbig" userId="0c416eeb-1dd3-4f7c-ab89-e02e229005b5" providerId="ADAL" clId="{236C442F-8202-41FA-99BA-7094EDFA4327}" dt="2024-08-05T06:47:28.641" v="4647" actId="478"/>
          <ac:spMkLst>
            <pc:docMk/>
            <pc:sldMk cId="2730463837" sldId="374"/>
            <ac:spMk id="8" creationId="{2BFBFBC9-C22F-1A4D-A5AF-25905AB8873A}"/>
          </ac:spMkLst>
        </pc:spChg>
        <pc:spChg chg="add mod">
          <ac:chgData name="Marde Helbig" userId="0c416eeb-1dd3-4f7c-ab89-e02e229005b5" providerId="ADAL" clId="{236C442F-8202-41FA-99BA-7094EDFA4327}" dt="2024-08-05T06:51:02.499" v="4737" actId="1076"/>
          <ac:spMkLst>
            <pc:docMk/>
            <pc:sldMk cId="2730463837" sldId="374"/>
            <ac:spMk id="10" creationId="{F2FC29EA-45CB-8913-4795-792D1A9B69D9}"/>
          </ac:spMkLst>
        </pc:spChg>
        <pc:spChg chg="mod">
          <ac:chgData name="Marde Helbig" userId="0c416eeb-1dd3-4f7c-ab89-e02e229005b5" providerId="ADAL" clId="{236C442F-8202-41FA-99BA-7094EDFA4327}" dt="2024-08-05T07:51:23.722" v="7199" actId="20577"/>
          <ac:spMkLst>
            <pc:docMk/>
            <pc:sldMk cId="2730463837" sldId="374"/>
            <ac:spMk id="13" creationId="{B26BAB5A-0D85-8779-6540-27ED029E2447}"/>
          </ac:spMkLst>
        </pc:spChg>
        <pc:picChg chg="del">
          <ac:chgData name="Marde Helbig" userId="0c416eeb-1dd3-4f7c-ab89-e02e229005b5" providerId="ADAL" clId="{236C442F-8202-41FA-99BA-7094EDFA4327}" dt="2024-08-05T06:47:27.706" v="4646" actId="478"/>
          <ac:picMkLst>
            <pc:docMk/>
            <pc:sldMk cId="2730463837" sldId="374"/>
            <ac:picMk id="7" creationId="{4FB28948-9784-EECD-F377-C046F75A5628}"/>
          </ac:picMkLst>
        </pc:picChg>
        <pc:picChg chg="add mod">
          <ac:chgData name="Marde Helbig" userId="0c416eeb-1dd3-4f7c-ab89-e02e229005b5" providerId="ADAL" clId="{236C442F-8202-41FA-99BA-7094EDFA4327}" dt="2024-08-05T06:50:37.231" v="4696" actId="1076"/>
          <ac:picMkLst>
            <pc:docMk/>
            <pc:sldMk cId="2730463837" sldId="374"/>
            <ac:picMk id="9" creationId="{D5917281-830E-7538-3266-887A1ACE870B}"/>
          </ac:picMkLst>
        </pc:picChg>
        <pc:picChg chg="mod">
          <ac:chgData name="Marde Helbig" userId="0c416eeb-1dd3-4f7c-ab89-e02e229005b5" providerId="ADAL" clId="{236C442F-8202-41FA-99BA-7094EDFA4327}" dt="2024-08-05T06:48:30.607" v="4657" actId="1076"/>
          <ac:picMkLst>
            <pc:docMk/>
            <pc:sldMk cId="2730463837" sldId="374"/>
            <ac:picMk id="11" creationId="{859612BE-F03F-05CF-8CC1-CF5E97F386C7}"/>
          </ac:picMkLst>
        </pc:picChg>
      </pc:sldChg>
      <pc:sldChg chg="modSp add mod ord">
        <pc:chgData name="Marde Helbig" userId="0c416eeb-1dd3-4f7c-ab89-e02e229005b5" providerId="ADAL" clId="{236C442F-8202-41FA-99BA-7094EDFA4327}" dt="2024-08-05T06:55:30.669" v="4863" actId="20577"/>
        <pc:sldMkLst>
          <pc:docMk/>
          <pc:sldMk cId="678460752" sldId="375"/>
        </pc:sldMkLst>
        <pc:spChg chg="mod">
          <ac:chgData name="Marde Helbig" userId="0c416eeb-1dd3-4f7c-ab89-e02e229005b5" providerId="ADAL" clId="{236C442F-8202-41FA-99BA-7094EDFA4327}" dt="2024-08-05T06:55:30.669" v="4863" actId="20577"/>
          <ac:spMkLst>
            <pc:docMk/>
            <pc:sldMk cId="678460752" sldId="375"/>
            <ac:spMk id="3" creationId="{2E77028F-9322-737D-331F-40ADB2AB9B5D}"/>
          </ac:spMkLst>
        </pc:spChg>
      </pc:sldChg>
      <pc:sldChg chg="addSp delSp modSp add mod delAnim modAnim">
        <pc:chgData name="Marde Helbig" userId="0c416eeb-1dd3-4f7c-ab89-e02e229005b5" providerId="ADAL" clId="{236C442F-8202-41FA-99BA-7094EDFA4327}" dt="2024-08-05T07:09:52.932" v="5113" actId="1076"/>
        <pc:sldMkLst>
          <pc:docMk/>
          <pc:sldMk cId="2197262832" sldId="376"/>
        </pc:sldMkLst>
        <pc:spChg chg="mod">
          <ac:chgData name="Marde Helbig" userId="0c416eeb-1dd3-4f7c-ab89-e02e229005b5" providerId="ADAL" clId="{236C442F-8202-41FA-99BA-7094EDFA4327}" dt="2024-08-05T07:01:18.412" v="4871" actId="20577"/>
          <ac:spMkLst>
            <pc:docMk/>
            <pc:sldMk cId="2197262832" sldId="376"/>
            <ac:spMk id="2" creationId="{E12A42D5-F3FA-6A81-6181-CA60439E2253}"/>
          </ac:spMkLst>
        </pc:spChg>
        <pc:spChg chg="mod">
          <ac:chgData name="Marde Helbig" userId="0c416eeb-1dd3-4f7c-ab89-e02e229005b5" providerId="ADAL" clId="{236C442F-8202-41FA-99BA-7094EDFA4327}" dt="2024-08-05T07:02:14.991" v="4884" actId="20577"/>
          <ac:spMkLst>
            <pc:docMk/>
            <pc:sldMk cId="2197262832" sldId="376"/>
            <ac:spMk id="3" creationId="{5044012E-3D2E-CEAC-3FD1-CE4D1199F094}"/>
          </ac:spMkLst>
        </pc:spChg>
        <pc:spChg chg="add mod">
          <ac:chgData name="Marde Helbig" userId="0c416eeb-1dd3-4f7c-ab89-e02e229005b5" providerId="ADAL" clId="{236C442F-8202-41FA-99BA-7094EDFA4327}" dt="2024-08-05T07:08:16.654" v="5107" actId="14100"/>
          <ac:spMkLst>
            <pc:docMk/>
            <pc:sldMk cId="2197262832" sldId="376"/>
            <ac:spMk id="6" creationId="{BE3583F4-F44B-FA05-66CB-2DCDCEF5A89E}"/>
          </ac:spMkLst>
        </pc:spChg>
        <pc:spChg chg="del">
          <ac:chgData name="Marde Helbig" userId="0c416eeb-1dd3-4f7c-ab89-e02e229005b5" providerId="ADAL" clId="{236C442F-8202-41FA-99BA-7094EDFA4327}" dt="2024-08-05T07:03:28.695" v="4944" actId="478"/>
          <ac:spMkLst>
            <pc:docMk/>
            <pc:sldMk cId="2197262832" sldId="376"/>
            <ac:spMk id="8" creationId="{C653FA59-AA6E-71F7-2839-35F7F123D73D}"/>
          </ac:spMkLst>
        </pc:spChg>
        <pc:spChg chg="mod">
          <ac:chgData name="Marde Helbig" userId="0c416eeb-1dd3-4f7c-ab89-e02e229005b5" providerId="ADAL" clId="{236C442F-8202-41FA-99BA-7094EDFA4327}" dt="2024-08-05T07:04:36.742" v="4966" actId="14100"/>
          <ac:spMkLst>
            <pc:docMk/>
            <pc:sldMk cId="2197262832" sldId="376"/>
            <ac:spMk id="10" creationId="{EC423C59-17DD-BC67-A77E-A81BE0DC764F}"/>
          </ac:spMkLst>
        </pc:spChg>
        <pc:spChg chg="mod">
          <ac:chgData name="Marde Helbig" userId="0c416eeb-1dd3-4f7c-ab89-e02e229005b5" providerId="ADAL" clId="{236C442F-8202-41FA-99BA-7094EDFA4327}" dt="2024-08-05T07:04:38.925" v="4967" actId="1076"/>
          <ac:spMkLst>
            <pc:docMk/>
            <pc:sldMk cId="2197262832" sldId="376"/>
            <ac:spMk id="11" creationId="{945B37D2-5A2F-642D-E50F-28A721CE59B1}"/>
          </ac:spMkLst>
        </pc:spChg>
        <pc:spChg chg="mod">
          <ac:chgData name="Marde Helbig" userId="0c416eeb-1dd3-4f7c-ab89-e02e229005b5" providerId="ADAL" clId="{236C442F-8202-41FA-99BA-7094EDFA4327}" dt="2024-08-05T07:03:55.221" v="4952" actId="1076"/>
          <ac:spMkLst>
            <pc:docMk/>
            <pc:sldMk cId="2197262832" sldId="376"/>
            <ac:spMk id="12" creationId="{70349D25-4C41-8E51-57EF-92FBCD24D004}"/>
          </ac:spMkLst>
        </pc:spChg>
        <pc:spChg chg="mod">
          <ac:chgData name="Marde Helbig" userId="0c416eeb-1dd3-4f7c-ab89-e02e229005b5" providerId="ADAL" clId="{236C442F-8202-41FA-99BA-7094EDFA4327}" dt="2024-08-05T07:04:26.949" v="4964" actId="2711"/>
          <ac:spMkLst>
            <pc:docMk/>
            <pc:sldMk cId="2197262832" sldId="376"/>
            <ac:spMk id="13" creationId="{C90290C8-3F02-5E14-C918-C3AF357968AA}"/>
          </ac:spMkLst>
        </pc:spChg>
        <pc:spChg chg="mod">
          <ac:chgData name="Marde Helbig" userId="0c416eeb-1dd3-4f7c-ab89-e02e229005b5" providerId="ADAL" clId="{236C442F-8202-41FA-99BA-7094EDFA4327}" dt="2024-08-05T07:08:23.097" v="5108" actId="1076"/>
          <ac:spMkLst>
            <pc:docMk/>
            <pc:sldMk cId="2197262832" sldId="376"/>
            <ac:spMk id="14" creationId="{36706916-3DA7-BB76-ABF0-F9F24AC9EF0F}"/>
          </ac:spMkLst>
        </pc:spChg>
        <pc:spChg chg="mod">
          <ac:chgData name="Marde Helbig" userId="0c416eeb-1dd3-4f7c-ab89-e02e229005b5" providerId="ADAL" clId="{236C442F-8202-41FA-99BA-7094EDFA4327}" dt="2024-08-05T07:09:46.395" v="5112" actId="1076"/>
          <ac:spMkLst>
            <pc:docMk/>
            <pc:sldMk cId="2197262832" sldId="376"/>
            <ac:spMk id="15" creationId="{4C51340F-C69C-A92E-1472-AB510505FA92}"/>
          </ac:spMkLst>
        </pc:spChg>
        <pc:spChg chg="mod">
          <ac:chgData name="Marde Helbig" userId="0c416eeb-1dd3-4f7c-ab89-e02e229005b5" providerId="ADAL" clId="{236C442F-8202-41FA-99BA-7094EDFA4327}" dt="2024-08-05T07:09:52.932" v="5113" actId="1076"/>
          <ac:spMkLst>
            <pc:docMk/>
            <pc:sldMk cId="2197262832" sldId="376"/>
            <ac:spMk id="16" creationId="{9175D277-D06B-9C47-B414-1F4D66D5B81B}"/>
          </ac:spMkLst>
        </pc:spChg>
        <pc:spChg chg="add mod">
          <ac:chgData name="Marde Helbig" userId="0c416eeb-1dd3-4f7c-ab89-e02e229005b5" providerId="ADAL" clId="{236C442F-8202-41FA-99BA-7094EDFA4327}" dt="2024-08-05T07:07:44.638" v="5101" actId="14100"/>
          <ac:spMkLst>
            <pc:docMk/>
            <pc:sldMk cId="2197262832" sldId="376"/>
            <ac:spMk id="19" creationId="{C39C3D61-8544-47B5-DE73-74C8771AB704}"/>
          </ac:spMkLst>
        </pc:spChg>
        <pc:picChg chg="add mod ord">
          <ac:chgData name="Marde Helbig" userId="0c416eeb-1dd3-4f7c-ab89-e02e229005b5" providerId="ADAL" clId="{236C442F-8202-41FA-99BA-7094EDFA4327}" dt="2024-08-05T07:02:09.133" v="4881" actId="167"/>
          <ac:picMkLst>
            <pc:docMk/>
            <pc:sldMk cId="2197262832" sldId="376"/>
            <ac:picMk id="5" creationId="{69E6B251-C177-7F3D-73E6-7FDBB685AD62}"/>
          </ac:picMkLst>
        </pc:picChg>
        <pc:picChg chg="del">
          <ac:chgData name="Marde Helbig" userId="0c416eeb-1dd3-4f7c-ab89-e02e229005b5" providerId="ADAL" clId="{236C442F-8202-41FA-99BA-7094EDFA4327}" dt="2024-08-05T07:01:51.045" v="4877" actId="478"/>
          <ac:picMkLst>
            <pc:docMk/>
            <pc:sldMk cId="2197262832" sldId="376"/>
            <ac:picMk id="7" creationId="{A4236483-B832-8E19-0CEC-C464A8861BC2}"/>
          </ac:picMkLst>
        </pc:picChg>
        <pc:picChg chg="del">
          <ac:chgData name="Marde Helbig" userId="0c416eeb-1dd3-4f7c-ab89-e02e229005b5" providerId="ADAL" clId="{236C442F-8202-41FA-99BA-7094EDFA4327}" dt="2024-08-05T07:01:09.327" v="4865" actId="478"/>
          <ac:picMkLst>
            <pc:docMk/>
            <pc:sldMk cId="2197262832" sldId="376"/>
            <ac:picMk id="18" creationId="{A22D050D-5CBD-8BC1-B590-B37E24E64050}"/>
          </ac:picMkLst>
        </pc:picChg>
      </pc:sldChg>
      <pc:sldChg chg="delSp modSp add mod delAnim">
        <pc:chgData name="Marde Helbig" userId="0c416eeb-1dd3-4f7c-ab89-e02e229005b5" providerId="ADAL" clId="{236C442F-8202-41FA-99BA-7094EDFA4327}" dt="2024-08-05T07:14:30.325" v="5373" actId="1076"/>
        <pc:sldMkLst>
          <pc:docMk/>
          <pc:sldMk cId="4035719112" sldId="377"/>
        </pc:sldMkLst>
        <pc:spChg chg="mod">
          <ac:chgData name="Marde Helbig" userId="0c416eeb-1dd3-4f7c-ab89-e02e229005b5" providerId="ADAL" clId="{236C442F-8202-41FA-99BA-7094EDFA4327}" dt="2024-08-05T07:10:29.532" v="5126" actId="20577"/>
          <ac:spMkLst>
            <pc:docMk/>
            <pc:sldMk cId="4035719112" sldId="377"/>
            <ac:spMk id="2" creationId="{34DB6CE4-2B13-4715-B5B2-615A55922CA1}"/>
          </ac:spMkLst>
        </pc:spChg>
        <pc:spChg chg="del">
          <ac:chgData name="Marde Helbig" userId="0c416eeb-1dd3-4f7c-ab89-e02e229005b5" providerId="ADAL" clId="{236C442F-8202-41FA-99BA-7094EDFA4327}" dt="2024-08-05T07:13:04.405" v="5312" actId="478"/>
          <ac:spMkLst>
            <pc:docMk/>
            <pc:sldMk cId="4035719112" sldId="377"/>
            <ac:spMk id="3" creationId="{A5DDBAF4-3A9D-B694-20A9-7D862A4EBCA1}"/>
          </ac:spMkLst>
        </pc:spChg>
        <pc:spChg chg="mod">
          <ac:chgData name="Marde Helbig" userId="0c416eeb-1dd3-4f7c-ab89-e02e229005b5" providerId="ADAL" clId="{236C442F-8202-41FA-99BA-7094EDFA4327}" dt="2024-08-05T07:14:30.325" v="5373" actId="1076"/>
          <ac:spMkLst>
            <pc:docMk/>
            <pc:sldMk cId="4035719112" sldId="377"/>
            <ac:spMk id="4" creationId="{AADA8068-5DCE-BC32-4F4B-0A6F7136719D}"/>
          </ac:spMkLst>
        </pc:spChg>
        <pc:spChg chg="mod">
          <ac:chgData name="Marde Helbig" userId="0c416eeb-1dd3-4f7c-ab89-e02e229005b5" providerId="ADAL" clId="{236C442F-8202-41FA-99BA-7094EDFA4327}" dt="2024-08-05T07:14:27.921" v="5372" actId="1076"/>
          <ac:spMkLst>
            <pc:docMk/>
            <pc:sldMk cId="4035719112" sldId="377"/>
            <ac:spMk id="5" creationId="{5D2163E5-B42B-98BD-522F-82FE06D29090}"/>
          </ac:spMkLst>
        </pc:spChg>
        <pc:spChg chg="mod">
          <ac:chgData name="Marde Helbig" userId="0c416eeb-1dd3-4f7c-ab89-e02e229005b5" providerId="ADAL" clId="{236C442F-8202-41FA-99BA-7094EDFA4327}" dt="2024-08-05T07:14:27.921" v="5372" actId="1076"/>
          <ac:spMkLst>
            <pc:docMk/>
            <pc:sldMk cId="4035719112" sldId="377"/>
            <ac:spMk id="7" creationId="{88EC9EEA-85F5-A9E0-A6AE-2B044DE41234}"/>
          </ac:spMkLst>
        </pc:spChg>
        <pc:spChg chg="del">
          <ac:chgData name="Marde Helbig" userId="0c416eeb-1dd3-4f7c-ab89-e02e229005b5" providerId="ADAL" clId="{236C442F-8202-41FA-99BA-7094EDFA4327}" dt="2024-08-05T07:13:03.100" v="5311" actId="478"/>
          <ac:spMkLst>
            <pc:docMk/>
            <pc:sldMk cId="4035719112" sldId="377"/>
            <ac:spMk id="9" creationId="{308EDC82-E56F-040E-32AF-5A076AA7776D}"/>
          </ac:spMkLst>
        </pc:spChg>
        <pc:picChg chg="del">
          <ac:chgData name="Marde Helbig" userId="0c416eeb-1dd3-4f7c-ab89-e02e229005b5" providerId="ADAL" clId="{236C442F-8202-41FA-99BA-7094EDFA4327}" dt="2024-08-05T07:13:01.757" v="5310" actId="478"/>
          <ac:picMkLst>
            <pc:docMk/>
            <pc:sldMk cId="4035719112" sldId="377"/>
            <ac:picMk id="8" creationId="{C27FAB9D-4C56-7752-C6A8-9040FD5D52C4}"/>
          </ac:picMkLst>
        </pc:picChg>
        <pc:picChg chg="del">
          <ac:chgData name="Marde Helbig" userId="0c416eeb-1dd3-4f7c-ab89-e02e229005b5" providerId="ADAL" clId="{236C442F-8202-41FA-99BA-7094EDFA4327}" dt="2024-08-05T07:01:12.582" v="4866" actId="478"/>
          <ac:picMkLst>
            <pc:docMk/>
            <pc:sldMk cId="4035719112" sldId="377"/>
            <ac:picMk id="10" creationId="{F79DB051-004C-C96A-8516-1A3073AEE4FC}"/>
          </ac:picMkLst>
        </pc:picChg>
      </pc:sldChg>
      <pc:sldChg chg="modSp add del mod">
        <pc:chgData name="Marde Helbig" userId="0c416eeb-1dd3-4f7c-ab89-e02e229005b5" providerId="ADAL" clId="{236C442F-8202-41FA-99BA-7094EDFA4327}" dt="2024-08-05T07:28:16.867" v="5881" actId="47"/>
        <pc:sldMkLst>
          <pc:docMk/>
          <pc:sldMk cId="1719010480" sldId="378"/>
        </pc:sldMkLst>
        <pc:spChg chg="mod">
          <ac:chgData name="Marde Helbig" userId="0c416eeb-1dd3-4f7c-ab89-e02e229005b5" providerId="ADAL" clId="{236C442F-8202-41FA-99BA-7094EDFA4327}" dt="2024-08-05T07:15:32.341" v="5385" actId="20577"/>
          <ac:spMkLst>
            <pc:docMk/>
            <pc:sldMk cId="1719010480" sldId="378"/>
            <ac:spMk id="2" creationId="{34DB6CE4-2B13-4715-B5B2-615A55922CA1}"/>
          </ac:spMkLst>
        </pc:spChg>
      </pc:sldChg>
      <pc:sldChg chg="addSp delSp modSp add mod ord delAnim modAnim">
        <pc:chgData name="Marde Helbig" userId="0c416eeb-1dd3-4f7c-ab89-e02e229005b5" providerId="ADAL" clId="{236C442F-8202-41FA-99BA-7094EDFA4327}" dt="2024-08-05T07:22:13.220" v="5725" actId="20577"/>
        <pc:sldMkLst>
          <pc:docMk/>
          <pc:sldMk cId="808614470" sldId="379"/>
        </pc:sldMkLst>
        <pc:spChg chg="del">
          <ac:chgData name="Marde Helbig" userId="0c416eeb-1dd3-4f7c-ab89-e02e229005b5" providerId="ADAL" clId="{236C442F-8202-41FA-99BA-7094EDFA4327}" dt="2024-08-05T07:17:52.041" v="5510" actId="478"/>
          <ac:spMkLst>
            <pc:docMk/>
            <pc:sldMk cId="808614470" sldId="379"/>
            <ac:spMk id="3" creationId="{A5DDBAF4-3A9D-B694-20A9-7D862A4EBCA1}"/>
          </ac:spMkLst>
        </pc:spChg>
        <pc:spChg chg="mod">
          <ac:chgData name="Marde Helbig" userId="0c416eeb-1dd3-4f7c-ab89-e02e229005b5" providerId="ADAL" clId="{236C442F-8202-41FA-99BA-7094EDFA4327}" dt="2024-08-05T07:22:07.317" v="5723" actId="20577"/>
          <ac:spMkLst>
            <pc:docMk/>
            <pc:sldMk cId="808614470" sldId="379"/>
            <ac:spMk id="4" creationId="{AADA8068-5DCE-BC32-4F4B-0A6F7136719D}"/>
          </ac:spMkLst>
        </pc:spChg>
        <pc:spChg chg="mod">
          <ac:chgData name="Marde Helbig" userId="0c416eeb-1dd3-4f7c-ab89-e02e229005b5" providerId="ADAL" clId="{236C442F-8202-41FA-99BA-7094EDFA4327}" dt="2024-08-05T07:19:02.590" v="5536" actId="14100"/>
          <ac:spMkLst>
            <pc:docMk/>
            <pc:sldMk cId="808614470" sldId="379"/>
            <ac:spMk id="5" creationId="{5D2163E5-B42B-98BD-522F-82FE06D29090}"/>
          </ac:spMkLst>
        </pc:spChg>
        <pc:spChg chg="del mod">
          <ac:chgData name="Marde Helbig" userId="0c416eeb-1dd3-4f7c-ab89-e02e229005b5" providerId="ADAL" clId="{236C442F-8202-41FA-99BA-7094EDFA4327}" dt="2024-08-05T07:17:49.599" v="5509" actId="478"/>
          <ac:spMkLst>
            <pc:docMk/>
            <pc:sldMk cId="808614470" sldId="379"/>
            <ac:spMk id="7" creationId="{88EC9EEA-85F5-A9E0-A6AE-2B044DE41234}"/>
          </ac:spMkLst>
        </pc:spChg>
        <pc:spChg chg="del">
          <ac:chgData name="Marde Helbig" userId="0c416eeb-1dd3-4f7c-ab89-e02e229005b5" providerId="ADAL" clId="{236C442F-8202-41FA-99BA-7094EDFA4327}" dt="2024-08-05T07:17:52.041" v="5510" actId="478"/>
          <ac:spMkLst>
            <pc:docMk/>
            <pc:sldMk cId="808614470" sldId="379"/>
            <ac:spMk id="9" creationId="{308EDC82-E56F-040E-32AF-5A076AA7776D}"/>
          </ac:spMkLst>
        </pc:spChg>
        <pc:spChg chg="add mod">
          <ac:chgData name="Marde Helbig" userId="0c416eeb-1dd3-4f7c-ab89-e02e229005b5" providerId="ADAL" clId="{236C442F-8202-41FA-99BA-7094EDFA4327}" dt="2024-08-05T07:22:13.220" v="5725" actId="20577"/>
          <ac:spMkLst>
            <pc:docMk/>
            <pc:sldMk cId="808614470" sldId="379"/>
            <ac:spMk id="11" creationId="{0C144C72-01FC-D293-930B-A7FB684C70A6}"/>
          </ac:spMkLst>
        </pc:spChg>
        <pc:picChg chg="del">
          <ac:chgData name="Marde Helbig" userId="0c416eeb-1dd3-4f7c-ab89-e02e229005b5" providerId="ADAL" clId="{236C442F-8202-41FA-99BA-7094EDFA4327}" dt="2024-08-05T07:17:52.041" v="5510" actId="478"/>
          <ac:picMkLst>
            <pc:docMk/>
            <pc:sldMk cId="808614470" sldId="379"/>
            <ac:picMk id="8" creationId="{C27FAB9D-4C56-7752-C6A8-9040FD5D52C4}"/>
          </ac:picMkLst>
        </pc:picChg>
        <pc:picChg chg="add mod">
          <ac:chgData name="Marde Helbig" userId="0c416eeb-1dd3-4f7c-ab89-e02e229005b5" providerId="ADAL" clId="{236C442F-8202-41FA-99BA-7094EDFA4327}" dt="2024-08-05T07:19:06.887" v="5537" actId="14100"/>
          <ac:picMkLst>
            <pc:docMk/>
            <pc:sldMk cId="808614470" sldId="379"/>
            <ac:picMk id="10" creationId="{04A5D5C9-84F3-539E-2626-72B790BE13FE}"/>
          </ac:picMkLst>
        </pc:picChg>
      </pc:sldChg>
      <pc:sldChg chg="addSp delSp modSp add mod delAnim modAnim">
        <pc:chgData name="Marde Helbig" userId="0c416eeb-1dd3-4f7c-ab89-e02e229005b5" providerId="ADAL" clId="{236C442F-8202-41FA-99BA-7094EDFA4327}" dt="2024-08-05T07:27:28.175" v="5880" actId="20577"/>
        <pc:sldMkLst>
          <pc:docMk/>
          <pc:sldMk cId="2750254670" sldId="380"/>
        </pc:sldMkLst>
        <pc:spChg chg="mod">
          <ac:chgData name="Marde Helbig" userId="0c416eeb-1dd3-4f7c-ab89-e02e229005b5" providerId="ADAL" clId="{236C442F-8202-41FA-99BA-7094EDFA4327}" dt="2024-08-05T07:24:50.824" v="5786" actId="6549"/>
          <ac:spMkLst>
            <pc:docMk/>
            <pc:sldMk cId="2750254670" sldId="380"/>
            <ac:spMk id="2" creationId="{34DB6CE4-2B13-4715-B5B2-615A55922CA1}"/>
          </ac:spMkLst>
        </pc:spChg>
        <pc:spChg chg="add mod">
          <ac:chgData name="Marde Helbig" userId="0c416eeb-1dd3-4f7c-ab89-e02e229005b5" providerId="ADAL" clId="{236C442F-8202-41FA-99BA-7094EDFA4327}" dt="2024-08-05T07:27:28.175" v="5880" actId="20577"/>
          <ac:spMkLst>
            <pc:docMk/>
            <pc:sldMk cId="2750254670" sldId="380"/>
            <ac:spMk id="3" creationId="{EBA3E055-013F-C40B-DC10-0CEA0D671FF7}"/>
          </ac:spMkLst>
        </pc:spChg>
        <pc:spChg chg="mod">
          <ac:chgData name="Marde Helbig" userId="0c416eeb-1dd3-4f7c-ab89-e02e229005b5" providerId="ADAL" clId="{236C442F-8202-41FA-99BA-7094EDFA4327}" dt="2024-08-05T07:26:06.767" v="5804" actId="14100"/>
          <ac:spMkLst>
            <pc:docMk/>
            <pc:sldMk cId="2750254670" sldId="380"/>
            <ac:spMk id="4" creationId="{AADA8068-5DCE-BC32-4F4B-0A6F7136719D}"/>
          </ac:spMkLst>
        </pc:spChg>
        <pc:spChg chg="mod">
          <ac:chgData name="Marde Helbig" userId="0c416eeb-1dd3-4f7c-ab89-e02e229005b5" providerId="ADAL" clId="{236C442F-8202-41FA-99BA-7094EDFA4327}" dt="2024-08-05T07:25:02.813" v="5797" actId="1076"/>
          <ac:spMkLst>
            <pc:docMk/>
            <pc:sldMk cId="2750254670" sldId="380"/>
            <ac:spMk id="5" creationId="{5D2163E5-B42B-98BD-522F-82FE06D29090}"/>
          </ac:spMkLst>
        </pc:spChg>
        <pc:spChg chg="del">
          <ac:chgData name="Marde Helbig" userId="0c416eeb-1dd3-4f7c-ab89-e02e229005b5" providerId="ADAL" clId="{236C442F-8202-41FA-99BA-7094EDFA4327}" dt="2024-08-05T07:22:52.592" v="5729" actId="478"/>
          <ac:spMkLst>
            <pc:docMk/>
            <pc:sldMk cId="2750254670" sldId="380"/>
            <ac:spMk id="11" creationId="{0C144C72-01FC-D293-930B-A7FB684C70A6}"/>
          </ac:spMkLst>
        </pc:spChg>
        <pc:picChg chg="mod">
          <ac:chgData name="Marde Helbig" userId="0c416eeb-1dd3-4f7c-ab89-e02e229005b5" providerId="ADAL" clId="{236C442F-8202-41FA-99BA-7094EDFA4327}" dt="2024-08-05T07:25:02.813" v="5797" actId="1076"/>
          <ac:picMkLst>
            <pc:docMk/>
            <pc:sldMk cId="2750254670" sldId="380"/>
            <ac:picMk id="10" creationId="{04A5D5C9-84F3-539E-2626-72B790BE13FE}"/>
          </ac:picMkLst>
        </pc:picChg>
      </pc:sldChg>
      <pc:sldChg chg="addSp delSp modSp add mod delAnim modAnim">
        <pc:chgData name="Marde Helbig" userId="0c416eeb-1dd3-4f7c-ab89-e02e229005b5" providerId="ADAL" clId="{236C442F-8202-41FA-99BA-7094EDFA4327}" dt="2024-08-06T05:28:26.987" v="10204" actId="14100"/>
        <pc:sldMkLst>
          <pc:docMk/>
          <pc:sldMk cId="7162" sldId="381"/>
        </pc:sldMkLst>
        <pc:spChg chg="mod">
          <ac:chgData name="Marde Helbig" userId="0c416eeb-1dd3-4f7c-ab89-e02e229005b5" providerId="ADAL" clId="{236C442F-8202-41FA-99BA-7094EDFA4327}" dt="2024-08-05T07:41:44.838" v="6772" actId="20577"/>
          <ac:spMkLst>
            <pc:docMk/>
            <pc:sldMk cId="7162" sldId="381"/>
            <ac:spMk id="2" creationId="{34DB6CE4-2B13-4715-B5B2-615A55922CA1}"/>
          </ac:spMkLst>
        </pc:spChg>
        <pc:spChg chg="add mod">
          <ac:chgData name="Marde Helbig" userId="0c416eeb-1dd3-4f7c-ab89-e02e229005b5" providerId="ADAL" clId="{236C442F-8202-41FA-99BA-7094EDFA4327}" dt="2024-08-06T05:28:26.987" v="10204" actId="14100"/>
          <ac:spMkLst>
            <pc:docMk/>
            <pc:sldMk cId="7162" sldId="381"/>
            <ac:spMk id="3" creationId="{131E1D97-0915-FB88-41B4-F6D997CD1D37}"/>
          </ac:spMkLst>
        </pc:spChg>
        <pc:spChg chg="del">
          <ac:chgData name="Marde Helbig" userId="0c416eeb-1dd3-4f7c-ab89-e02e229005b5" providerId="ADAL" clId="{236C442F-8202-41FA-99BA-7094EDFA4327}" dt="2024-08-05T07:35:06.809" v="6354" actId="478"/>
          <ac:spMkLst>
            <pc:docMk/>
            <pc:sldMk cId="7162" sldId="381"/>
            <ac:spMk id="3" creationId="{24218C56-FB6B-4522-05EA-B7358D30A305}"/>
          </ac:spMkLst>
        </pc:spChg>
        <pc:spChg chg="mod">
          <ac:chgData name="Marde Helbig" userId="0c416eeb-1dd3-4f7c-ab89-e02e229005b5" providerId="ADAL" clId="{236C442F-8202-41FA-99BA-7094EDFA4327}" dt="2024-08-05T07:39:06.706" v="6594" actId="6549"/>
          <ac:spMkLst>
            <pc:docMk/>
            <pc:sldMk cId="7162" sldId="381"/>
            <ac:spMk id="4" creationId="{AADA8068-5DCE-BC32-4F4B-0A6F7136719D}"/>
          </ac:spMkLst>
        </pc:spChg>
        <pc:spChg chg="mod">
          <ac:chgData name="Marde Helbig" userId="0c416eeb-1dd3-4f7c-ab89-e02e229005b5" providerId="ADAL" clId="{236C442F-8202-41FA-99BA-7094EDFA4327}" dt="2024-08-05T07:31:24.181" v="6038" actId="20577"/>
          <ac:spMkLst>
            <pc:docMk/>
            <pc:sldMk cId="7162" sldId="381"/>
            <ac:spMk id="5" creationId="{5D2163E5-B42B-98BD-522F-82FE06D29090}"/>
          </ac:spMkLst>
        </pc:spChg>
        <pc:spChg chg="del">
          <ac:chgData name="Marde Helbig" userId="0c416eeb-1dd3-4f7c-ab89-e02e229005b5" providerId="ADAL" clId="{236C442F-8202-41FA-99BA-7094EDFA4327}" dt="2024-08-05T07:29:24.376" v="5887" actId="478"/>
          <ac:spMkLst>
            <pc:docMk/>
            <pc:sldMk cId="7162" sldId="381"/>
            <ac:spMk id="9" creationId="{308EDC82-E56F-040E-32AF-5A076AA7776D}"/>
          </ac:spMkLst>
        </pc:spChg>
        <pc:spChg chg="mod">
          <ac:chgData name="Marde Helbig" userId="0c416eeb-1dd3-4f7c-ab89-e02e229005b5" providerId="ADAL" clId="{236C442F-8202-41FA-99BA-7094EDFA4327}" dt="2024-08-06T05:28:10.865" v="10168" actId="1076"/>
          <ac:spMkLst>
            <pc:docMk/>
            <pc:sldMk cId="7162" sldId="381"/>
            <ac:spMk id="10" creationId="{CD7A67FE-5B40-D9E1-0191-2FC1F8A0753D}"/>
          </ac:spMkLst>
        </pc:spChg>
        <pc:picChg chg="mod">
          <ac:chgData name="Marde Helbig" userId="0c416eeb-1dd3-4f7c-ab89-e02e229005b5" providerId="ADAL" clId="{236C442F-8202-41FA-99BA-7094EDFA4327}" dt="2024-08-05T07:36:48.010" v="6482" actId="1076"/>
          <ac:picMkLst>
            <pc:docMk/>
            <pc:sldMk cId="7162" sldId="381"/>
            <ac:picMk id="7" creationId="{830BACEB-81F3-22F2-DAE9-39841C3A80DE}"/>
          </ac:picMkLst>
        </pc:picChg>
        <pc:picChg chg="del">
          <ac:chgData name="Marde Helbig" userId="0c416eeb-1dd3-4f7c-ab89-e02e229005b5" providerId="ADAL" clId="{236C442F-8202-41FA-99BA-7094EDFA4327}" dt="2024-08-05T07:29:22.856" v="5886" actId="478"/>
          <ac:picMkLst>
            <pc:docMk/>
            <pc:sldMk cId="7162" sldId="381"/>
            <ac:picMk id="8" creationId="{C27FAB9D-4C56-7752-C6A8-9040FD5D52C4}"/>
          </ac:picMkLst>
        </pc:picChg>
      </pc:sldChg>
      <pc:sldChg chg="addSp delSp modSp add mod delAnim modAnim">
        <pc:chgData name="Marde Helbig" userId="0c416eeb-1dd3-4f7c-ab89-e02e229005b5" providerId="ADAL" clId="{236C442F-8202-41FA-99BA-7094EDFA4327}" dt="2024-08-05T07:54:21.738" v="7355" actId="1036"/>
        <pc:sldMkLst>
          <pc:docMk/>
          <pc:sldMk cId="4025252936" sldId="382"/>
        </pc:sldMkLst>
        <pc:spChg chg="mod">
          <ac:chgData name="Marde Helbig" userId="0c416eeb-1dd3-4f7c-ab89-e02e229005b5" providerId="ADAL" clId="{236C442F-8202-41FA-99BA-7094EDFA4327}" dt="2024-08-05T07:41:55.054" v="6775" actId="20577"/>
          <ac:spMkLst>
            <pc:docMk/>
            <pc:sldMk cId="4025252936" sldId="382"/>
            <ac:spMk id="2" creationId="{34DB6CE4-2B13-4715-B5B2-615A55922CA1}"/>
          </ac:spMkLst>
        </pc:spChg>
        <pc:spChg chg="del">
          <ac:chgData name="Marde Helbig" userId="0c416eeb-1dd3-4f7c-ab89-e02e229005b5" providerId="ADAL" clId="{236C442F-8202-41FA-99BA-7094EDFA4327}" dt="2024-08-05T07:52:56.772" v="7251" actId="478"/>
          <ac:spMkLst>
            <pc:docMk/>
            <pc:sldMk cId="4025252936" sldId="382"/>
            <ac:spMk id="3" creationId="{24218C56-FB6B-4522-05EA-B7358D30A305}"/>
          </ac:spMkLst>
        </pc:spChg>
        <pc:spChg chg="del">
          <ac:chgData name="Marde Helbig" userId="0c416eeb-1dd3-4f7c-ab89-e02e229005b5" providerId="ADAL" clId="{236C442F-8202-41FA-99BA-7094EDFA4327}" dt="2024-08-05T07:52:55.460" v="7250" actId="478"/>
          <ac:spMkLst>
            <pc:docMk/>
            <pc:sldMk cId="4025252936" sldId="382"/>
            <ac:spMk id="4" creationId="{AADA8068-5DCE-BC32-4F4B-0A6F7136719D}"/>
          </ac:spMkLst>
        </pc:spChg>
        <pc:spChg chg="mod">
          <ac:chgData name="Marde Helbig" userId="0c416eeb-1dd3-4f7c-ab89-e02e229005b5" providerId="ADAL" clId="{236C442F-8202-41FA-99BA-7094EDFA4327}" dt="2024-08-05T07:54:21.738" v="7355" actId="1036"/>
          <ac:spMkLst>
            <pc:docMk/>
            <pc:sldMk cId="4025252936" sldId="382"/>
            <ac:spMk id="5" creationId="{5D2163E5-B42B-98BD-522F-82FE06D29090}"/>
          </ac:spMkLst>
        </pc:spChg>
        <pc:spChg chg="add mod">
          <ac:chgData name="Marde Helbig" userId="0c416eeb-1dd3-4f7c-ab89-e02e229005b5" providerId="ADAL" clId="{236C442F-8202-41FA-99BA-7094EDFA4327}" dt="2024-08-05T07:54:21.738" v="7355" actId="1036"/>
          <ac:spMkLst>
            <pc:docMk/>
            <pc:sldMk cId="4025252936" sldId="382"/>
            <ac:spMk id="6" creationId="{63E90E11-88E7-3E63-85D0-EA5215024BEF}"/>
          </ac:spMkLst>
        </pc:spChg>
        <pc:spChg chg="add mod">
          <ac:chgData name="Marde Helbig" userId="0c416eeb-1dd3-4f7c-ab89-e02e229005b5" providerId="ADAL" clId="{236C442F-8202-41FA-99BA-7094EDFA4327}" dt="2024-08-05T07:54:21.738" v="7355" actId="1036"/>
          <ac:spMkLst>
            <pc:docMk/>
            <pc:sldMk cId="4025252936" sldId="382"/>
            <ac:spMk id="9" creationId="{8DC4139B-AD10-43EC-105B-EBD857577015}"/>
          </ac:spMkLst>
        </pc:spChg>
        <pc:spChg chg="mod">
          <ac:chgData name="Marde Helbig" userId="0c416eeb-1dd3-4f7c-ab89-e02e229005b5" providerId="ADAL" clId="{236C442F-8202-41FA-99BA-7094EDFA4327}" dt="2024-08-05T07:54:21.738" v="7355" actId="1036"/>
          <ac:spMkLst>
            <pc:docMk/>
            <pc:sldMk cId="4025252936" sldId="382"/>
            <ac:spMk id="10" creationId="{CD7A67FE-5B40-D9E1-0191-2FC1F8A0753D}"/>
          </ac:spMkLst>
        </pc:spChg>
        <pc:picChg chg="mod">
          <ac:chgData name="Marde Helbig" userId="0c416eeb-1dd3-4f7c-ab89-e02e229005b5" providerId="ADAL" clId="{236C442F-8202-41FA-99BA-7094EDFA4327}" dt="2024-08-05T07:54:21.738" v="7355" actId="1036"/>
          <ac:picMkLst>
            <pc:docMk/>
            <pc:sldMk cId="4025252936" sldId="382"/>
            <ac:picMk id="7" creationId="{830BACEB-81F3-22F2-DAE9-39841C3A80DE}"/>
          </ac:picMkLst>
        </pc:picChg>
        <pc:picChg chg="add mod">
          <ac:chgData name="Marde Helbig" userId="0c416eeb-1dd3-4f7c-ab89-e02e229005b5" providerId="ADAL" clId="{236C442F-8202-41FA-99BA-7094EDFA4327}" dt="2024-08-05T07:54:21.738" v="7355" actId="1036"/>
          <ac:picMkLst>
            <pc:docMk/>
            <pc:sldMk cId="4025252936" sldId="382"/>
            <ac:picMk id="8" creationId="{BD705EEC-B33E-4F28-9310-0A15E54061FD}"/>
          </ac:picMkLst>
        </pc:picChg>
      </pc:sldChg>
      <pc:sldChg chg="addSp delSp modSp add mod delAnim modAnim">
        <pc:chgData name="Marde Helbig" userId="0c416eeb-1dd3-4f7c-ab89-e02e229005b5" providerId="ADAL" clId="{236C442F-8202-41FA-99BA-7094EDFA4327}" dt="2024-08-06T05:37:02.935" v="10277" actId="20577"/>
        <pc:sldMkLst>
          <pc:docMk/>
          <pc:sldMk cId="3752126530" sldId="383"/>
        </pc:sldMkLst>
        <pc:spChg chg="mod">
          <ac:chgData name="Marde Helbig" userId="0c416eeb-1dd3-4f7c-ab89-e02e229005b5" providerId="ADAL" clId="{236C442F-8202-41FA-99BA-7094EDFA4327}" dt="2024-08-05T07:41:35.615" v="6769" actId="20577"/>
          <ac:spMkLst>
            <pc:docMk/>
            <pc:sldMk cId="3752126530" sldId="383"/>
            <ac:spMk id="2" creationId="{34DB6CE4-2B13-4715-B5B2-615A55922CA1}"/>
          </ac:spMkLst>
        </pc:spChg>
        <pc:spChg chg="mod">
          <ac:chgData name="Marde Helbig" userId="0c416eeb-1dd3-4f7c-ab89-e02e229005b5" providerId="ADAL" clId="{236C442F-8202-41FA-99BA-7094EDFA4327}" dt="2024-08-06T05:31:12.952" v="10207" actId="1076"/>
          <ac:spMkLst>
            <pc:docMk/>
            <pc:sldMk cId="3752126530" sldId="383"/>
            <ac:spMk id="4" creationId="{AADA8068-5DCE-BC32-4F4B-0A6F7136719D}"/>
          </ac:spMkLst>
        </pc:spChg>
        <pc:spChg chg="mod">
          <ac:chgData name="Marde Helbig" userId="0c416eeb-1dd3-4f7c-ab89-e02e229005b5" providerId="ADAL" clId="{236C442F-8202-41FA-99BA-7094EDFA4327}" dt="2024-08-05T07:41:24.837" v="6766" actId="1076"/>
          <ac:spMkLst>
            <pc:docMk/>
            <pc:sldMk cId="3752126530" sldId="383"/>
            <ac:spMk id="5" creationId="{5D2163E5-B42B-98BD-522F-82FE06D29090}"/>
          </ac:spMkLst>
        </pc:spChg>
        <pc:spChg chg="add mod">
          <ac:chgData name="Marde Helbig" userId="0c416eeb-1dd3-4f7c-ab89-e02e229005b5" providerId="ADAL" clId="{236C442F-8202-41FA-99BA-7094EDFA4327}" dt="2024-08-06T05:31:22.566" v="10217" actId="20577"/>
          <ac:spMkLst>
            <pc:docMk/>
            <pc:sldMk cId="3752126530" sldId="383"/>
            <ac:spMk id="6" creationId="{8C249546-C955-7494-55FD-FAB7F99583C0}"/>
          </ac:spMkLst>
        </pc:spChg>
        <pc:spChg chg="add mod">
          <ac:chgData name="Marde Helbig" userId="0c416eeb-1dd3-4f7c-ab89-e02e229005b5" providerId="ADAL" clId="{236C442F-8202-41FA-99BA-7094EDFA4327}" dt="2024-08-06T05:37:02.935" v="10277" actId="20577"/>
          <ac:spMkLst>
            <pc:docMk/>
            <pc:sldMk cId="3752126530" sldId="383"/>
            <ac:spMk id="7" creationId="{7DF4A74F-C5DD-013E-79C9-08600B22DB5B}"/>
          </ac:spMkLst>
        </pc:spChg>
        <pc:spChg chg="del mod">
          <ac:chgData name="Marde Helbig" userId="0c416eeb-1dd3-4f7c-ab89-e02e229005b5" providerId="ADAL" clId="{236C442F-8202-41FA-99BA-7094EDFA4327}" dt="2024-08-05T07:38:34.909" v="6554" actId="478"/>
          <ac:spMkLst>
            <pc:docMk/>
            <pc:sldMk cId="3752126530" sldId="383"/>
            <ac:spMk id="10" creationId="{CD7A67FE-5B40-D9E1-0191-2FC1F8A0753D}"/>
          </ac:spMkLst>
        </pc:spChg>
        <pc:picChg chg="add mod">
          <ac:chgData name="Marde Helbig" userId="0c416eeb-1dd3-4f7c-ab89-e02e229005b5" providerId="ADAL" clId="{236C442F-8202-41FA-99BA-7094EDFA4327}" dt="2024-08-06T05:31:16.568" v="10209" actId="1076"/>
          <ac:picMkLst>
            <pc:docMk/>
            <pc:sldMk cId="3752126530" sldId="383"/>
            <ac:picMk id="3" creationId="{88EC4DC9-3C8D-E56D-27FA-02B82D2920F8}"/>
          </ac:picMkLst>
        </pc:picChg>
        <pc:picChg chg="del">
          <ac:chgData name="Marde Helbig" userId="0c416eeb-1dd3-4f7c-ab89-e02e229005b5" providerId="ADAL" clId="{236C442F-8202-41FA-99BA-7094EDFA4327}" dt="2024-08-05T07:38:35.716" v="6555" actId="478"/>
          <ac:picMkLst>
            <pc:docMk/>
            <pc:sldMk cId="3752126530" sldId="383"/>
            <ac:picMk id="7" creationId="{830BACEB-81F3-22F2-DAE9-39841C3A80DE}"/>
          </ac:picMkLst>
        </pc:picChg>
      </pc:sldChg>
      <pc:sldChg chg="addSp delSp modSp add del mod ord delAnim modAnim">
        <pc:chgData name="Marde Helbig" userId="0c416eeb-1dd3-4f7c-ab89-e02e229005b5" providerId="ADAL" clId="{236C442F-8202-41FA-99BA-7094EDFA4327}" dt="2024-08-05T07:54:33.652" v="7356" actId="2696"/>
        <pc:sldMkLst>
          <pc:docMk/>
          <pc:sldMk cId="3021738191" sldId="384"/>
        </pc:sldMkLst>
        <pc:spChg chg="del">
          <ac:chgData name="Marde Helbig" userId="0c416eeb-1dd3-4f7c-ab89-e02e229005b5" providerId="ADAL" clId="{236C442F-8202-41FA-99BA-7094EDFA4327}" dt="2024-08-05T07:43:04.976" v="6867" actId="478"/>
          <ac:spMkLst>
            <pc:docMk/>
            <pc:sldMk cId="3021738191" sldId="384"/>
            <ac:spMk id="3" creationId="{24218C56-FB6B-4522-05EA-B7358D30A305}"/>
          </ac:spMkLst>
        </pc:spChg>
        <pc:spChg chg="del">
          <ac:chgData name="Marde Helbig" userId="0c416eeb-1dd3-4f7c-ab89-e02e229005b5" providerId="ADAL" clId="{236C442F-8202-41FA-99BA-7094EDFA4327}" dt="2024-08-05T07:43:02.240" v="6866" actId="478"/>
          <ac:spMkLst>
            <pc:docMk/>
            <pc:sldMk cId="3021738191" sldId="384"/>
            <ac:spMk id="4" creationId="{AADA8068-5DCE-BC32-4F4B-0A6F7136719D}"/>
          </ac:spMkLst>
        </pc:spChg>
        <pc:spChg chg="add mod">
          <ac:chgData name="Marde Helbig" userId="0c416eeb-1dd3-4f7c-ab89-e02e229005b5" providerId="ADAL" clId="{236C442F-8202-41FA-99BA-7094EDFA4327}" dt="2024-08-05T07:43:56.803" v="6949" actId="20577"/>
          <ac:spMkLst>
            <pc:docMk/>
            <pc:sldMk cId="3021738191" sldId="384"/>
            <ac:spMk id="6" creationId="{3A8107F8-1CEE-A887-C725-1A76E0645918}"/>
          </ac:spMkLst>
        </pc:spChg>
      </pc:sldChg>
      <pc:sldChg chg="addSp modSp add del mod ord modAnim">
        <pc:chgData name="Marde Helbig" userId="0c416eeb-1dd3-4f7c-ab89-e02e229005b5" providerId="ADAL" clId="{236C442F-8202-41FA-99BA-7094EDFA4327}" dt="2024-08-06T05:44:47.079" v="10330" actId="47"/>
        <pc:sldMkLst>
          <pc:docMk/>
          <pc:sldMk cId="690745302" sldId="385"/>
        </pc:sldMkLst>
        <pc:spChg chg="mod">
          <ac:chgData name="Marde Helbig" userId="0c416eeb-1dd3-4f7c-ab89-e02e229005b5" providerId="ADAL" clId="{236C442F-8202-41FA-99BA-7094EDFA4327}" dt="2024-08-06T05:44:11.037" v="10328" actId="6549"/>
          <ac:spMkLst>
            <pc:docMk/>
            <pc:sldMk cId="690745302" sldId="385"/>
            <ac:spMk id="3" creationId="{24218C56-FB6B-4522-05EA-B7358D30A305}"/>
          </ac:spMkLst>
        </pc:spChg>
        <pc:spChg chg="mod">
          <ac:chgData name="Marde Helbig" userId="0c416eeb-1dd3-4f7c-ab89-e02e229005b5" providerId="ADAL" clId="{236C442F-8202-41FA-99BA-7094EDFA4327}" dt="2024-08-06T05:44:08.573" v="10327" actId="6549"/>
          <ac:spMkLst>
            <pc:docMk/>
            <pc:sldMk cId="690745302" sldId="385"/>
            <ac:spMk id="4" creationId="{AADA8068-5DCE-BC32-4F4B-0A6F7136719D}"/>
          </ac:spMkLst>
        </pc:spChg>
        <pc:spChg chg="add mod">
          <ac:chgData name="Marde Helbig" userId="0c416eeb-1dd3-4f7c-ab89-e02e229005b5" providerId="ADAL" clId="{236C442F-8202-41FA-99BA-7094EDFA4327}" dt="2024-08-05T08:02:45.405" v="7921" actId="2711"/>
          <ac:spMkLst>
            <pc:docMk/>
            <pc:sldMk cId="690745302" sldId="385"/>
            <ac:spMk id="8" creationId="{25B980D3-BA30-0611-3137-E45D2663318E}"/>
          </ac:spMkLst>
        </pc:spChg>
        <pc:picChg chg="add mod">
          <ac:chgData name="Marde Helbig" userId="0c416eeb-1dd3-4f7c-ab89-e02e229005b5" providerId="ADAL" clId="{236C442F-8202-41FA-99BA-7094EDFA4327}" dt="2024-08-05T08:02:01.802" v="7823" actId="1076"/>
          <ac:picMkLst>
            <pc:docMk/>
            <pc:sldMk cId="690745302" sldId="385"/>
            <ac:picMk id="6" creationId="{9F5B06FB-C6E0-791D-9439-F4A4D44AF184}"/>
          </ac:picMkLst>
        </pc:picChg>
      </pc:sldChg>
      <pc:sldChg chg="addSp delSp modSp add mod delAnim modAnim">
        <pc:chgData name="Marde Helbig" userId="0c416eeb-1dd3-4f7c-ab89-e02e229005b5" providerId="ADAL" clId="{236C442F-8202-41FA-99BA-7094EDFA4327}" dt="2024-08-06T05:40:55.122" v="10297" actId="1076"/>
        <pc:sldMkLst>
          <pc:docMk/>
          <pc:sldMk cId="1699383597" sldId="386"/>
        </pc:sldMkLst>
        <pc:spChg chg="add mod">
          <ac:chgData name="Marde Helbig" userId="0c416eeb-1dd3-4f7c-ab89-e02e229005b5" providerId="ADAL" clId="{236C442F-8202-41FA-99BA-7094EDFA4327}" dt="2024-08-06T05:40:34.043" v="10295" actId="20577"/>
          <ac:spMkLst>
            <pc:docMk/>
            <pc:sldMk cId="1699383597" sldId="386"/>
            <ac:spMk id="3" creationId="{FB8A33E0-0A84-C85F-FB82-252FDD75F057}"/>
          </ac:spMkLst>
        </pc:spChg>
        <pc:spChg chg="add mod">
          <ac:chgData name="Marde Helbig" userId="0c416eeb-1dd3-4f7c-ab89-e02e229005b5" providerId="ADAL" clId="{236C442F-8202-41FA-99BA-7094EDFA4327}" dt="2024-08-06T05:40:55.122" v="10297" actId="1076"/>
          <ac:spMkLst>
            <pc:docMk/>
            <pc:sldMk cId="1699383597" sldId="386"/>
            <ac:spMk id="5" creationId="{518DE7AA-062B-CCDA-F2BF-93F5F04F8C1C}"/>
          </ac:spMkLst>
        </pc:spChg>
        <pc:spChg chg="del">
          <ac:chgData name="Marde Helbig" userId="0c416eeb-1dd3-4f7c-ab89-e02e229005b5" providerId="ADAL" clId="{236C442F-8202-41FA-99BA-7094EDFA4327}" dt="2024-08-05T07:54:52.153" v="7358" actId="478"/>
          <ac:spMkLst>
            <pc:docMk/>
            <pc:sldMk cId="1699383597" sldId="386"/>
            <ac:spMk id="5" creationId="{5D2163E5-B42B-98BD-522F-82FE06D29090}"/>
          </ac:spMkLst>
        </pc:spChg>
        <pc:spChg chg="mod">
          <ac:chgData name="Marde Helbig" userId="0c416eeb-1dd3-4f7c-ab89-e02e229005b5" providerId="ADAL" clId="{236C442F-8202-41FA-99BA-7094EDFA4327}" dt="2024-08-05T07:54:56.225" v="7359" actId="1076"/>
          <ac:spMkLst>
            <pc:docMk/>
            <pc:sldMk cId="1699383597" sldId="386"/>
            <ac:spMk id="6" creationId="{63E90E11-88E7-3E63-85D0-EA5215024BEF}"/>
          </ac:spMkLst>
        </pc:spChg>
        <pc:spChg chg="del">
          <ac:chgData name="Marde Helbig" userId="0c416eeb-1dd3-4f7c-ab89-e02e229005b5" providerId="ADAL" clId="{236C442F-8202-41FA-99BA-7094EDFA4327}" dt="2024-08-05T07:55:00.315" v="7360" actId="478"/>
          <ac:spMkLst>
            <pc:docMk/>
            <pc:sldMk cId="1699383597" sldId="386"/>
            <ac:spMk id="9" creationId="{8DC4139B-AD10-43EC-105B-EBD857577015}"/>
          </ac:spMkLst>
        </pc:spChg>
        <pc:spChg chg="del">
          <ac:chgData name="Marde Helbig" userId="0c416eeb-1dd3-4f7c-ab89-e02e229005b5" providerId="ADAL" clId="{236C442F-8202-41FA-99BA-7094EDFA4327}" dt="2024-08-05T07:55:00.315" v="7360" actId="478"/>
          <ac:spMkLst>
            <pc:docMk/>
            <pc:sldMk cId="1699383597" sldId="386"/>
            <ac:spMk id="10" creationId="{CD7A67FE-5B40-D9E1-0191-2FC1F8A0753D}"/>
          </ac:spMkLst>
        </pc:spChg>
        <pc:picChg chg="add mod">
          <ac:chgData name="Marde Helbig" userId="0c416eeb-1dd3-4f7c-ab89-e02e229005b5" providerId="ADAL" clId="{236C442F-8202-41FA-99BA-7094EDFA4327}" dt="2024-08-06T05:40:55.122" v="10297" actId="1076"/>
          <ac:picMkLst>
            <pc:docMk/>
            <pc:sldMk cId="1699383597" sldId="386"/>
            <ac:picMk id="4" creationId="{94F951D0-2B9E-4A13-B9FF-9DED7A74A790}"/>
          </ac:picMkLst>
        </pc:picChg>
        <pc:picChg chg="del">
          <ac:chgData name="Marde Helbig" userId="0c416eeb-1dd3-4f7c-ab89-e02e229005b5" providerId="ADAL" clId="{236C442F-8202-41FA-99BA-7094EDFA4327}" dt="2024-08-05T07:55:00.315" v="7360" actId="478"/>
          <ac:picMkLst>
            <pc:docMk/>
            <pc:sldMk cId="1699383597" sldId="386"/>
            <ac:picMk id="7" creationId="{830BACEB-81F3-22F2-DAE9-39841C3A80DE}"/>
          </ac:picMkLst>
        </pc:picChg>
        <pc:picChg chg="del">
          <ac:chgData name="Marde Helbig" userId="0c416eeb-1dd3-4f7c-ab89-e02e229005b5" providerId="ADAL" clId="{236C442F-8202-41FA-99BA-7094EDFA4327}" dt="2024-08-05T07:55:00.315" v="7360" actId="478"/>
          <ac:picMkLst>
            <pc:docMk/>
            <pc:sldMk cId="1699383597" sldId="386"/>
            <ac:picMk id="8" creationId="{BD705EEC-B33E-4F28-9310-0A15E54061FD}"/>
          </ac:picMkLst>
        </pc:picChg>
      </pc:sldChg>
      <pc:sldChg chg="modSp add mod ord">
        <pc:chgData name="Marde Helbig" userId="0c416eeb-1dd3-4f7c-ab89-e02e229005b5" providerId="ADAL" clId="{236C442F-8202-41FA-99BA-7094EDFA4327}" dt="2024-08-05T08:04:59.994" v="7966" actId="20577"/>
        <pc:sldMkLst>
          <pc:docMk/>
          <pc:sldMk cId="1799827569" sldId="387"/>
        </pc:sldMkLst>
        <pc:spChg chg="mod">
          <ac:chgData name="Marde Helbig" userId="0c416eeb-1dd3-4f7c-ab89-e02e229005b5" providerId="ADAL" clId="{236C442F-8202-41FA-99BA-7094EDFA4327}" dt="2024-08-05T08:04:59.994" v="7966" actId="20577"/>
          <ac:spMkLst>
            <pc:docMk/>
            <pc:sldMk cId="1799827569" sldId="387"/>
            <ac:spMk id="3" creationId="{2E77028F-9322-737D-331F-40ADB2AB9B5D}"/>
          </ac:spMkLst>
        </pc:spChg>
      </pc:sldChg>
      <pc:sldChg chg="add">
        <pc:chgData name="Marde Helbig" userId="0c416eeb-1dd3-4f7c-ab89-e02e229005b5" providerId="ADAL" clId="{236C442F-8202-41FA-99BA-7094EDFA4327}" dt="2024-08-05T08:03:24.195" v="7925"/>
        <pc:sldMkLst>
          <pc:docMk/>
          <pc:sldMk cId="3424354470" sldId="388"/>
        </pc:sldMkLst>
      </pc:sldChg>
      <pc:sldChg chg="modSp add mod">
        <pc:chgData name="Marde Helbig" userId="0c416eeb-1dd3-4f7c-ab89-e02e229005b5" providerId="ADAL" clId="{236C442F-8202-41FA-99BA-7094EDFA4327}" dt="2024-08-05T08:05:33.539" v="7990" actId="2711"/>
        <pc:sldMkLst>
          <pc:docMk/>
          <pc:sldMk cId="2624018572" sldId="389"/>
        </pc:sldMkLst>
        <pc:spChg chg="mod">
          <ac:chgData name="Marde Helbig" userId="0c416eeb-1dd3-4f7c-ab89-e02e229005b5" providerId="ADAL" clId="{236C442F-8202-41FA-99BA-7094EDFA4327}" dt="2024-08-05T08:05:33.539" v="7990" actId="2711"/>
          <ac:spMkLst>
            <pc:docMk/>
            <pc:sldMk cId="2624018572" sldId="389"/>
            <ac:spMk id="6" creationId="{0933F20F-88E7-E7C6-E33A-D6BD92469747}"/>
          </ac:spMkLst>
        </pc:spChg>
      </pc:sldChg>
      <pc:sldChg chg="addSp delSp modSp add mod ord modAnim">
        <pc:chgData name="Marde Helbig" userId="0c416eeb-1dd3-4f7c-ab89-e02e229005b5" providerId="ADAL" clId="{236C442F-8202-41FA-99BA-7094EDFA4327}" dt="2024-08-05T08:11:09.092" v="8212" actId="14100"/>
        <pc:sldMkLst>
          <pc:docMk/>
          <pc:sldMk cId="359324283" sldId="390"/>
        </pc:sldMkLst>
        <pc:spChg chg="mod">
          <ac:chgData name="Marde Helbig" userId="0c416eeb-1dd3-4f7c-ab89-e02e229005b5" providerId="ADAL" clId="{236C442F-8202-41FA-99BA-7094EDFA4327}" dt="2024-08-05T08:07:43.750" v="8036" actId="20577"/>
          <ac:spMkLst>
            <pc:docMk/>
            <pc:sldMk cId="359324283" sldId="390"/>
            <ac:spMk id="2" creationId="{E12A42D5-F3FA-6A81-6181-CA60439E2253}"/>
          </ac:spMkLst>
        </pc:spChg>
        <pc:spChg chg="mod">
          <ac:chgData name="Marde Helbig" userId="0c416eeb-1dd3-4f7c-ab89-e02e229005b5" providerId="ADAL" clId="{236C442F-8202-41FA-99BA-7094EDFA4327}" dt="2024-08-05T08:10:40.628" v="8192" actId="1076"/>
          <ac:spMkLst>
            <pc:docMk/>
            <pc:sldMk cId="359324283" sldId="390"/>
            <ac:spMk id="3" creationId="{5044012E-3D2E-CEAC-3FD1-CE4D1199F094}"/>
          </ac:spMkLst>
        </pc:spChg>
        <pc:spChg chg="add mod">
          <ac:chgData name="Marde Helbig" userId="0c416eeb-1dd3-4f7c-ab89-e02e229005b5" providerId="ADAL" clId="{236C442F-8202-41FA-99BA-7094EDFA4327}" dt="2024-08-05T08:11:09.092" v="8212" actId="14100"/>
          <ac:spMkLst>
            <pc:docMk/>
            <pc:sldMk cId="359324283" sldId="390"/>
            <ac:spMk id="9" creationId="{316C38D1-D3B9-7CCB-8AF4-856C7DC85D48}"/>
          </ac:spMkLst>
        </pc:spChg>
        <pc:picChg chg="add mod">
          <ac:chgData name="Marde Helbig" userId="0c416eeb-1dd3-4f7c-ab89-e02e229005b5" providerId="ADAL" clId="{236C442F-8202-41FA-99BA-7094EDFA4327}" dt="2024-08-05T08:10:37.120" v="8191" actId="1076"/>
          <ac:picMkLst>
            <pc:docMk/>
            <pc:sldMk cId="359324283" sldId="390"/>
            <ac:picMk id="5" creationId="{B58F0730-B868-36AC-CA21-484AFB727F37}"/>
          </ac:picMkLst>
        </pc:picChg>
        <pc:picChg chg="del mod">
          <ac:chgData name="Marde Helbig" userId="0c416eeb-1dd3-4f7c-ab89-e02e229005b5" providerId="ADAL" clId="{236C442F-8202-41FA-99BA-7094EDFA4327}" dt="2024-08-05T08:07:52.158" v="8038" actId="478"/>
          <ac:picMkLst>
            <pc:docMk/>
            <pc:sldMk cId="359324283" sldId="390"/>
            <ac:picMk id="6" creationId="{60DF0288-4DD6-87CE-4DA1-66675D571607}"/>
          </ac:picMkLst>
        </pc:picChg>
        <pc:picChg chg="add mod">
          <ac:chgData name="Marde Helbig" userId="0c416eeb-1dd3-4f7c-ab89-e02e229005b5" providerId="ADAL" clId="{236C442F-8202-41FA-99BA-7094EDFA4327}" dt="2024-08-05T08:10:56.737" v="8194" actId="1076"/>
          <ac:picMkLst>
            <pc:docMk/>
            <pc:sldMk cId="359324283" sldId="390"/>
            <ac:picMk id="7" creationId="{619A256C-660C-CCA1-7439-FBE13E884B99}"/>
          </ac:picMkLst>
        </pc:picChg>
        <pc:picChg chg="del">
          <ac:chgData name="Marde Helbig" userId="0c416eeb-1dd3-4f7c-ab89-e02e229005b5" providerId="ADAL" clId="{236C442F-8202-41FA-99BA-7094EDFA4327}" dt="2024-08-05T08:09:45.924" v="8184" actId="478"/>
          <ac:picMkLst>
            <pc:docMk/>
            <pc:sldMk cId="359324283" sldId="390"/>
            <ac:picMk id="8" creationId="{6B1CADDC-823B-F579-63DA-4B103F7E1712}"/>
          </ac:picMkLst>
        </pc:picChg>
      </pc:sldChg>
      <pc:sldChg chg="addSp delSp modSp add mod delAnim modAnim">
        <pc:chgData name="Marde Helbig" userId="0c416eeb-1dd3-4f7c-ab89-e02e229005b5" providerId="ADAL" clId="{236C442F-8202-41FA-99BA-7094EDFA4327}" dt="2024-08-06T04:53:53.053" v="9669" actId="14100"/>
        <pc:sldMkLst>
          <pc:docMk/>
          <pc:sldMk cId="3446667718" sldId="391"/>
        </pc:sldMkLst>
        <pc:spChg chg="mod">
          <ac:chgData name="Marde Helbig" userId="0c416eeb-1dd3-4f7c-ab89-e02e229005b5" providerId="ADAL" clId="{236C442F-8202-41FA-99BA-7094EDFA4327}" dt="2024-08-05T12:12:59.715" v="8647" actId="20577"/>
          <ac:spMkLst>
            <pc:docMk/>
            <pc:sldMk cId="3446667718" sldId="391"/>
            <ac:spMk id="2" creationId="{E12A42D5-F3FA-6A81-6181-CA60439E2253}"/>
          </ac:spMkLst>
        </pc:spChg>
        <pc:spChg chg="mod">
          <ac:chgData name="Marde Helbig" userId="0c416eeb-1dd3-4f7c-ab89-e02e229005b5" providerId="ADAL" clId="{236C442F-8202-41FA-99BA-7094EDFA4327}" dt="2024-08-05T08:13:10.017" v="8359" actId="20577"/>
          <ac:spMkLst>
            <pc:docMk/>
            <pc:sldMk cId="3446667718" sldId="391"/>
            <ac:spMk id="3" creationId="{5044012E-3D2E-CEAC-3FD1-CE4D1199F094}"/>
          </ac:spMkLst>
        </pc:spChg>
        <pc:spChg chg="add mod">
          <ac:chgData name="Marde Helbig" userId="0c416eeb-1dd3-4f7c-ab89-e02e229005b5" providerId="ADAL" clId="{236C442F-8202-41FA-99BA-7094EDFA4327}" dt="2024-08-06T04:53:53.053" v="9669" actId="14100"/>
          <ac:spMkLst>
            <pc:docMk/>
            <pc:sldMk cId="3446667718" sldId="391"/>
            <ac:spMk id="4" creationId="{CAE1FFF4-E9E2-00D5-7B80-6AFF434F4764}"/>
          </ac:spMkLst>
        </pc:spChg>
        <pc:spChg chg="add mod">
          <ac:chgData name="Marde Helbig" userId="0c416eeb-1dd3-4f7c-ab89-e02e229005b5" providerId="ADAL" clId="{236C442F-8202-41FA-99BA-7094EDFA4327}" dt="2024-08-06T04:45:48.300" v="9460" actId="20577"/>
          <ac:spMkLst>
            <pc:docMk/>
            <pc:sldMk cId="3446667718" sldId="391"/>
            <ac:spMk id="8" creationId="{EC154D6B-A9AE-E8A7-336E-0B6161F2C93D}"/>
          </ac:spMkLst>
        </pc:spChg>
        <pc:spChg chg="del">
          <ac:chgData name="Marde Helbig" userId="0c416eeb-1dd3-4f7c-ab89-e02e229005b5" providerId="ADAL" clId="{236C442F-8202-41FA-99BA-7094EDFA4327}" dt="2024-08-05T08:12:05.426" v="8231" actId="478"/>
          <ac:spMkLst>
            <pc:docMk/>
            <pc:sldMk cId="3446667718" sldId="391"/>
            <ac:spMk id="9" creationId="{316C38D1-D3B9-7CCB-8AF4-856C7DC85D48}"/>
          </ac:spMkLst>
        </pc:spChg>
        <pc:spChg chg="add">
          <ac:chgData name="Marde Helbig" userId="0c416eeb-1dd3-4f7c-ab89-e02e229005b5" providerId="ADAL" clId="{236C442F-8202-41FA-99BA-7094EDFA4327}" dt="2024-08-05T08:17:26.576" v="8422"/>
          <ac:spMkLst>
            <pc:docMk/>
            <pc:sldMk cId="3446667718" sldId="391"/>
            <ac:spMk id="10" creationId="{EDA1DC99-BBBF-C736-09E3-25980A57D2CC}"/>
          </ac:spMkLst>
        </pc:spChg>
        <pc:spChg chg="add del mod">
          <ac:chgData name="Marde Helbig" userId="0c416eeb-1dd3-4f7c-ab89-e02e229005b5" providerId="ADAL" clId="{236C442F-8202-41FA-99BA-7094EDFA4327}" dt="2024-08-06T04:36:07.078" v="9001" actId="478"/>
          <ac:spMkLst>
            <pc:docMk/>
            <pc:sldMk cId="3446667718" sldId="391"/>
            <ac:spMk id="11" creationId="{CCC73B43-CEF8-BA0A-0E6F-0072B816B27E}"/>
          </ac:spMkLst>
        </pc:spChg>
        <pc:picChg chg="mod">
          <ac:chgData name="Marde Helbig" userId="0c416eeb-1dd3-4f7c-ab89-e02e229005b5" providerId="ADAL" clId="{236C442F-8202-41FA-99BA-7094EDFA4327}" dt="2024-08-05T08:13:53.978" v="8363" actId="1076"/>
          <ac:picMkLst>
            <pc:docMk/>
            <pc:sldMk cId="3446667718" sldId="391"/>
            <ac:picMk id="5" creationId="{B58F0730-B868-36AC-CA21-484AFB727F37}"/>
          </ac:picMkLst>
        </pc:picChg>
        <pc:picChg chg="add mod">
          <ac:chgData name="Marde Helbig" userId="0c416eeb-1dd3-4f7c-ab89-e02e229005b5" providerId="ADAL" clId="{236C442F-8202-41FA-99BA-7094EDFA4327}" dt="2024-08-05T08:14:30.165" v="8364" actId="1076"/>
          <ac:picMkLst>
            <pc:docMk/>
            <pc:sldMk cId="3446667718" sldId="391"/>
            <ac:picMk id="6" creationId="{788A3018-4F2E-86D7-B8A0-EB045A397FCD}"/>
          </ac:picMkLst>
        </pc:picChg>
        <pc:picChg chg="del">
          <ac:chgData name="Marde Helbig" userId="0c416eeb-1dd3-4f7c-ab89-e02e229005b5" providerId="ADAL" clId="{236C442F-8202-41FA-99BA-7094EDFA4327}" dt="2024-08-05T08:12:04.274" v="8230" actId="478"/>
          <ac:picMkLst>
            <pc:docMk/>
            <pc:sldMk cId="3446667718" sldId="391"/>
            <ac:picMk id="7" creationId="{619A256C-660C-CCA1-7439-FBE13E884B99}"/>
          </ac:picMkLst>
        </pc:picChg>
      </pc:sldChg>
      <pc:sldChg chg="addSp delSp modSp add mod modAnim">
        <pc:chgData name="Marde Helbig" userId="0c416eeb-1dd3-4f7c-ab89-e02e229005b5" providerId="ADAL" clId="{236C442F-8202-41FA-99BA-7094EDFA4327}" dt="2024-08-06T04:53:36.936" v="9666" actId="14100"/>
        <pc:sldMkLst>
          <pc:docMk/>
          <pc:sldMk cId="3740719494" sldId="392"/>
        </pc:sldMkLst>
        <pc:spChg chg="mod">
          <ac:chgData name="Marde Helbig" userId="0c416eeb-1dd3-4f7c-ab89-e02e229005b5" providerId="ADAL" clId="{236C442F-8202-41FA-99BA-7094EDFA4327}" dt="2024-08-06T04:53:08.936" v="9662" actId="1076"/>
          <ac:spMkLst>
            <pc:docMk/>
            <pc:sldMk cId="3740719494" sldId="392"/>
            <ac:spMk id="2" creationId="{E12A42D5-F3FA-6A81-6181-CA60439E2253}"/>
          </ac:spMkLst>
        </pc:spChg>
        <pc:spChg chg="mod">
          <ac:chgData name="Marde Helbig" userId="0c416eeb-1dd3-4f7c-ab89-e02e229005b5" providerId="ADAL" clId="{236C442F-8202-41FA-99BA-7094EDFA4327}" dt="2024-08-06T04:34:42.297" v="8959" actId="6549"/>
          <ac:spMkLst>
            <pc:docMk/>
            <pc:sldMk cId="3740719494" sldId="392"/>
            <ac:spMk id="3" creationId="{5044012E-3D2E-CEAC-3FD1-CE4D1199F094}"/>
          </ac:spMkLst>
        </pc:spChg>
        <pc:spChg chg="add mod">
          <ac:chgData name="Marde Helbig" userId="0c416eeb-1dd3-4f7c-ab89-e02e229005b5" providerId="ADAL" clId="{236C442F-8202-41FA-99BA-7094EDFA4327}" dt="2024-08-06T04:53:36.936" v="9666" actId="14100"/>
          <ac:spMkLst>
            <pc:docMk/>
            <pc:sldMk cId="3740719494" sldId="392"/>
            <ac:spMk id="4" creationId="{8F4590F0-5B5B-4D9E-1A1D-68A4B6B99AD1}"/>
          </ac:spMkLst>
        </pc:spChg>
        <pc:spChg chg="mod">
          <ac:chgData name="Marde Helbig" userId="0c416eeb-1dd3-4f7c-ab89-e02e229005b5" providerId="ADAL" clId="{236C442F-8202-41FA-99BA-7094EDFA4327}" dt="2024-08-06T04:50:05.170" v="9603" actId="1076"/>
          <ac:spMkLst>
            <pc:docMk/>
            <pc:sldMk cId="3740719494" sldId="392"/>
            <ac:spMk id="8" creationId="{EC154D6B-A9AE-E8A7-336E-0B6161F2C93D}"/>
          </ac:spMkLst>
        </pc:spChg>
        <pc:picChg chg="mod">
          <ac:chgData name="Marde Helbig" userId="0c416eeb-1dd3-4f7c-ab89-e02e229005b5" providerId="ADAL" clId="{236C442F-8202-41FA-99BA-7094EDFA4327}" dt="2024-08-06T04:34:14.261" v="8956" actId="1076"/>
          <ac:picMkLst>
            <pc:docMk/>
            <pc:sldMk cId="3740719494" sldId="392"/>
            <ac:picMk id="5" creationId="{B58F0730-B868-36AC-CA21-484AFB727F37}"/>
          </ac:picMkLst>
        </pc:picChg>
        <pc:picChg chg="add del mod">
          <ac:chgData name="Marde Helbig" userId="0c416eeb-1dd3-4f7c-ab89-e02e229005b5" providerId="ADAL" clId="{236C442F-8202-41FA-99BA-7094EDFA4327}" dt="2024-08-06T04:34:29.844" v="8958" actId="478"/>
          <ac:picMkLst>
            <pc:docMk/>
            <pc:sldMk cId="3740719494" sldId="392"/>
            <ac:picMk id="6" creationId="{788A3018-4F2E-86D7-B8A0-EB045A397FCD}"/>
          </ac:picMkLst>
        </pc:picChg>
      </pc:sldChg>
      <pc:sldChg chg="addSp delSp modSp add mod modAnim">
        <pc:chgData name="Marde Helbig" userId="0c416eeb-1dd3-4f7c-ab89-e02e229005b5" providerId="ADAL" clId="{236C442F-8202-41FA-99BA-7094EDFA4327}" dt="2024-08-06T04:53:32.121" v="9665" actId="14100"/>
        <pc:sldMkLst>
          <pc:docMk/>
          <pc:sldMk cId="1632233933" sldId="393"/>
        </pc:sldMkLst>
        <pc:spChg chg="mod">
          <ac:chgData name="Marde Helbig" userId="0c416eeb-1dd3-4f7c-ab89-e02e229005b5" providerId="ADAL" clId="{236C442F-8202-41FA-99BA-7094EDFA4327}" dt="2024-08-06T04:52:59.336" v="9661" actId="1076"/>
          <ac:spMkLst>
            <pc:docMk/>
            <pc:sldMk cId="1632233933" sldId="393"/>
            <ac:spMk id="2" creationId="{E12A42D5-F3FA-6A81-6181-CA60439E2253}"/>
          </ac:spMkLst>
        </pc:spChg>
        <pc:spChg chg="mod">
          <ac:chgData name="Marde Helbig" userId="0c416eeb-1dd3-4f7c-ab89-e02e229005b5" providerId="ADAL" clId="{236C442F-8202-41FA-99BA-7094EDFA4327}" dt="2024-08-06T04:39:02.144" v="9177" actId="1076"/>
          <ac:spMkLst>
            <pc:docMk/>
            <pc:sldMk cId="1632233933" sldId="393"/>
            <ac:spMk id="3" creationId="{5044012E-3D2E-CEAC-3FD1-CE4D1199F094}"/>
          </ac:spMkLst>
        </pc:spChg>
        <pc:spChg chg="add mod">
          <ac:chgData name="Marde Helbig" userId="0c416eeb-1dd3-4f7c-ab89-e02e229005b5" providerId="ADAL" clId="{236C442F-8202-41FA-99BA-7094EDFA4327}" dt="2024-08-06T04:53:32.121" v="9665" actId="14100"/>
          <ac:spMkLst>
            <pc:docMk/>
            <pc:sldMk cId="1632233933" sldId="393"/>
            <ac:spMk id="4" creationId="{4487EF67-5F50-5E57-C676-F0ED04E9AEBB}"/>
          </ac:spMkLst>
        </pc:spChg>
        <pc:spChg chg="mod">
          <ac:chgData name="Marde Helbig" userId="0c416eeb-1dd3-4f7c-ab89-e02e229005b5" providerId="ADAL" clId="{236C442F-8202-41FA-99BA-7094EDFA4327}" dt="2024-08-06T04:53:28.199" v="9663" actId="1076"/>
          <ac:spMkLst>
            <pc:docMk/>
            <pc:sldMk cId="1632233933" sldId="393"/>
            <ac:spMk id="8" creationId="{EC154D6B-A9AE-E8A7-336E-0B6161F2C93D}"/>
          </ac:spMkLst>
        </pc:spChg>
        <pc:picChg chg="del">
          <ac:chgData name="Marde Helbig" userId="0c416eeb-1dd3-4f7c-ab89-e02e229005b5" providerId="ADAL" clId="{236C442F-8202-41FA-99BA-7094EDFA4327}" dt="2024-08-06T04:38:25.338" v="9144" actId="478"/>
          <ac:picMkLst>
            <pc:docMk/>
            <pc:sldMk cId="1632233933" sldId="393"/>
            <ac:picMk id="6" creationId="{788A3018-4F2E-86D7-B8A0-EB045A397FCD}"/>
          </ac:picMkLst>
        </pc:picChg>
      </pc:sldChg>
      <pc:sldChg chg="add del">
        <pc:chgData name="Marde Helbig" userId="0c416eeb-1dd3-4f7c-ab89-e02e229005b5" providerId="ADAL" clId="{236C442F-8202-41FA-99BA-7094EDFA4327}" dt="2024-08-06T05:44:47.079" v="10330" actId="47"/>
        <pc:sldMkLst>
          <pc:docMk/>
          <pc:sldMk cId="2414331249" sldId="3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coding-laptop-laptops-macbook-693861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jpe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12" Type="http://schemas.openxmlformats.org/officeDocument/2006/relationships/image" Target="../media/image29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28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jpe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12" Type="http://schemas.openxmlformats.org/officeDocument/2006/relationships/image" Target="../media/image29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28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eg"/><Relationship Id="rId13" Type="http://schemas.openxmlformats.org/officeDocument/2006/relationships/image" Target="../media/image30.jpeg"/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12" Type="http://schemas.openxmlformats.org/officeDocument/2006/relationships/image" Target="../media/image29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11" Type="http://schemas.openxmlformats.org/officeDocument/2006/relationships/image" Target="../media/image28.jpeg"/><Relationship Id="rId5" Type="http://schemas.openxmlformats.org/officeDocument/2006/relationships/image" Target="../media/image22.jpeg"/><Relationship Id="rId10" Type="http://schemas.openxmlformats.org/officeDocument/2006/relationships/image" Target="../media/image27.jpeg"/><Relationship Id="rId4" Type="http://schemas.openxmlformats.org/officeDocument/2006/relationships/image" Target="../media/image21.jpeg"/><Relationship Id="rId9" Type="http://schemas.openxmlformats.org/officeDocument/2006/relationships/image" Target="../media/image2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3336" y="220529"/>
            <a:ext cx="8791575" cy="238760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Rockwell" panose="02060603020205020403" pitchFamily="18" charset="0"/>
              </a:rPr>
              <a:t>Programming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3" y="2619674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1811ICT/2807ICT/7001ICT</a:t>
            </a:r>
          </a:p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Week 4 Lecture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0D51E65-C479-759D-88C7-758B9E79EBEF}"/>
              </a:ext>
            </a:extLst>
          </p:cNvPr>
          <p:cNvSpPr txBox="1">
            <a:spLocks/>
          </p:cNvSpPr>
          <p:nvPr/>
        </p:nvSpPr>
        <p:spPr>
          <a:xfrm>
            <a:off x="1953336" y="3963657"/>
            <a:ext cx="8791575" cy="6466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Mardé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Helbig</a:t>
            </a:r>
          </a:p>
        </p:txBody>
      </p:sp>
      <p:pic>
        <p:nvPicPr>
          <p:cNvPr id="5" name="Picture Placeholder 4" descr="A toy figurine on a computer&#10;&#10;Description automatically generated">
            <a:extLst>
              <a:ext uri="{FF2B5EF4-FFF2-40B4-BE49-F238E27FC236}">
                <a16:creationId xmlns:a16="http://schemas.microsoft.com/office/drawing/2014/main" id="{31443806-1C7F-88D8-591C-36374B78C0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7813" b="7813"/>
          <a:stretch>
            <a:fillRect/>
          </a:stretch>
        </p:blipFill>
        <p:spPr>
          <a:xfrm>
            <a:off x="4899412" y="4753701"/>
            <a:ext cx="3078108" cy="173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70" y="22768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While loop</a:t>
            </a:r>
          </a:p>
        </p:txBody>
      </p:sp>
      <p:pic>
        <p:nvPicPr>
          <p:cNvPr id="8" name="Picture 7" descr="Question Cat">
            <a:extLst>
              <a:ext uri="{FF2B5EF4-FFF2-40B4-BE49-F238E27FC236}">
                <a16:creationId xmlns:a16="http://schemas.microsoft.com/office/drawing/2014/main" id="{C27FAB9D-4C56-7752-C6A8-9040FD5D5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539" y="1693180"/>
            <a:ext cx="844767" cy="8447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2032528" y="1892182"/>
            <a:ext cx="458339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How should we go about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changing the code?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A8068-5DCE-BC32-4F4B-0A6F7136719D}"/>
              </a:ext>
            </a:extLst>
          </p:cNvPr>
          <p:cNvSpPr txBox="1"/>
          <p:nvPr/>
        </p:nvSpPr>
        <p:spPr>
          <a:xfrm>
            <a:off x="376158" y="2863607"/>
            <a:ext cx="5722651" cy="258532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whileLoop3.py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changing magic number example using while loop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#user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should keep guessing until they get the number correct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>
                <a:solidFill>
                  <a:prstClr val="white"/>
                </a:solidFill>
                <a:latin typeface="Tw Cen MT" panose="020B0602020104020603"/>
              </a:rPr>
              <a:t>correctNumber</a:t>
            </a: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 = 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#when should we stop the while loop?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while ():  #what should be the condition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here?</a:t>
            </a:r>
            <a:endParaRPr lang="en-US" baseline="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#what do we get from the user?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	num = input(“Enter a number: “)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163E5-B42B-98BD-522F-82FE06D29090}"/>
              </a:ext>
            </a:extLst>
          </p:cNvPr>
          <p:cNvSpPr txBox="1"/>
          <p:nvPr/>
        </p:nvSpPr>
        <p:spPr>
          <a:xfrm>
            <a:off x="1382269" y="1266299"/>
            <a:ext cx="6458032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How can we improve the magic number example using a while loop?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Picture 5" descr="Stop Bee">
            <a:extLst>
              <a:ext uri="{FF2B5EF4-FFF2-40B4-BE49-F238E27FC236}">
                <a16:creationId xmlns:a16="http://schemas.microsoft.com/office/drawing/2014/main" id="{EA74B55E-2478-146E-6425-5213C47EE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2294" y="588475"/>
            <a:ext cx="890095" cy="8900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218C56-FB6B-4522-05EA-B7358D30A305}"/>
              </a:ext>
            </a:extLst>
          </p:cNvPr>
          <p:cNvSpPr txBox="1"/>
          <p:nvPr/>
        </p:nvSpPr>
        <p:spPr>
          <a:xfrm>
            <a:off x="6182656" y="3006378"/>
            <a:ext cx="5722651" cy="258532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whileLoop3.py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changing magic number example using while loop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#user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should keep guessing until they get the number correct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>
                <a:solidFill>
                  <a:prstClr val="white"/>
                </a:solidFill>
                <a:latin typeface="Tw Cen MT" panose="020B0602020104020603"/>
              </a:rPr>
              <a:t>correctNumber</a:t>
            </a: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 = 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#when should we stop the while loop?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while (num !=7):  #what should be the condition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here?</a:t>
            </a:r>
            <a:endParaRPr lang="en-US" baseline="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#what do we get from the user?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	num = input(“Enter a number: “)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7" name="Picture 6" descr="Question Cat">
            <a:extLst>
              <a:ext uri="{FF2B5EF4-FFF2-40B4-BE49-F238E27FC236}">
                <a16:creationId xmlns:a16="http://schemas.microsoft.com/office/drawing/2014/main" id="{830BACEB-81F3-22F2-DAE9-39841C3A8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269" y="5591701"/>
            <a:ext cx="844767" cy="84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7A67FE-5B40-D9E1-0191-2FC1F8A0753D}"/>
              </a:ext>
            </a:extLst>
          </p:cNvPr>
          <p:cNvSpPr txBox="1"/>
          <p:nvPr/>
        </p:nvSpPr>
        <p:spPr>
          <a:xfrm>
            <a:off x="7058995" y="5819798"/>
            <a:ext cx="293603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Will the above code work?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58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3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70" y="-202597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While loop</a:t>
            </a:r>
          </a:p>
        </p:txBody>
      </p:sp>
      <p:pic>
        <p:nvPicPr>
          <p:cNvPr id="8" name="Picture 7" descr="Question Cat">
            <a:extLst>
              <a:ext uri="{FF2B5EF4-FFF2-40B4-BE49-F238E27FC236}">
                <a16:creationId xmlns:a16="http://schemas.microsoft.com/office/drawing/2014/main" id="{C27FAB9D-4C56-7752-C6A8-9040FD5D5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70" y="1231610"/>
            <a:ext cx="844767" cy="8447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2120975" y="1491509"/>
            <a:ext cx="458339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How should we go about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changing the code?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A8068-5DCE-BC32-4F4B-0A6F7136719D}"/>
              </a:ext>
            </a:extLst>
          </p:cNvPr>
          <p:cNvSpPr txBox="1"/>
          <p:nvPr/>
        </p:nvSpPr>
        <p:spPr>
          <a:xfrm>
            <a:off x="940085" y="2083609"/>
            <a:ext cx="5722651" cy="452431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whileLoop3.py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changing magic number example using while loop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#user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should keep guessing until they get the number correct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>
                <a:solidFill>
                  <a:prstClr val="white"/>
                </a:solidFill>
                <a:latin typeface="Tw Cen MT" panose="020B0602020104020603"/>
              </a:rPr>
              <a:t>correctNumber</a:t>
            </a: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 = 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#getting first number from user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num = float(input(“Enter a number: “))</a:t>
            </a:r>
            <a:endParaRPr lang="en-US" baseline="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#when should we stop the while loop?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while (num !=7):  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#print message to user, hint for next guess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if (num &lt; 7):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	print(“Incorrect guess. Number is too small!”)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else: #why only 1 alternative here and not 2?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	print(“Incorrect guess. Number is too large!”)</a:t>
            </a:r>
            <a:endParaRPr kumimoji="0" lang="en-US" sz="18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#get next number from user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	num = float(input(“Try again! Enter a number: “))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	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163E5-B42B-98BD-522F-82FE06D29090}"/>
              </a:ext>
            </a:extLst>
          </p:cNvPr>
          <p:cNvSpPr txBox="1"/>
          <p:nvPr/>
        </p:nvSpPr>
        <p:spPr>
          <a:xfrm>
            <a:off x="1441122" y="862278"/>
            <a:ext cx="6458032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How can we improve the magic number example using a while loop?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Picture 5" descr="Stop Bee">
            <a:extLst>
              <a:ext uri="{FF2B5EF4-FFF2-40B4-BE49-F238E27FC236}">
                <a16:creationId xmlns:a16="http://schemas.microsoft.com/office/drawing/2014/main" id="{EA74B55E-2478-146E-6425-5213C47EE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2294" y="588475"/>
            <a:ext cx="890095" cy="890095"/>
          </a:xfrm>
          <a:prstGeom prst="rect">
            <a:avLst/>
          </a:prstGeom>
        </p:spPr>
      </p:pic>
      <p:pic>
        <p:nvPicPr>
          <p:cNvPr id="7" name="Picture 6" descr="Question Cat">
            <a:extLst>
              <a:ext uri="{FF2B5EF4-FFF2-40B4-BE49-F238E27FC236}">
                <a16:creationId xmlns:a16="http://schemas.microsoft.com/office/drawing/2014/main" id="{830BACEB-81F3-22F2-DAE9-39841C3A8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352" y="4521724"/>
            <a:ext cx="844767" cy="84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7A67FE-5B40-D9E1-0191-2FC1F8A0753D}"/>
              </a:ext>
            </a:extLst>
          </p:cNvPr>
          <p:cNvSpPr txBox="1"/>
          <p:nvPr/>
        </p:nvSpPr>
        <p:spPr>
          <a:xfrm>
            <a:off x="7004674" y="4651181"/>
            <a:ext cx="267348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What is the problem here? 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11BD4-23D0-93A4-BEA7-842827B7670A}"/>
              </a:ext>
            </a:extLst>
          </p:cNvPr>
          <p:cNvSpPr txBox="1"/>
          <p:nvPr/>
        </p:nvSpPr>
        <p:spPr>
          <a:xfrm>
            <a:off x="7004674" y="5645373"/>
            <a:ext cx="386853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Can an alternative condition be added?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BB93CA-70AB-D00A-DE29-9510E065119D}"/>
              </a:ext>
            </a:extLst>
          </p:cNvPr>
          <p:cNvSpPr txBox="1"/>
          <p:nvPr/>
        </p:nvSpPr>
        <p:spPr>
          <a:xfrm>
            <a:off x="7004674" y="5149970"/>
            <a:ext cx="355166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What do we print if guess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is correct?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4060BD-8626-3A56-B947-8B5B5884C356}"/>
              </a:ext>
            </a:extLst>
          </p:cNvPr>
          <p:cNvSpPr txBox="1"/>
          <p:nvPr/>
        </p:nvSpPr>
        <p:spPr>
          <a:xfrm>
            <a:off x="7004675" y="6084859"/>
            <a:ext cx="339775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How can we solve this?</a:t>
            </a:r>
          </a:p>
        </p:txBody>
      </p:sp>
    </p:spTree>
    <p:extLst>
      <p:ext uri="{BB962C8B-B14F-4D97-AF65-F5344CB8AC3E}">
        <p14:creationId xmlns:p14="http://schemas.microsoft.com/office/powerpoint/2010/main" val="56254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10" grpId="0" animBg="1"/>
      <p:bldP spid="11" grpId="0" animBg="1"/>
      <p:bldP spid="1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Loops – Sentinel pattern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3186"/>
            <a:ext cx="9905999" cy="3541714"/>
          </a:xfrm>
        </p:spPr>
        <p:txBody>
          <a:bodyPr/>
          <a:lstStyle/>
          <a:p>
            <a:r>
              <a:rPr lang="en-US" dirty="0"/>
              <a:t>The magic number code is an example of a </a:t>
            </a:r>
            <a:r>
              <a:rPr lang="en-US" b="1" dirty="0"/>
              <a:t>sentinel pattern</a:t>
            </a:r>
          </a:p>
          <a:p>
            <a:r>
              <a:rPr lang="en-US" dirty="0"/>
              <a:t>Program reads input until a specified value (called the </a:t>
            </a:r>
            <a:r>
              <a:rPr lang="en-US" i="1" dirty="0"/>
              <a:t>sentinel</a:t>
            </a:r>
            <a:r>
              <a:rPr lang="en-US" dirty="0"/>
              <a:t>) is read, which indicates that end of program has been reached:</a:t>
            </a:r>
            <a:endParaRPr lang="en-AU" dirty="0"/>
          </a:p>
        </p:txBody>
      </p:sp>
      <p:pic>
        <p:nvPicPr>
          <p:cNvPr id="6" name="Picture 5" descr="High Five Bee">
            <a:extLst>
              <a:ext uri="{FF2B5EF4-FFF2-40B4-BE49-F238E27FC236}">
                <a16:creationId xmlns:a16="http://schemas.microsoft.com/office/drawing/2014/main" id="{60DF0288-4DD6-87CE-4DA1-66675D571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6089" y="633309"/>
            <a:ext cx="729791" cy="7297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1CADDC-823B-F579-63DA-4B103F7E1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2301" y="3649330"/>
            <a:ext cx="5860030" cy="153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5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Shorthand Assignment operators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37813"/>
            <a:ext cx="9905999" cy="3541714"/>
          </a:xfrm>
        </p:spPr>
        <p:txBody>
          <a:bodyPr/>
          <a:lstStyle/>
          <a:p>
            <a:r>
              <a:rPr lang="en-US" dirty="0"/>
              <a:t>When did we use the </a:t>
            </a:r>
            <a:r>
              <a:rPr lang="en-US" b="1" dirty="0"/>
              <a:t>assignment operator</a:t>
            </a:r>
            <a:r>
              <a:rPr lang="en-US" dirty="0"/>
              <a:t> (=) so far?</a:t>
            </a:r>
            <a:endParaRPr lang="en-US" b="1" dirty="0"/>
          </a:p>
          <a:p>
            <a:r>
              <a:rPr lang="en-US" dirty="0"/>
              <a:t>Python provides a shorthand for assignment operators: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29BED-B55A-AF26-3EB1-478AC85A6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202" y="2601797"/>
            <a:ext cx="3159863" cy="3348295"/>
          </a:xfrm>
          <a:prstGeom prst="rect">
            <a:avLst/>
          </a:prstGeom>
        </p:spPr>
      </p:pic>
      <p:pic>
        <p:nvPicPr>
          <p:cNvPr id="9" name="Picture 8" descr="Cartoon bee with magnifying glass">
            <a:extLst>
              <a:ext uri="{FF2B5EF4-FFF2-40B4-BE49-F238E27FC236}">
                <a16:creationId xmlns:a16="http://schemas.microsoft.com/office/drawing/2014/main" id="{BE4D8164-4908-109E-A95E-9DDD0F214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71" y="737447"/>
            <a:ext cx="716624" cy="8135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25B94B-78BF-E85F-7DEC-413C3DE9C12E}"/>
              </a:ext>
            </a:extLst>
          </p:cNvPr>
          <p:cNvSpPr txBox="1"/>
          <p:nvPr/>
        </p:nvSpPr>
        <p:spPr>
          <a:xfrm>
            <a:off x="5391319" y="4004712"/>
            <a:ext cx="1409360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Demo in REPL</a:t>
            </a:r>
            <a:endParaRPr lang="en-AU" dirty="0"/>
          </a:p>
        </p:txBody>
      </p:sp>
      <p:pic>
        <p:nvPicPr>
          <p:cNvPr id="11" name="Picture 10" descr="Question Cat">
            <a:extLst>
              <a:ext uri="{FF2B5EF4-FFF2-40B4-BE49-F238E27FC236}">
                <a16:creationId xmlns:a16="http://schemas.microsoft.com/office/drawing/2014/main" id="{43BC0231-4281-5AC8-7525-84D85E306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554" y="5940805"/>
            <a:ext cx="844767" cy="8447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35139A-162F-29E7-D5B6-F1F9A3328392}"/>
              </a:ext>
            </a:extLst>
          </p:cNvPr>
          <p:cNvSpPr txBox="1"/>
          <p:nvPr/>
        </p:nvSpPr>
        <p:spPr>
          <a:xfrm>
            <a:off x="2697542" y="6139807"/>
            <a:ext cx="257157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Where will this be useful?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36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70" y="22768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While loop – problem solving</a:t>
            </a:r>
          </a:p>
        </p:txBody>
      </p:sp>
      <p:pic>
        <p:nvPicPr>
          <p:cNvPr id="8" name="Picture 7" descr="Question Cat">
            <a:extLst>
              <a:ext uri="{FF2B5EF4-FFF2-40B4-BE49-F238E27FC236}">
                <a16:creationId xmlns:a16="http://schemas.microsoft.com/office/drawing/2014/main" id="{C27FAB9D-4C56-7752-C6A8-9040FD5D5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539" y="2076848"/>
            <a:ext cx="844767" cy="8447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1954469" y="2245044"/>
            <a:ext cx="476320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Why is a negative grade a good sentinel to use?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A8068-5DCE-BC32-4F4B-0A6F7136719D}"/>
              </a:ext>
            </a:extLst>
          </p:cNvPr>
          <p:cNvSpPr txBox="1"/>
          <p:nvPr/>
        </p:nvSpPr>
        <p:spPr>
          <a:xfrm>
            <a:off x="2221846" y="3375710"/>
            <a:ext cx="5722651" cy="175432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Problem solving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Want to determine average of a student’s grades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 What do we need to know to calculate the average?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#avgGrade = ....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163E5-B42B-98BD-522F-82FE06D29090}"/>
              </a:ext>
            </a:extLst>
          </p:cNvPr>
          <p:cNvSpPr txBox="1"/>
          <p:nvPr/>
        </p:nvSpPr>
        <p:spPr>
          <a:xfrm>
            <a:off x="1382268" y="1266299"/>
            <a:ext cx="8441955" cy="92333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You want to determine the average of a student’s grades for their courses completed so far. Prompt the student for their grade until a negative grade is entered. Print out the number of grades entered and the student’s average grade. </a:t>
            </a:r>
            <a:endParaRPr lang="en-AU" dirty="0">
              <a:solidFill>
                <a:prstClr val="white"/>
              </a:solidFill>
            </a:endParaRPr>
          </a:p>
        </p:txBody>
      </p:sp>
      <p:pic>
        <p:nvPicPr>
          <p:cNvPr id="12" name="Picture 11" descr="Ashamed Bee">
            <a:extLst>
              <a:ext uri="{FF2B5EF4-FFF2-40B4-BE49-F238E27FC236}">
                <a16:creationId xmlns:a16="http://schemas.microsoft.com/office/drawing/2014/main" id="{22EAA6AC-021A-B27B-DF51-065BCC8FA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7286" y="495649"/>
            <a:ext cx="1005689" cy="1005689"/>
          </a:xfrm>
          <a:prstGeom prst="rect">
            <a:avLst/>
          </a:prstGeom>
        </p:spPr>
      </p:pic>
      <p:pic>
        <p:nvPicPr>
          <p:cNvPr id="11" name="Picture 10" descr="Planning Max The Husky">
            <a:extLst>
              <a:ext uri="{FF2B5EF4-FFF2-40B4-BE49-F238E27FC236}">
                <a16:creationId xmlns:a16="http://schemas.microsoft.com/office/drawing/2014/main" id="{859612BE-F03F-05CF-8CC1-CF5E97F38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2268" y="3731812"/>
            <a:ext cx="1009185" cy="10091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6BAB5A-0D85-8779-6540-27ED029E2447}"/>
              </a:ext>
            </a:extLst>
          </p:cNvPr>
          <p:cNvSpPr txBox="1"/>
          <p:nvPr/>
        </p:nvSpPr>
        <p:spPr>
          <a:xfrm>
            <a:off x="2221846" y="5370309"/>
            <a:ext cx="5722651" cy="92333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#Will need: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 - sum of grades entered (only valid grades!)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- number of valid grades entered</a:t>
            </a:r>
          </a:p>
        </p:txBody>
      </p:sp>
    </p:spTree>
    <p:extLst>
      <p:ext uri="{BB962C8B-B14F-4D97-AF65-F5344CB8AC3E}">
        <p14:creationId xmlns:p14="http://schemas.microsoft.com/office/powerpoint/2010/main" val="167110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70" y="22768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While loop – problem solving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A8068-5DCE-BC32-4F4B-0A6F7136719D}"/>
              </a:ext>
            </a:extLst>
          </p:cNvPr>
          <p:cNvSpPr txBox="1"/>
          <p:nvPr/>
        </p:nvSpPr>
        <p:spPr>
          <a:xfrm>
            <a:off x="835067" y="2527736"/>
            <a:ext cx="5260934" cy="175432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Problem solving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Want to determine average of a student’s grades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 What do we need to know to calculate the average?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#avgGrade = ....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163E5-B42B-98BD-522F-82FE06D29090}"/>
              </a:ext>
            </a:extLst>
          </p:cNvPr>
          <p:cNvSpPr txBox="1"/>
          <p:nvPr/>
        </p:nvSpPr>
        <p:spPr>
          <a:xfrm>
            <a:off x="1382268" y="1266299"/>
            <a:ext cx="8441955" cy="92333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You want to determine the average of a student’s grades for their courses completed so far. Prompt the student for their grade until a negative grade is entered. Print out the number of grades entered and the student’s average grade. </a:t>
            </a:r>
            <a:endParaRPr lang="en-AU" dirty="0">
              <a:solidFill>
                <a:prstClr val="white"/>
              </a:solidFill>
            </a:endParaRPr>
          </a:p>
        </p:txBody>
      </p:sp>
      <p:pic>
        <p:nvPicPr>
          <p:cNvPr id="12" name="Picture 11" descr="Ashamed Bee">
            <a:extLst>
              <a:ext uri="{FF2B5EF4-FFF2-40B4-BE49-F238E27FC236}">
                <a16:creationId xmlns:a16="http://schemas.microsoft.com/office/drawing/2014/main" id="{22EAA6AC-021A-B27B-DF51-065BCC8FA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286" y="495649"/>
            <a:ext cx="1005689" cy="1005689"/>
          </a:xfrm>
          <a:prstGeom prst="rect">
            <a:avLst/>
          </a:prstGeom>
        </p:spPr>
      </p:pic>
      <p:pic>
        <p:nvPicPr>
          <p:cNvPr id="11" name="Picture 10" descr="Planning Max The Husky">
            <a:extLst>
              <a:ext uri="{FF2B5EF4-FFF2-40B4-BE49-F238E27FC236}">
                <a16:creationId xmlns:a16="http://schemas.microsoft.com/office/drawing/2014/main" id="{859612BE-F03F-05CF-8CC1-CF5E97F38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" y="2748773"/>
            <a:ext cx="1009185" cy="10091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6BAB5A-0D85-8779-6540-27ED029E2447}"/>
              </a:ext>
            </a:extLst>
          </p:cNvPr>
          <p:cNvSpPr txBox="1"/>
          <p:nvPr/>
        </p:nvSpPr>
        <p:spPr>
          <a:xfrm>
            <a:off x="815212" y="4413984"/>
            <a:ext cx="5260935" cy="92333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#Will need: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 - sum of grades entered (only valid grades!)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- number of valid grades entered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C3210-77D6-62C5-CB05-7549CE767839}"/>
              </a:ext>
            </a:extLst>
          </p:cNvPr>
          <p:cNvSpPr txBox="1"/>
          <p:nvPr/>
        </p:nvSpPr>
        <p:spPr>
          <a:xfrm>
            <a:off x="6295651" y="2527736"/>
            <a:ext cx="5722651" cy="34163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averageGrade.py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 calculates the average grade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#sentinel pattern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#read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first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#check value against condition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#repeat the following statements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	#read next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#print out results (number of marks entered and average)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32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70" y="22768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While loop – problem solving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A8068-5DCE-BC32-4F4B-0A6F7136719D}"/>
              </a:ext>
            </a:extLst>
          </p:cNvPr>
          <p:cNvSpPr txBox="1"/>
          <p:nvPr/>
        </p:nvSpPr>
        <p:spPr>
          <a:xfrm>
            <a:off x="536302" y="2081880"/>
            <a:ext cx="5260934" cy="175432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Problem solving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Want to determine average of a student’s marks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 What do we need to know to calculate the average?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#avgGrade = ....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163E5-B42B-98BD-522F-82FE06D29090}"/>
              </a:ext>
            </a:extLst>
          </p:cNvPr>
          <p:cNvSpPr txBox="1"/>
          <p:nvPr/>
        </p:nvSpPr>
        <p:spPr>
          <a:xfrm>
            <a:off x="1439609" y="1033521"/>
            <a:ext cx="8441955" cy="92333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You want to determine the average of a student’s grades for their courses completed so far. Prompt the student for their grade until a negative grade is entered. Print out the number of grades entered and the student’s average grade. </a:t>
            </a:r>
            <a:endParaRPr lang="en-AU" dirty="0">
              <a:solidFill>
                <a:prstClr val="white"/>
              </a:solidFill>
            </a:endParaRPr>
          </a:p>
        </p:txBody>
      </p:sp>
      <p:pic>
        <p:nvPicPr>
          <p:cNvPr id="12" name="Picture 11" descr="Ashamed Bee">
            <a:extLst>
              <a:ext uri="{FF2B5EF4-FFF2-40B4-BE49-F238E27FC236}">
                <a16:creationId xmlns:a16="http://schemas.microsoft.com/office/drawing/2014/main" id="{22EAA6AC-021A-B27B-DF51-065BCC8FA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286" y="495649"/>
            <a:ext cx="1005689" cy="1005689"/>
          </a:xfrm>
          <a:prstGeom prst="rect">
            <a:avLst/>
          </a:prstGeom>
        </p:spPr>
      </p:pic>
      <p:pic>
        <p:nvPicPr>
          <p:cNvPr id="11" name="Picture 10" descr="Planning Max The Husky">
            <a:extLst>
              <a:ext uri="{FF2B5EF4-FFF2-40B4-BE49-F238E27FC236}">
                <a16:creationId xmlns:a16="http://schemas.microsoft.com/office/drawing/2014/main" id="{859612BE-F03F-05CF-8CC1-CF5E97F38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997" y="2712559"/>
            <a:ext cx="809239" cy="8092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6BAB5A-0D85-8779-6540-27ED029E2447}"/>
              </a:ext>
            </a:extLst>
          </p:cNvPr>
          <p:cNvSpPr txBox="1"/>
          <p:nvPr/>
        </p:nvSpPr>
        <p:spPr>
          <a:xfrm>
            <a:off x="536301" y="3917352"/>
            <a:ext cx="5260935" cy="92333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#Will need: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 - sum of grades entered (only valid grades!)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- number of valid grades entered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C3210-77D6-62C5-CB05-7549CE767839}"/>
              </a:ext>
            </a:extLst>
          </p:cNvPr>
          <p:cNvSpPr txBox="1"/>
          <p:nvPr/>
        </p:nvSpPr>
        <p:spPr>
          <a:xfrm>
            <a:off x="5830324" y="2081880"/>
            <a:ext cx="5921074" cy="4524315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averageGrade.py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 calculates the average grade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#sentinel pattern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#read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first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grade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= input(“Enter a mark (negative value to stop): “)</a:t>
            </a:r>
            <a:endParaRPr lang="en-US" baseline="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#check value against condition – not sentinel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while (grade &gt;= 0):</a:t>
            </a:r>
            <a:endParaRPr lang="en-US" baseline="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#repeat the following statements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#what do we do with value?   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	#why here? why not after reading?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</a:t>
            </a: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#read next value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grade = input(“Enter a mark </a:t>
            </a:r>
            <a:r>
              <a:rPr lang="en-US" dirty="0">
                <a:solidFill>
                  <a:prstClr val="white"/>
                </a:solidFill>
              </a:rPr>
              <a:t>(negative value to stop)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: “)</a:t>
            </a:r>
            <a:endParaRPr lang="en-US" baseline="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#print out results (number of marks entered and average)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81D47-B74F-9AE9-EC24-23CDFC96D2FD}"/>
              </a:ext>
            </a:extLst>
          </p:cNvPr>
          <p:cNvSpPr txBox="1"/>
          <p:nvPr/>
        </p:nvSpPr>
        <p:spPr>
          <a:xfrm>
            <a:off x="1342083" y="5501313"/>
            <a:ext cx="4318503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How would you extend this code to also print out the highest and lowest grade?</a:t>
            </a:r>
            <a:endParaRPr lang="en-AU" dirty="0"/>
          </a:p>
        </p:txBody>
      </p:sp>
      <p:pic>
        <p:nvPicPr>
          <p:cNvPr id="8" name="Picture 7" descr="Wondering Max The Husky">
            <a:extLst>
              <a:ext uri="{FF2B5EF4-FFF2-40B4-BE49-F238E27FC236}">
                <a16:creationId xmlns:a16="http://schemas.microsoft.com/office/drawing/2014/main" id="{DE96D4AB-217F-70C1-4DD4-CEBB2C1F9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42" y="5236236"/>
            <a:ext cx="748527" cy="74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4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70" y="22768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While loop – problem solving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163E5-B42B-98BD-522F-82FE06D29090}"/>
              </a:ext>
            </a:extLst>
          </p:cNvPr>
          <p:cNvSpPr txBox="1"/>
          <p:nvPr/>
        </p:nvSpPr>
        <p:spPr>
          <a:xfrm>
            <a:off x="639026" y="998493"/>
            <a:ext cx="9861272" cy="5847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You want to determine the average of a student’s grades for their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 courses completed so far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. Prompt the student for their grade until a negative grade is entered. </a:t>
            </a:r>
            <a:r>
              <a:rPr lang="en-US" sz="1600" dirty="0">
                <a:solidFill>
                  <a:prstClr val="white"/>
                </a:solidFill>
                <a:latin typeface="Tw Cen MT" panose="020B0602020104020603"/>
              </a:rPr>
              <a:t>Print out the number of grades entered and the student’s average grade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</a:endParaRPr>
          </a:p>
        </p:txBody>
      </p:sp>
      <p:pic>
        <p:nvPicPr>
          <p:cNvPr id="12" name="Picture 11" descr="Ashamed Bee">
            <a:extLst>
              <a:ext uri="{FF2B5EF4-FFF2-40B4-BE49-F238E27FC236}">
                <a16:creationId xmlns:a16="http://schemas.microsoft.com/office/drawing/2014/main" id="{22EAA6AC-021A-B27B-DF51-065BCC8FA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286" y="495649"/>
            <a:ext cx="1005689" cy="1005689"/>
          </a:xfrm>
          <a:prstGeom prst="rect">
            <a:avLst/>
          </a:prstGeom>
        </p:spPr>
      </p:pic>
      <p:pic>
        <p:nvPicPr>
          <p:cNvPr id="11" name="Picture 10" descr="Planning Max The Husky">
            <a:extLst>
              <a:ext uri="{FF2B5EF4-FFF2-40B4-BE49-F238E27FC236}">
                <a16:creationId xmlns:a16="http://schemas.microsoft.com/office/drawing/2014/main" id="{859612BE-F03F-05CF-8CC1-CF5E97F38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193" y="2038808"/>
            <a:ext cx="809239" cy="8092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6BAB5A-0D85-8779-6540-27ED029E2447}"/>
              </a:ext>
            </a:extLst>
          </p:cNvPr>
          <p:cNvSpPr txBox="1"/>
          <p:nvPr/>
        </p:nvSpPr>
        <p:spPr>
          <a:xfrm>
            <a:off x="7227565" y="1924717"/>
            <a:ext cx="4469512" cy="92333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#Will need: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 - sum of grades entered (only valid grades!)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- number of valid grades entered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C3210-77D6-62C5-CB05-7549CE767839}"/>
              </a:ext>
            </a:extLst>
          </p:cNvPr>
          <p:cNvSpPr txBox="1"/>
          <p:nvPr/>
        </p:nvSpPr>
        <p:spPr>
          <a:xfrm>
            <a:off x="414195" y="1685304"/>
            <a:ext cx="5921074" cy="507831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averageGrade.py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- 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calculates the average grade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#sentinel pattern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#read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first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grade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= input(“Enter a grade (negative value to stop): “)</a:t>
            </a:r>
            <a:endParaRPr lang="en-US" baseline="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#check value against condition – not sentinel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while (grade &gt;= 0):</a:t>
            </a:r>
            <a:endParaRPr lang="en-US" baseline="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#repeat the following statements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#what do we do with value?   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	#why here? why not after reading?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	sum += grade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num += 1</a:t>
            </a:r>
            <a:endParaRPr lang="en-US" baseline="0" dirty="0">
              <a:solidFill>
                <a:prstClr val="white"/>
              </a:solidFill>
              <a:latin typeface="Tw Cen MT" panose="020B0602020104020603"/>
            </a:endParaRP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</a:t>
            </a:r>
            <a:r>
              <a:rPr lang="en-US" dirty="0">
                <a:solidFill>
                  <a:prstClr val="white"/>
                </a:solidFill>
              </a:rPr>
              <a:t>#read next value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	grade = input(“Enter a grade (negative value to stop): “)</a:t>
            </a:r>
          </a:p>
          <a:p>
            <a:pPr lvl="0">
              <a:defRPr/>
            </a:pPr>
            <a:endParaRPr lang="en-US" dirty="0">
              <a:solidFill>
                <a:prstClr val="white"/>
              </a:solidFill>
            </a:endParaRP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#print out results (number of grades entered and average)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print(“Number of grades: “, num)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print(“Average grade: “, sum/num)</a:t>
            </a:r>
          </a:p>
        </p:txBody>
      </p:sp>
      <p:pic>
        <p:nvPicPr>
          <p:cNvPr id="7" name="Picture 6" descr="Question Cat">
            <a:extLst>
              <a:ext uri="{FF2B5EF4-FFF2-40B4-BE49-F238E27FC236}">
                <a16:creationId xmlns:a16="http://schemas.microsoft.com/office/drawing/2014/main" id="{4FB28948-9784-EECD-F377-C046F75A5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8433" y="4009954"/>
            <a:ext cx="844767" cy="8447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BFBC9-C22F-1A4D-A5AF-25905AB8873A}"/>
              </a:ext>
            </a:extLst>
          </p:cNvPr>
          <p:cNvSpPr txBox="1"/>
          <p:nvPr/>
        </p:nvSpPr>
        <p:spPr>
          <a:xfrm>
            <a:off x="8244999" y="4262589"/>
            <a:ext cx="214837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Will this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code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work?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10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70" y="-243636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While loop – problem solving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163E5-B42B-98BD-522F-82FE06D29090}"/>
              </a:ext>
            </a:extLst>
          </p:cNvPr>
          <p:cNvSpPr txBox="1"/>
          <p:nvPr/>
        </p:nvSpPr>
        <p:spPr>
          <a:xfrm>
            <a:off x="903732" y="788125"/>
            <a:ext cx="9596565" cy="58477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You want to determine the average of a student’s marks for their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 courses completed so far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. Prompt the student for their mark until a negative mark is entered. </a:t>
            </a:r>
            <a:r>
              <a:rPr lang="en-US" sz="1600" dirty="0">
                <a:solidFill>
                  <a:prstClr val="white"/>
                </a:solidFill>
                <a:latin typeface="Tw Cen MT" panose="020B0602020104020603"/>
              </a:rPr>
              <a:t>Print out the number of marks entered and the student’s average mark.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endParaRPr kumimoji="0" lang="en-AU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</a:endParaRPr>
          </a:p>
        </p:txBody>
      </p:sp>
      <p:pic>
        <p:nvPicPr>
          <p:cNvPr id="12" name="Picture 11" descr="Ashamed Bee">
            <a:extLst>
              <a:ext uri="{FF2B5EF4-FFF2-40B4-BE49-F238E27FC236}">
                <a16:creationId xmlns:a16="http://schemas.microsoft.com/office/drawing/2014/main" id="{22EAA6AC-021A-B27B-DF51-065BCC8FA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286" y="495649"/>
            <a:ext cx="1005689" cy="1005689"/>
          </a:xfrm>
          <a:prstGeom prst="rect">
            <a:avLst/>
          </a:prstGeom>
        </p:spPr>
      </p:pic>
      <p:pic>
        <p:nvPicPr>
          <p:cNvPr id="11" name="Picture 10" descr="Planning Max The Husky">
            <a:extLst>
              <a:ext uri="{FF2B5EF4-FFF2-40B4-BE49-F238E27FC236}">
                <a16:creationId xmlns:a16="http://schemas.microsoft.com/office/drawing/2014/main" id="{859612BE-F03F-05CF-8CC1-CF5E97F38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39" y="1924717"/>
            <a:ext cx="809239" cy="80923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26BAB5A-0D85-8779-6540-27ED029E2447}"/>
              </a:ext>
            </a:extLst>
          </p:cNvPr>
          <p:cNvSpPr txBox="1"/>
          <p:nvPr/>
        </p:nvSpPr>
        <p:spPr>
          <a:xfrm>
            <a:off x="7227565" y="1924717"/>
            <a:ext cx="4325410" cy="83099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#Will need: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Tw Cen MT" panose="020B0602020104020603"/>
              </a:rPr>
              <a:t># - sum of grades entered (only valid grades!)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- number of valid grades entered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C3210-77D6-62C5-CB05-7549CE767839}"/>
              </a:ext>
            </a:extLst>
          </p:cNvPr>
          <p:cNvSpPr txBox="1"/>
          <p:nvPr/>
        </p:nvSpPr>
        <p:spPr>
          <a:xfrm>
            <a:off x="414195" y="1502697"/>
            <a:ext cx="5921074" cy="526297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# averageGrade.py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 - </a:t>
            </a:r>
            <a:r>
              <a:rPr lang="en-US" sz="1600" dirty="0">
                <a:solidFill>
                  <a:prstClr val="white"/>
                </a:solidFill>
                <a:latin typeface="Tw Cen MT" panose="020B0602020104020603"/>
              </a:rPr>
              <a:t>calculates the average grade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Tw Cen MT" panose="020B0602020104020603"/>
              </a:rPr>
              <a:t>#sentinel pattern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#read</a:t>
            </a: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 first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>
                <a:solidFill>
                  <a:prstClr val="white"/>
                </a:solidFill>
                <a:latin typeface="Tw Cen MT" panose="020B0602020104020603"/>
              </a:rPr>
              <a:t>grade</a:t>
            </a:r>
            <a:r>
              <a:rPr lang="en-US" sz="1600" dirty="0">
                <a:solidFill>
                  <a:prstClr val="white"/>
                </a:solidFill>
                <a:latin typeface="Tw Cen MT" panose="020B0602020104020603"/>
              </a:rPr>
              <a:t> = float(input(“Enter a grade (negative value to stop): “))</a:t>
            </a:r>
            <a:endParaRPr lang="en-US" sz="1600" baseline="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#check value against condition – not sentinel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sum =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Tw Cen MT" panose="020B0602020104020603"/>
              </a:rPr>
              <a:t>num = 0</a:t>
            </a:r>
            <a:endParaRPr kumimoji="0" lang="en-US" sz="16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Tw Cen MT" panose="020B0602020104020603"/>
              </a:rPr>
              <a:t>while (grade &gt;= 0):</a:t>
            </a:r>
            <a:endParaRPr lang="en-US" sz="1600" baseline="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Tw Cen MT" panose="020B0602020104020603"/>
              </a:rPr>
              <a:t>#repeat the following statements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Tw Cen MT" panose="020B0602020104020603"/>
              </a:rPr>
              <a:t>	#what do we do with value?   </a:t>
            </a:r>
          </a:p>
          <a:p>
            <a:pPr lvl="0">
              <a:defRPr/>
            </a:pPr>
            <a:r>
              <a:rPr lang="en-US" sz="1600" dirty="0">
                <a:solidFill>
                  <a:prstClr val="white"/>
                </a:solidFill>
              </a:rPr>
              <a:t>	#why here? why not after reading?</a:t>
            </a:r>
            <a:endParaRPr lang="en-US" sz="160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aseline="0" dirty="0">
                <a:solidFill>
                  <a:prstClr val="white"/>
                </a:solidFill>
                <a:latin typeface="Tw Cen MT" panose="020B0602020104020603"/>
              </a:rPr>
              <a:t>	sum += grade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Tw Cen MT" panose="020B0602020104020603"/>
              </a:rPr>
              <a:t>	num += 1</a:t>
            </a:r>
            <a:endParaRPr lang="en-US" sz="1600" baseline="0" dirty="0">
              <a:solidFill>
                <a:prstClr val="white"/>
              </a:solidFill>
              <a:latin typeface="Tw Cen MT" panose="020B0602020104020603"/>
            </a:endParaRPr>
          </a:p>
          <a:p>
            <a:pPr lvl="0">
              <a:defRPr/>
            </a:pPr>
            <a:r>
              <a:rPr lang="en-US" sz="1600" dirty="0">
                <a:solidFill>
                  <a:prstClr val="white"/>
                </a:solidFill>
                <a:latin typeface="Tw Cen MT" panose="020B0602020104020603"/>
              </a:rPr>
              <a:t>	</a:t>
            </a:r>
            <a:r>
              <a:rPr lang="en-US" sz="1600" dirty="0">
                <a:solidFill>
                  <a:prstClr val="white"/>
                </a:solidFill>
              </a:rPr>
              <a:t>#read next value</a:t>
            </a:r>
          </a:p>
          <a:p>
            <a:pPr lvl="0">
              <a:defRPr/>
            </a:pPr>
            <a:r>
              <a:rPr lang="en-US" sz="1600" dirty="0">
                <a:solidFill>
                  <a:prstClr val="white"/>
                </a:solidFill>
              </a:rPr>
              <a:t>	grade = float(input(“Enter a grade (negative value to stop): “))</a:t>
            </a:r>
          </a:p>
          <a:p>
            <a:pPr lvl="0">
              <a:defRPr/>
            </a:pPr>
            <a:endParaRPr lang="en-US" sz="1600" dirty="0">
              <a:solidFill>
                <a:prstClr val="white"/>
              </a:solidFill>
            </a:endParaRPr>
          </a:p>
          <a:p>
            <a:pPr lvl="0">
              <a:defRPr/>
            </a:pPr>
            <a:r>
              <a:rPr lang="en-US" sz="1600" dirty="0">
                <a:solidFill>
                  <a:prstClr val="white"/>
                </a:solidFill>
              </a:rPr>
              <a:t>#print out results (number of grades entered and average)</a:t>
            </a:r>
          </a:p>
          <a:p>
            <a:pPr lvl="0">
              <a:defRPr/>
            </a:pPr>
            <a:r>
              <a:rPr lang="en-US" sz="1600" dirty="0">
                <a:solidFill>
                  <a:prstClr val="white"/>
                </a:solidFill>
              </a:rPr>
              <a:t>print(“Number of grades: “, num)</a:t>
            </a:r>
          </a:p>
          <a:p>
            <a:pPr lvl="0">
              <a:defRPr/>
            </a:pPr>
            <a:r>
              <a:rPr lang="en-US" sz="1600" dirty="0">
                <a:solidFill>
                  <a:prstClr val="white"/>
                </a:solidFill>
              </a:rPr>
              <a:t>print(“Average grade: “, sum/num)</a:t>
            </a:r>
          </a:p>
        </p:txBody>
      </p:sp>
      <p:pic>
        <p:nvPicPr>
          <p:cNvPr id="9" name="Picture 8" descr="Telescope">
            <a:extLst>
              <a:ext uri="{FF2B5EF4-FFF2-40B4-BE49-F238E27FC236}">
                <a16:creationId xmlns:a16="http://schemas.microsoft.com/office/drawing/2014/main" id="{D5917281-830E-7538-3266-887A1ACE8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139" y="3630631"/>
            <a:ext cx="1020651" cy="669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FC29EA-45CB-8913-4795-792D1A9B69D9}"/>
              </a:ext>
            </a:extLst>
          </p:cNvPr>
          <p:cNvSpPr txBox="1"/>
          <p:nvPr/>
        </p:nvSpPr>
        <p:spPr>
          <a:xfrm>
            <a:off x="7227565" y="4134186"/>
            <a:ext cx="3453331" cy="33855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What are some important observations?</a:t>
            </a:r>
          </a:p>
        </p:txBody>
      </p:sp>
    </p:spTree>
    <p:extLst>
      <p:ext uri="{BB962C8B-B14F-4D97-AF65-F5344CB8AC3E}">
        <p14:creationId xmlns:p14="http://schemas.microsoft.com/office/powerpoint/2010/main" val="2730463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764" y="215009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540929" y="3256277"/>
            <a:ext cx="7801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Type your question in the Q&amp;A or raise your hand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What Max The Husky">
            <a:extLst>
              <a:ext uri="{FF2B5EF4-FFF2-40B4-BE49-F238E27FC236}">
                <a16:creationId xmlns:a16="http://schemas.microsoft.com/office/drawing/2014/main" id="{6FB16975-3732-5C62-5621-194A25EB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617" y="2150097"/>
            <a:ext cx="1705333" cy="170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95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290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Assessments – Quiz 1</a:t>
            </a:r>
          </a:p>
        </p:txBody>
      </p:sp>
      <p:pic>
        <p:nvPicPr>
          <p:cNvPr id="5" name="Picture 4" descr="Reading cartoon bee">
            <a:extLst>
              <a:ext uri="{FF2B5EF4-FFF2-40B4-BE49-F238E27FC236}">
                <a16:creationId xmlns:a16="http://schemas.microsoft.com/office/drawing/2014/main" id="{D04F2F07-2D26-60F4-1196-2792C24FD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1526" y="71748"/>
            <a:ext cx="940855" cy="1251214"/>
          </a:xfrm>
          <a:prstGeom prst="rect">
            <a:avLst/>
          </a:prstGeom>
        </p:spPr>
      </p:pic>
      <p:pic>
        <p:nvPicPr>
          <p:cNvPr id="7" name="Picture 6" descr="Sick Bee">
            <a:extLst>
              <a:ext uri="{FF2B5EF4-FFF2-40B4-BE49-F238E27FC236}">
                <a16:creationId xmlns:a16="http://schemas.microsoft.com/office/drawing/2014/main" id="{EF28AAA8-DF61-89A2-D330-83CF2D73D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940" y="4495460"/>
            <a:ext cx="1128035" cy="1128035"/>
          </a:xfrm>
          <a:prstGeom prst="rect">
            <a:avLst/>
          </a:prstGeom>
        </p:spPr>
      </p:pic>
      <p:pic>
        <p:nvPicPr>
          <p:cNvPr id="9" name="Picture 8" descr="Stop Bee">
            <a:extLst>
              <a:ext uri="{FF2B5EF4-FFF2-40B4-BE49-F238E27FC236}">
                <a16:creationId xmlns:a16="http://schemas.microsoft.com/office/drawing/2014/main" id="{CECBEDB4-BC2C-DC39-7100-E19928BE7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2195" y="4415288"/>
            <a:ext cx="1208207" cy="12082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78C528-B23C-D6FE-86F4-3260659A3D61}"/>
              </a:ext>
            </a:extLst>
          </p:cNvPr>
          <p:cNvSpPr txBox="1"/>
          <p:nvPr/>
        </p:nvSpPr>
        <p:spPr>
          <a:xfrm>
            <a:off x="4298535" y="4774824"/>
            <a:ext cx="563311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IMPORTANT: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Apply for extension if you cannot do Quiz 1 during </a:t>
            </a:r>
            <a:r>
              <a:rPr lang="en-US" dirty="0">
                <a:solidFill>
                  <a:srgbClr val="C00000"/>
                </a:solidFill>
                <a:latin typeface="Tw Cen MT" panose="020B0602020104020603"/>
              </a:rPr>
              <a:t>these time slots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, but EVIDENCE must be provided</a:t>
            </a:r>
            <a:endParaRPr lang="en-AU" sz="1800" b="0" i="0" u="none" strike="noStrike" kern="1200" cap="none" spc="0" normalizeH="0" baseline="0" noProof="0" dirty="0">
              <a:ln>
                <a:noFill/>
              </a:ln>
              <a:solidFill>
                <a:srgbClr val="2683C6"/>
              </a:solidFill>
              <a:effectLst/>
              <a:uLnTx/>
              <a:uFillTx/>
              <a:latin typeface="Tw Cen MT" panose="020B0602020104020603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DAEEECE-0E7E-6651-530F-34F2EE5C7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399291"/>
              </p:ext>
            </p:extLst>
          </p:nvPr>
        </p:nvGraphicFramePr>
        <p:xfrm>
          <a:off x="1436413" y="1436413"/>
          <a:ext cx="9309106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9106">
                  <a:extLst>
                    <a:ext uri="{9D8B030D-6E8A-4147-A177-3AD203B41FA5}">
                      <a16:colId xmlns:a16="http://schemas.microsoft.com/office/drawing/2014/main" val="310789288"/>
                    </a:ext>
                  </a:extLst>
                </a:gridCol>
              </a:tblGrid>
              <a:tr h="328587">
                <a:tc>
                  <a:txBody>
                    <a:bodyPr/>
                    <a:lstStyle/>
                    <a:p>
                      <a:r>
                        <a:rPr lang="en-US" dirty="0"/>
                        <a:t>Quiz 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23973"/>
                  </a:ext>
                </a:extLst>
              </a:tr>
              <a:tr h="1794595">
                <a:tc>
                  <a:txBody>
                    <a:bodyPr/>
                    <a:lstStyle/>
                    <a:p>
                      <a:pPr lvl="0"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Quiz 1 in Week 5 (15% towards final grade)</a:t>
                      </a:r>
                    </a:p>
                    <a:p>
                      <a:pPr lvl="0"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latin typeface="Tahoma"/>
                          <a:ea typeface="Tahoma"/>
                          <a:cs typeface="Tahoma"/>
                        </a:rPr>
                        <a:t>3 time slots on 21 August: 6-9am (AEST), 12-2pm (AEST) and 7-9pm (AEST)</a:t>
                      </a:r>
                      <a:endParaRPr lang="en-US" dirty="0"/>
                    </a:p>
                    <a:p>
                      <a:pPr lvl="0"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Only have 1 try and once you start you have 45 minutes to complete it</a:t>
                      </a:r>
                    </a:p>
                    <a:p>
                      <a:pPr lvl="0"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latin typeface="Tahoma"/>
                          <a:ea typeface="Tahoma"/>
                          <a:cs typeface="Tahoma"/>
                        </a:rPr>
                        <a:t>Online – will make an announcement Monday 19 August on course site and Microsoft Teams’ General channel with the link</a:t>
                      </a:r>
                    </a:p>
                    <a:p>
                      <a:pPr lvl="0"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latin typeface="Tahoma"/>
                          <a:ea typeface="Tahoma"/>
                          <a:cs typeface="Tahoma"/>
                        </a:rPr>
                        <a:t>Only available in those 3 time slots</a:t>
                      </a:r>
                    </a:p>
                    <a:p>
                      <a:pPr lvl="0">
                        <a:buFont typeface="Wingdings" panose="05000000000000000000" pitchFamily="2" charset="2"/>
                        <a:buChar char=""/>
                      </a:pPr>
                      <a:r>
                        <a:rPr lang="en-US" sz="1800" dirty="0">
                          <a:latin typeface="Tahoma"/>
                          <a:ea typeface="Tahoma"/>
                          <a:cs typeface="Tahoma"/>
                        </a:rPr>
                        <a:t>Students that applied for extension will be contacted after 21 August with information about the alternative arrangements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722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067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548" y="141081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Temperature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2422548" y="731457"/>
            <a:ext cx="6114726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How do you feel about </a:t>
            </a:r>
            <a:r>
              <a:rPr lang="en-US" sz="30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while</a:t>
            </a: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loops?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Free Cool Emoji Icon - Free Download Sign &amp; Symbols Emoji Icons | IconScout">
            <a:extLst>
              <a:ext uri="{FF2B5EF4-FFF2-40B4-BE49-F238E27FC236}">
                <a16:creationId xmlns:a16="http://schemas.microsoft.com/office/drawing/2014/main" id="{369530F2-D73F-9C1E-4C0B-664253C8A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547" y="3076127"/>
            <a:ext cx="658681" cy="65868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8" name="Picture 14" descr="Image result for Cartoon exhausted runners | Cartoon people, Mario characters, Cartoon">
            <a:extLst>
              <a:ext uri="{FF2B5EF4-FFF2-40B4-BE49-F238E27FC236}">
                <a16:creationId xmlns:a16="http://schemas.microsoft.com/office/drawing/2014/main" id="{1C3F004E-C09D-ADE5-EA4F-B04F662A4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26" y="3961840"/>
            <a:ext cx="1867618" cy="145083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1CB2E5D-6271-BAE1-CDD0-7F0F94F6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42" y="3917794"/>
            <a:ext cx="1584840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0DC4679-C9F9-1355-55EF-304ADFDC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200" y="3968619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his may contain: a boy sitting at a desk with an open book and pencil in his hand while reading">
            <a:extLst>
              <a:ext uri="{FF2B5EF4-FFF2-40B4-BE49-F238E27FC236}">
                <a16:creationId xmlns:a16="http://schemas.microsoft.com/office/drawing/2014/main" id="{0E329920-4DA4-7066-3E3C-24C6BE14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77" y="3900255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is may contain: a cartoon dog holding a sign with the word homework in it's mouth and another dog">
            <a:extLst>
              <a:ext uri="{FF2B5EF4-FFF2-40B4-BE49-F238E27FC236}">
                <a16:creationId xmlns:a16="http://schemas.microsoft.com/office/drawing/2014/main" id="{434EAF74-8CEC-81BA-E02D-7137A72F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19" y="3968619"/>
            <a:ext cx="2081926" cy="144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his may contain: a boy sitting at a desk writing with a pen and paper in front of him">
            <a:extLst>
              <a:ext uri="{FF2B5EF4-FFF2-40B4-BE49-F238E27FC236}">
                <a16:creationId xmlns:a16="http://schemas.microsoft.com/office/drawing/2014/main" id="{B1A6D72E-2C09-738D-DA5F-A6581752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073" y="3961840"/>
            <a:ext cx="1019746" cy="159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his may contain: a yellow smiley face with two eyes">
            <a:extLst>
              <a:ext uri="{FF2B5EF4-FFF2-40B4-BE49-F238E27FC236}">
                <a16:creationId xmlns:a16="http://schemas.microsoft.com/office/drawing/2014/main" id="{384B9A7E-EF1A-03A7-20F4-2C4F6E91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306" y="3076127"/>
            <a:ext cx="576781" cy="57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This may contain: a yellow smiley face with two black eyes">
            <a:extLst>
              <a:ext uri="{FF2B5EF4-FFF2-40B4-BE49-F238E27FC236}">
                <a16:creationId xmlns:a16="http://schemas.microsoft.com/office/drawing/2014/main" id="{C3C1A45D-330D-3F8C-8E08-32FE8C42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5" y="3094193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his may contain: an emoticive smiley face with one eye open and two eyes closed, while the other is frowning">
            <a:extLst>
              <a:ext uri="{FF2B5EF4-FFF2-40B4-BE49-F238E27FC236}">
                <a16:creationId xmlns:a16="http://schemas.microsoft.com/office/drawing/2014/main" id="{84885727-2A97-1821-8176-91220B27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20" y="3125500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This contains an image of: ">
            <a:extLst>
              <a:ext uri="{FF2B5EF4-FFF2-40B4-BE49-F238E27FC236}">
                <a16:creationId xmlns:a16="http://schemas.microsoft.com/office/drawing/2014/main" id="{2129B4C3-C9DD-F5BD-D3E5-ABBE7DA32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22" y="3090298"/>
            <a:ext cx="593180" cy="62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This may contain: an emoticive smiley face with rain drops on it's eyes and tongue">
            <a:extLst>
              <a:ext uri="{FF2B5EF4-FFF2-40B4-BE49-F238E27FC236}">
                <a16:creationId xmlns:a16="http://schemas.microsoft.com/office/drawing/2014/main" id="{3C4E71E3-FBB1-D9D9-DA48-F252E085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6" y="3076127"/>
            <a:ext cx="605902" cy="6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9828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BF3261-4BD1-5E4B-BC7A-D5D143937B0D}"/>
              </a:ext>
            </a:extLst>
          </p:cNvPr>
          <p:cNvSpPr txBox="1"/>
          <p:nvPr/>
        </p:nvSpPr>
        <p:spPr>
          <a:xfrm>
            <a:off x="2992467" y="1432701"/>
            <a:ext cx="55579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/>
              <a:t>5 Minute Break Time!</a:t>
            </a:r>
            <a:endParaRPr lang="en-AU" sz="5000" dirty="0"/>
          </a:p>
        </p:txBody>
      </p:sp>
      <p:pic>
        <p:nvPicPr>
          <p:cNvPr id="5" name="Picture 4" descr="Bored Bee">
            <a:extLst>
              <a:ext uri="{FF2B5EF4-FFF2-40B4-BE49-F238E27FC236}">
                <a16:creationId xmlns:a16="http://schemas.microsoft.com/office/drawing/2014/main" id="{58883A02-2868-1F02-E914-9EC82731E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8976" y="2289740"/>
            <a:ext cx="2937944" cy="293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491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7A12-3E00-21AE-A367-A337DAAC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and Data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7028F-9322-737D-331F-40ADB2AB9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Section 13: definite loops with for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678460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E6B251-C177-7F3D-73E6-7FDBB685A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390" y="2991003"/>
            <a:ext cx="4459673" cy="8181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For loop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F56415B-B8F2-882E-9595-84457EC7533D}"/>
              </a:ext>
            </a:extLst>
          </p:cNvPr>
          <p:cNvSpPr/>
          <p:nvPr/>
        </p:nvSpPr>
        <p:spPr>
          <a:xfrm rot="3210826">
            <a:off x="3419231" y="2574641"/>
            <a:ext cx="925647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631" y="1984925"/>
            <a:ext cx="3151890" cy="442351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Keyword indicating </a:t>
            </a:r>
            <a:r>
              <a:rPr lang="en-US" sz="1800" dirty="0">
                <a:latin typeface="Txtt"/>
              </a:rPr>
              <a:t>for loop</a:t>
            </a:r>
            <a:endParaRPr lang="en-AU" sz="18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C423C59-17DD-BC67-A77E-A81BE0DC764F}"/>
              </a:ext>
            </a:extLst>
          </p:cNvPr>
          <p:cNvSpPr/>
          <p:nvPr/>
        </p:nvSpPr>
        <p:spPr>
          <a:xfrm rot="5400000">
            <a:off x="5338818" y="2258398"/>
            <a:ext cx="1402818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5B37D2-5A2F-642D-E50F-28A721CE59B1}"/>
              </a:ext>
            </a:extLst>
          </p:cNvPr>
          <p:cNvSpPr txBox="1">
            <a:spLocks/>
          </p:cNvSpPr>
          <p:nvPr/>
        </p:nvSpPr>
        <p:spPr>
          <a:xfrm>
            <a:off x="4751190" y="1372355"/>
            <a:ext cx="5678361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variable name that will be used to iterated over </a:t>
            </a:r>
            <a:r>
              <a:rPr lang="en-US" sz="1800" dirty="0">
                <a:latin typeface="Txtt"/>
              </a:rPr>
              <a:t>sequence</a:t>
            </a:r>
            <a:endParaRPr lang="en-AU" sz="1800" dirty="0">
              <a:latin typeface="Txtt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0349D25-4C41-8E51-57EF-92FBCD24D004}"/>
              </a:ext>
            </a:extLst>
          </p:cNvPr>
          <p:cNvSpPr/>
          <p:nvPr/>
        </p:nvSpPr>
        <p:spPr>
          <a:xfrm rot="12195592">
            <a:off x="8171035" y="3276201"/>
            <a:ext cx="1000731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90290C8-3F02-5E14-C918-C3AF357968AA}"/>
              </a:ext>
            </a:extLst>
          </p:cNvPr>
          <p:cNvSpPr txBox="1">
            <a:spLocks/>
          </p:cNvSpPr>
          <p:nvPr/>
        </p:nvSpPr>
        <p:spPr>
          <a:xfrm>
            <a:off x="8862889" y="3429000"/>
            <a:ext cx="2892202" cy="695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xtt"/>
              </a:rPr>
              <a:t>:</a:t>
            </a:r>
            <a:r>
              <a:rPr lang="en-US" sz="1800" dirty="0"/>
              <a:t> separates body statement(s) from </a:t>
            </a:r>
            <a:r>
              <a:rPr lang="en-US" sz="1800" dirty="0">
                <a:latin typeface="Txtt"/>
              </a:rPr>
              <a:t>sequence</a:t>
            </a:r>
            <a:endParaRPr lang="en-AU" sz="1800" dirty="0">
              <a:latin typeface="Txtt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6706916-3DA7-BB76-ABF0-F9F24AC9EF0F}"/>
              </a:ext>
            </a:extLst>
          </p:cNvPr>
          <p:cNvSpPr/>
          <p:nvPr/>
        </p:nvSpPr>
        <p:spPr>
          <a:xfrm rot="16200000">
            <a:off x="5451751" y="4004520"/>
            <a:ext cx="860079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C51340F-C69C-A92E-1472-AB510505FA92}"/>
              </a:ext>
            </a:extLst>
          </p:cNvPr>
          <p:cNvSpPr txBox="1">
            <a:spLocks/>
          </p:cNvSpPr>
          <p:nvPr/>
        </p:nvSpPr>
        <p:spPr>
          <a:xfrm>
            <a:off x="4335957" y="4519655"/>
            <a:ext cx="3243477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xtt"/>
              </a:rPr>
              <a:t>Statements</a:t>
            </a:r>
            <a:r>
              <a:rPr lang="en-US" sz="1800" dirty="0"/>
              <a:t> executed repeatedly</a:t>
            </a:r>
            <a:endParaRPr lang="en-AU" sz="1800" dirty="0">
              <a:latin typeface="Txtt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75D277-D06B-9C47-B414-1F4D66D5B81B}"/>
              </a:ext>
            </a:extLst>
          </p:cNvPr>
          <p:cNvSpPr txBox="1">
            <a:spLocks/>
          </p:cNvSpPr>
          <p:nvPr/>
        </p:nvSpPr>
        <p:spPr>
          <a:xfrm>
            <a:off x="4335957" y="5036165"/>
            <a:ext cx="2573067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xtt"/>
              </a:rPr>
              <a:t>Statements</a:t>
            </a:r>
            <a:r>
              <a:rPr lang="en-US" sz="1800" dirty="0"/>
              <a:t> are indented!</a:t>
            </a:r>
            <a:endParaRPr lang="en-AU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A76EF3-AD27-F2E2-B6F0-B396426A5D7A}"/>
              </a:ext>
            </a:extLst>
          </p:cNvPr>
          <p:cNvSpPr txBox="1"/>
          <p:nvPr/>
        </p:nvSpPr>
        <p:spPr>
          <a:xfrm>
            <a:off x="828512" y="3872954"/>
            <a:ext cx="1691489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Demo script files</a:t>
            </a:r>
            <a:endParaRPr lang="en-AU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E3583F4-F44B-FA05-66CB-2DCDCEF5A89E}"/>
              </a:ext>
            </a:extLst>
          </p:cNvPr>
          <p:cNvSpPr/>
          <p:nvPr/>
        </p:nvSpPr>
        <p:spPr>
          <a:xfrm rot="7946550">
            <a:off x="7407051" y="2689623"/>
            <a:ext cx="820849" cy="3139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39C3D61-8544-47B5-DE73-74C8771AB704}"/>
              </a:ext>
            </a:extLst>
          </p:cNvPr>
          <p:cNvSpPr txBox="1">
            <a:spLocks/>
          </p:cNvSpPr>
          <p:nvPr/>
        </p:nvSpPr>
        <p:spPr>
          <a:xfrm>
            <a:off x="7110845" y="2029342"/>
            <a:ext cx="4459673" cy="695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dirty="0"/>
              <a:t>sequence of values that variable-name will be assigned each time the loop body executes</a:t>
            </a:r>
            <a:endParaRPr lang="en-AU" sz="1800" dirty="0"/>
          </a:p>
        </p:txBody>
      </p:sp>
    </p:spTree>
    <p:extLst>
      <p:ext uri="{BB962C8B-B14F-4D97-AF65-F5344CB8AC3E}">
        <p14:creationId xmlns:p14="http://schemas.microsoft.com/office/powerpoint/2010/main" val="219726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uiExpand="1" build="p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6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70" y="22768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For loop with strings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C9EEA-85F5-A9E0-A6AE-2B044DE41234}"/>
              </a:ext>
            </a:extLst>
          </p:cNvPr>
          <p:cNvSpPr txBox="1"/>
          <p:nvPr/>
        </p:nvSpPr>
        <p:spPr>
          <a:xfrm>
            <a:off x="1382270" y="2141120"/>
            <a:ext cx="4461344" cy="175432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forString.py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print the characters of string vertically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myString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= “hello there!”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for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ch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in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myString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print(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ch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)  #default end=‘\n’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A8068-5DCE-BC32-4F4B-0A6F7136719D}"/>
              </a:ext>
            </a:extLst>
          </p:cNvPr>
          <p:cNvSpPr txBox="1"/>
          <p:nvPr/>
        </p:nvSpPr>
        <p:spPr>
          <a:xfrm>
            <a:off x="6348388" y="1767944"/>
            <a:ext cx="2463042" cy="3970318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python forString.py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o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h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r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!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163E5-B42B-98BD-522F-82FE06D29090}"/>
              </a:ext>
            </a:extLst>
          </p:cNvPr>
          <p:cNvSpPr txBox="1"/>
          <p:nvPr/>
        </p:nvSpPr>
        <p:spPr>
          <a:xfrm>
            <a:off x="1382270" y="1767944"/>
            <a:ext cx="4461344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Processing a string character by character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71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70" y="22768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For loop with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A8068-5DCE-BC32-4F4B-0A6F7136719D}"/>
              </a:ext>
            </a:extLst>
          </p:cNvPr>
          <p:cNvSpPr txBox="1"/>
          <p:nvPr/>
        </p:nvSpPr>
        <p:spPr>
          <a:xfrm>
            <a:off x="907107" y="4411837"/>
            <a:ext cx="5428162" cy="175432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forLoop1.py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print the numbers 0 to 10 on one line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in range(11):  #11 is not included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	print(</a:t>
            </a:r>
            <a:r>
              <a:rPr lang="en-US" baseline="0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,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end=“ “)  #we want all numbers on one line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print()  #add new line after all numbers are printed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163E5-B42B-98BD-522F-82FE06D29090}"/>
              </a:ext>
            </a:extLst>
          </p:cNvPr>
          <p:cNvSpPr txBox="1"/>
          <p:nvPr/>
        </p:nvSpPr>
        <p:spPr>
          <a:xfrm>
            <a:off x="1382270" y="1245612"/>
            <a:ext cx="6439924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An instance of class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xtt"/>
              </a:rPr>
              <a:t>range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is an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object that are a sequency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of values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A5D5C9-84F3-539E-2626-72B790BE1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70" y="1749181"/>
            <a:ext cx="6919758" cy="24148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144C72-01FC-D293-930B-A7FB684C70A6}"/>
              </a:ext>
            </a:extLst>
          </p:cNvPr>
          <p:cNvSpPr txBox="1"/>
          <p:nvPr/>
        </p:nvSpPr>
        <p:spPr>
          <a:xfrm>
            <a:off x="6573820" y="4420016"/>
            <a:ext cx="5428162" cy="1754326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forLoop2.py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print the numbers 1 to 10 on one line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for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in range(1, 11):  #11 is not included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	print(</a:t>
            </a:r>
            <a:r>
              <a:rPr lang="en-US" baseline="0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,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end=“ “)  #we want all numbers on one line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print()  #add new line after all numbers are printed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80861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70" y="22768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For loop with ranges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A8068-5DCE-BC32-4F4B-0A6F7136719D}"/>
              </a:ext>
            </a:extLst>
          </p:cNvPr>
          <p:cNvSpPr txBox="1"/>
          <p:nvPr/>
        </p:nvSpPr>
        <p:spPr>
          <a:xfrm>
            <a:off x="178159" y="4590372"/>
            <a:ext cx="5779021" cy="166199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# forLoop3.py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# print the numbers 5 to 25 in steps (increments)</a:t>
            </a:r>
            <a:r>
              <a:rPr kumimoji="0" lang="en-US" sz="17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of 5 on one line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70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for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i</a:t>
            </a:r>
            <a:r>
              <a:rPr kumimoji="0" lang="en-US" sz="17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 in range(5, 30, 5):  #30 is not included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aseline="0" dirty="0">
                <a:solidFill>
                  <a:prstClr val="white"/>
                </a:solidFill>
                <a:latin typeface="Tw Cen MT" panose="020B0602020104020603"/>
              </a:rPr>
              <a:t>	print(</a:t>
            </a:r>
            <a:r>
              <a:rPr lang="en-US" sz="1700" baseline="0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sz="1700" baseline="0" dirty="0">
                <a:solidFill>
                  <a:prstClr val="white"/>
                </a:solidFill>
                <a:latin typeface="Tw Cen MT" panose="020B0602020104020603"/>
              </a:rPr>
              <a:t>,</a:t>
            </a:r>
            <a:r>
              <a:rPr lang="en-US" sz="1700" dirty="0">
                <a:solidFill>
                  <a:prstClr val="white"/>
                </a:solidFill>
                <a:latin typeface="Tw Cen MT" panose="020B0602020104020603"/>
              </a:rPr>
              <a:t> end=“ “)  #we want all numbers on one line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print()  #add new line after all numbers are printed</a:t>
            </a:r>
            <a:endParaRPr lang="en-US" sz="1700" dirty="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163E5-B42B-98BD-522F-82FE06D29090}"/>
              </a:ext>
            </a:extLst>
          </p:cNvPr>
          <p:cNvSpPr txBox="1"/>
          <p:nvPr/>
        </p:nvSpPr>
        <p:spPr>
          <a:xfrm>
            <a:off x="1382270" y="1390465"/>
            <a:ext cx="6439924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An instance of class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xtt"/>
              </a:rPr>
              <a:t>range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is an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object that are a sequency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of values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A5D5C9-84F3-539E-2626-72B790BE1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70" y="1894034"/>
            <a:ext cx="6919758" cy="24148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A3E055-013F-C40B-DC10-0CEA0D671FF7}"/>
              </a:ext>
            </a:extLst>
          </p:cNvPr>
          <p:cNvSpPr txBox="1"/>
          <p:nvPr/>
        </p:nvSpPr>
        <p:spPr>
          <a:xfrm>
            <a:off x="6027451" y="4590372"/>
            <a:ext cx="6095892" cy="192360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#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forLoop</a:t>
            </a:r>
            <a:r>
              <a:rPr lang="en-US" sz="1700" dirty="0">
                <a:solidFill>
                  <a:prstClr val="white"/>
                </a:solidFill>
                <a:latin typeface="Tw Cen MT" panose="020B0602020104020603"/>
              </a:rPr>
              <a:t>4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# print the numbers 25 to 5 in steps (</a:t>
            </a:r>
            <a:r>
              <a:rPr lang="en-US" sz="1700" dirty="0">
                <a:solidFill>
                  <a:prstClr val="white"/>
                </a:solidFill>
                <a:latin typeface="Tw Cen MT" panose="020B0602020104020603"/>
              </a:rPr>
              <a:t>de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crements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)</a:t>
            </a:r>
            <a:r>
              <a:rPr kumimoji="0" lang="en-US" sz="17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 </a:t>
            </a: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of 5 on one line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70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dirty="0">
                <a:solidFill>
                  <a:prstClr val="white"/>
                </a:solidFill>
                <a:latin typeface="Tw Cen MT" panose="020B0602020104020603"/>
              </a:rPr>
              <a:t>#descending order (from high to low) using -5 and not 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for </a:t>
            </a:r>
            <a:r>
              <a:rPr kumimoji="0" lang="en-US" sz="17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i</a:t>
            </a:r>
            <a:r>
              <a:rPr kumimoji="0" lang="en-US" sz="17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 in range(25, 0, -5):  #0 is not included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700" baseline="0" dirty="0">
                <a:solidFill>
                  <a:prstClr val="white"/>
                </a:solidFill>
                <a:latin typeface="Tw Cen MT" panose="020B0602020104020603"/>
              </a:rPr>
              <a:t>	print(</a:t>
            </a:r>
            <a:r>
              <a:rPr lang="en-US" sz="1700" baseline="0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sz="1700" baseline="0" dirty="0">
                <a:solidFill>
                  <a:prstClr val="white"/>
                </a:solidFill>
                <a:latin typeface="Tw Cen MT" panose="020B0602020104020603"/>
              </a:rPr>
              <a:t>,</a:t>
            </a:r>
            <a:r>
              <a:rPr lang="en-US" sz="1700" dirty="0">
                <a:solidFill>
                  <a:prstClr val="white"/>
                </a:solidFill>
                <a:latin typeface="Tw Cen MT" panose="020B0602020104020603"/>
              </a:rPr>
              <a:t> end=“ “)  #we want all numbers on one line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</a:rPr>
              <a:t>print()  #add new line after all numbers are printed</a:t>
            </a:r>
            <a:endParaRPr lang="en-US" sz="1700" dirty="0">
              <a:solidFill>
                <a:prstClr val="white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2750254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70" y="22768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for loop – problem solving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A8068-5DCE-BC32-4F4B-0A6F7136719D}"/>
              </a:ext>
            </a:extLst>
          </p:cNvPr>
          <p:cNvSpPr txBox="1"/>
          <p:nvPr/>
        </p:nvSpPr>
        <p:spPr>
          <a:xfrm>
            <a:off x="1336344" y="2984562"/>
            <a:ext cx="5722651" cy="34163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forLoop5.py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#prompt user for number of rows and columns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rows = int(input(“Number of rows: “))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columns = int(input(“Number of columns: “))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#what will we use here as sequence?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for r in range(1, rows):  #why start with 1?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	for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c in range(1, columns):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		#print (r, “ “,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c)  #printing out the values of r and c</a:t>
            </a:r>
            <a:endParaRPr lang="en-US" baseline="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	</a:t>
            </a: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print(“#”)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print() #print a new line after each row</a:t>
            </a:r>
            <a:endParaRPr lang="en-US" baseline="0" dirty="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163E5-B42B-98BD-522F-82FE06D29090}"/>
              </a:ext>
            </a:extLst>
          </p:cNvPr>
          <p:cNvSpPr txBox="1"/>
          <p:nvPr/>
        </p:nvSpPr>
        <p:spPr>
          <a:xfrm>
            <a:off x="1382268" y="1266299"/>
            <a:ext cx="8441955" cy="1477328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Prompt the user for the number of rows and columns, and then print out # accordingly, e.g.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Number of rows: 2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Number of columns: 7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prstClr val="white"/>
                </a:solidFill>
                <a:latin typeface="Tw Cen MT" panose="020B0602020104020603"/>
              </a:rPr>
              <a:t>#######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>
                <a:solidFill>
                  <a:prstClr val="white"/>
                </a:solidFill>
                <a:latin typeface="Tw Cen MT" panose="020B0602020104020603"/>
              </a:rPr>
              <a:t>#######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</p:txBody>
      </p:sp>
      <p:pic>
        <p:nvPicPr>
          <p:cNvPr id="7" name="Picture 6" descr="Question Cat">
            <a:extLst>
              <a:ext uri="{FF2B5EF4-FFF2-40B4-BE49-F238E27FC236}">
                <a16:creationId xmlns:a16="http://schemas.microsoft.com/office/drawing/2014/main" id="{830BACEB-81F3-22F2-DAE9-39841C3A8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9424" y="5464565"/>
            <a:ext cx="844767" cy="84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7A67FE-5B40-D9E1-0191-2FC1F8A0753D}"/>
              </a:ext>
            </a:extLst>
          </p:cNvPr>
          <p:cNvSpPr txBox="1"/>
          <p:nvPr/>
        </p:nvSpPr>
        <p:spPr>
          <a:xfrm>
            <a:off x="7714191" y="5141399"/>
            <a:ext cx="2936031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What is happening here with a nested </a:t>
            </a:r>
            <a:r>
              <a:rPr lang="en-US" dirty="0">
                <a:solidFill>
                  <a:prstClr val="white"/>
                </a:solidFill>
                <a:latin typeface="Txtt"/>
              </a:rPr>
              <a:t>for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loop?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2" name="Picture 11" descr="Ashamed Bee">
            <a:extLst>
              <a:ext uri="{FF2B5EF4-FFF2-40B4-BE49-F238E27FC236}">
                <a16:creationId xmlns:a16="http://schemas.microsoft.com/office/drawing/2014/main" id="{22EAA6AC-021A-B27B-DF51-065BCC8FA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7286" y="495649"/>
            <a:ext cx="1005689" cy="10056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1E1D97-0915-FB88-41B4-F6D997CD1D37}"/>
              </a:ext>
            </a:extLst>
          </p:cNvPr>
          <p:cNvSpPr txBox="1"/>
          <p:nvPr/>
        </p:nvSpPr>
        <p:spPr>
          <a:xfrm>
            <a:off x="7714190" y="5886948"/>
            <a:ext cx="30684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Why is it not printing correctly?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70" y="22768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For loop – problem solving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A8068-5DCE-BC32-4F4B-0A6F7136719D}"/>
              </a:ext>
            </a:extLst>
          </p:cNvPr>
          <p:cNvSpPr txBox="1"/>
          <p:nvPr/>
        </p:nvSpPr>
        <p:spPr>
          <a:xfrm>
            <a:off x="1382268" y="2086319"/>
            <a:ext cx="5722651" cy="34163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forLoop6.py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#prompt user for string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userString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= input(“Enter a string: “)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#what will we use here as sequence?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num =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for s in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userString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	#what will we check for?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if (type(s) == ‘int’):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		num += 1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print(“Number of digits in string,  “,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userString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, “ : “, num)</a:t>
            </a:r>
            <a:endParaRPr lang="en-US" baseline="0" dirty="0">
              <a:solidFill>
                <a:prstClr val="white"/>
              </a:solidFill>
              <a:latin typeface="Tw Cen MT" panose="020B0602020104020603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163E5-B42B-98BD-522F-82FE06D29090}"/>
              </a:ext>
            </a:extLst>
          </p:cNvPr>
          <p:cNvSpPr txBox="1"/>
          <p:nvPr/>
        </p:nvSpPr>
        <p:spPr>
          <a:xfrm>
            <a:off x="1382268" y="1501338"/>
            <a:ext cx="6648155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Prompt the user for a string. Print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out the number of digits in the string.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</p:txBody>
      </p:sp>
      <p:pic>
        <p:nvPicPr>
          <p:cNvPr id="12" name="Picture 11" descr="Ashamed Bee">
            <a:extLst>
              <a:ext uri="{FF2B5EF4-FFF2-40B4-BE49-F238E27FC236}">
                <a16:creationId xmlns:a16="http://schemas.microsoft.com/office/drawing/2014/main" id="{22EAA6AC-021A-B27B-DF51-065BCC8FA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286" y="495649"/>
            <a:ext cx="1005689" cy="1005689"/>
          </a:xfrm>
          <a:prstGeom prst="rect">
            <a:avLst/>
          </a:prstGeom>
        </p:spPr>
      </p:pic>
      <p:pic>
        <p:nvPicPr>
          <p:cNvPr id="3" name="Picture 2" descr="Question Cat">
            <a:extLst>
              <a:ext uri="{FF2B5EF4-FFF2-40B4-BE49-F238E27FC236}">
                <a16:creationId xmlns:a16="http://schemas.microsoft.com/office/drawing/2014/main" id="{88EC4DC9-3C8D-E56D-27FA-02B82D292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890" y="5476113"/>
            <a:ext cx="844767" cy="844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249546-C955-7494-55FD-FAB7F99583C0}"/>
              </a:ext>
            </a:extLst>
          </p:cNvPr>
          <p:cNvSpPr txBox="1"/>
          <p:nvPr/>
        </p:nvSpPr>
        <p:spPr>
          <a:xfrm>
            <a:off x="2709349" y="5756063"/>
            <a:ext cx="30684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Why is it not working correctly?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F4A74F-C5DD-013E-79C9-08600B22DB5B}"/>
              </a:ext>
            </a:extLst>
          </p:cNvPr>
          <p:cNvSpPr txBox="1"/>
          <p:nvPr/>
        </p:nvSpPr>
        <p:spPr>
          <a:xfrm>
            <a:off x="6575295" y="5713830"/>
            <a:ext cx="3068487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Use built-in function: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isnumeric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()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...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isalpha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()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212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70" y="22768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for loop – problem solving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163E5-B42B-98BD-522F-82FE06D29090}"/>
              </a:ext>
            </a:extLst>
          </p:cNvPr>
          <p:cNvSpPr txBox="1"/>
          <p:nvPr/>
        </p:nvSpPr>
        <p:spPr>
          <a:xfrm>
            <a:off x="1382268" y="1583154"/>
            <a:ext cx="8441955" cy="92333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You want to determine the average of a student’s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grades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for their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courses completed so far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 Prompt the student for their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grade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until a negative grade is entered. 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 out the number of grades entered and the student’s average grade.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7" name="Picture 6" descr="Question Cat">
            <a:extLst>
              <a:ext uri="{FF2B5EF4-FFF2-40B4-BE49-F238E27FC236}">
                <a16:creationId xmlns:a16="http://schemas.microsoft.com/office/drawing/2014/main" id="{830BACEB-81F3-22F2-DAE9-39841C3A8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10" y="2438812"/>
            <a:ext cx="844767" cy="84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7A67FE-5B40-D9E1-0191-2FC1F8A0753D}"/>
              </a:ext>
            </a:extLst>
          </p:cNvPr>
          <p:cNvSpPr txBox="1"/>
          <p:nvPr/>
        </p:nvSpPr>
        <p:spPr>
          <a:xfrm>
            <a:off x="2224444" y="2663651"/>
            <a:ext cx="781584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How will we change this problem to solve it with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xtt"/>
              </a:rPr>
              <a:t>for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loop instead of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xtt"/>
              </a:rPr>
              <a:t>while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loop?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2" name="Picture 11" descr="Ashamed Bee">
            <a:extLst>
              <a:ext uri="{FF2B5EF4-FFF2-40B4-BE49-F238E27FC236}">
                <a16:creationId xmlns:a16="http://schemas.microsoft.com/office/drawing/2014/main" id="{22EAA6AC-021A-B27B-DF51-065BCC8FA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7286" y="495649"/>
            <a:ext cx="1005689" cy="1005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E90E11-88E7-3E63-85D0-EA5215024BEF}"/>
              </a:ext>
            </a:extLst>
          </p:cNvPr>
          <p:cNvSpPr txBox="1"/>
          <p:nvPr/>
        </p:nvSpPr>
        <p:spPr>
          <a:xfrm>
            <a:off x="1382268" y="3745855"/>
            <a:ext cx="8441955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You want to determine the average of a student’s grades for their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courses completed so far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 Prompt the student for the number of grades they want to enter and then prompt them for those grades. 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 out the number of grades entered and the student’s average grade.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8" name="Picture 7" descr="Question Cat">
            <a:extLst>
              <a:ext uri="{FF2B5EF4-FFF2-40B4-BE49-F238E27FC236}">
                <a16:creationId xmlns:a16="http://schemas.microsoft.com/office/drawing/2014/main" id="{BD705EEC-B33E-4F28-9310-0A15E5406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196" y="4709077"/>
            <a:ext cx="844767" cy="8447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C4139B-AD10-43EC-105B-EBD857577015}"/>
              </a:ext>
            </a:extLst>
          </p:cNvPr>
          <p:cNvSpPr txBox="1"/>
          <p:nvPr/>
        </p:nvSpPr>
        <p:spPr>
          <a:xfrm>
            <a:off x="2427344" y="4946794"/>
            <a:ext cx="378333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What are key differences here? Why?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25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6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851FF1-4DB6-32DD-10FF-6BCA999AF4FD}"/>
              </a:ext>
            </a:extLst>
          </p:cNvPr>
          <p:cNvSpPr txBox="1"/>
          <p:nvPr/>
        </p:nvSpPr>
        <p:spPr>
          <a:xfrm>
            <a:off x="841973" y="1870970"/>
            <a:ext cx="5415162" cy="3416320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#elseScript.py</a:t>
            </a:r>
          </a:p>
          <a:p>
            <a:r>
              <a:rPr lang="en-US" dirty="0"/>
              <a:t>#Ask for a number from the user</a:t>
            </a:r>
          </a:p>
          <a:p>
            <a:r>
              <a:rPr lang="en-US" dirty="0"/>
              <a:t>#If the number is 7, the user wins</a:t>
            </a:r>
          </a:p>
          <a:p>
            <a:endParaRPr lang="en-US" dirty="0"/>
          </a:p>
          <a:p>
            <a:r>
              <a:rPr lang="en-US" dirty="0"/>
              <a:t>print("You win if you guess the magic number.")</a:t>
            </a:r>
          </a:p>
          <a:p>
            <a:r>
              <a:rPr lang="en-US" dirty="0"/>
              <a:t>num = int(input("Guess the number: "))</a:t>
            </a:r>
          </a:p>
          <a:p>
            <a:r>
              <a:rPr lang="en-US" dirty="0"/>
              <a:t>if (num == 7):</a:t>
            </a:r>
          </a:p>
          <a:p>
            <a:r>
              <a:rPr lang="en-US" dirty="0"/>
              <a:t>    print("Congratulations! You win!")</a:t>
            </a:r>
          </a:p>
          <a:p>
            <a:r>
              <a:rPr lang="en-US" dirty="0"/>
              <a:t>    print("Lucky number 7!")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print("Wrong number.")</a:t>
            </a:r>
          </a:p>
          <a:p>
            <a:r>
              <a:rPr lang="en-US" dirty="0"/>
              <a:t>    print("Thank you for playing! Better luck next time!")</a:t>
            </a:r>
            <a:endParaRPr lang="en-AU" dirty="0">
              <a:latin typeface="Txt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706" y="0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Recap</a:t>
            </a:r>
          </a:p>
        </p:txBody>
      </p:sp>
      <p:pic>
        <p:nvPicPr>
          <p:cNvPr id="6" name="Picture 5" descr="Party Bee">
            <a:extLst>
              <a:ext uri="{FF2B5EF4-FFF2-40B4-BE49-F238E27FC236}">
                <a16:creationId xmlns:a16="http://schemas.microsoft.com/office/drawing/2014/main" id="{260A4073-0A2C-EEA9-16C3-950E6DF1F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806" y="1478570"/>
            <a:ext cx="964194" cy="9641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B3749B-8716-9904-5E96-323BFCB629D5}"/>
              </a:ext>
            </a:extLst>
          </p:cNvPr>
          <p:cNvSpPr txBox="1"/>
          <p:nvPr/>
        </p:nvSpPr>
        <p:spPr>
          <a:xfrm>
            <a:off x="6462705" y="1178473"/>
            <a:ext cx="5166356" cy="480131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python elseScript.py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You win if you guess the magic number.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Guess the number: 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Wrong number.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Thank you for playing! Better luck next time!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&gt;&gt;&gt; python elseScript.py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You win if you guess the magic number.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Guess the number: 7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Congratulations! You win!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Lucky number 7!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&gt;&gt;&gt;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&gt;&gt;&gt; python elseScript.py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You win if you guess the magic number.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Guess the number: 98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Wrong number.</a:t>
            </a:r>
          </a:p>
          <a:p>
            <a:pPr lvl="0">
              <a:defRPr/>
            </a:pPr>
            <a:r>
              <a:rPr lang="en-US" dirty="0">
                <a:solidFill>
                  <a:prstClr val="white"/>
                </a:solidFill>
              </a:rPr>
              <a:t>Thank you for playing! Better luck next time!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2095754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70" y="22768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for loop – problem solving</a:t>
            </a:r>
          </a:p>
        </p:txBody>
      </p:sp>
      <p:pic>
        <p:nvPicPr>
          <p:cNvPr id="12" name="Picture 11" descr="Ashamed Bee">
            <a:extLst>
              <a:ext uri="{FF2B5EF4-FFF2-40B4-BE49-F238E27FC236}">
                <a16:creationId xmlns:a16="http://schemas.microsoft.com/office/drawing/2014/main" id="{22EAA6AC-021A-B27B-DF51-065BCC8FA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7286" y="495649"/>
            <a:ext cx="1005689" cy="1005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E90E11-88E7-3E63-85D0-EA5215024BEF}"/>
              </a:ext>
            </a:extLst>
          </p:cNvPr>
          <p:cNvSpPr txBox="1"/>
          <p:nvPr/>
        </p:nvSpPr>
        <p:spPr>
          <a:xfrm>
            <a:off x="1592096" y="1147489"/>
            <a:ext cx="8441955" cy="92333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You want to determine the average of a student’s grades for their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courses completed so far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. Prompt the student for the number of grades they want to enter and then prompt them for those grades. 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 out the number of grades entered and the student’s average grade.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8A33E0-0A84-C85F-FB82-252FDD75F057}"/>
              </a:ext>
            </a:extLst>
          </p:cNvPr>
          <p:cNvSpPr txBox="1"/>
          <p:nvPr/>
        </p:nvSpPr>
        <p:spPr>
          <a:xfrm>
            <a:off x="1382270" y="2345476"/>
            <a:ext cx="6226628" cy="3970318"/>
          </a:xfrm>
          <a:prstGeom prst="rect">
            <a:avLst/>
          </a:prstGeom>
          <a:solidFill>
            <a:srgbClr val="002060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forLoop7.py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changing grade example using for loop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#determine how many grades will be entered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err="1">
                <a:solidFill>
                  <a:prstClr val="white"/>
                </a:solidFill>
                <a:latin typeface="Tw Cen MT" panose="020B0602020104020603"/>
              </a:rPr>
              <a:t>grade</a:t>
            </a:r>
            <a:r>
              <a:rPr lang="en-US" baseline="0" err="1">
                <a:solidFill>
                  <a:prstClr val="white"/>
                </a:solidFill>
                <a:latin typeface="Tw Cen MT" panose="020B0602020104020603"/>
              </a:rPr>
              <a:t>Number</a:t>
            </a: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 = int(input</a:t>
            </a:r>
            <a:r>
              <a:rPr lang="en-US" b="1" baseline="0" dirty="0">
                <a:solidFill>
                  <a:prstClr val="white"/>
                </a:solidFill>
                <a:latin typeface="Tw Cen MT" panose="020B0602020104020603"/>
              </a:rPr>
              <a:t>(</a:t>
            </a: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“How many grades will be entered: “))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total = 0 #sum of the grades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</a:t>
            </a: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using the for loop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for range(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gradeNumber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):  #is this correct?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	grade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= float(input(“Enter a grade: “))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solidFill>
                  <a:prstClr val="white"/>
                </a:solidFill>
                <a:latin typeface="Tw Cen MT" panose="020B0602020104020603"/>
              </a:rPr>
              <a:t>	total += grade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</a:t>
            </a:r>
            <a:endParaRPr lang="en-US" baseline="0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prstClr val="white"/>
                </a:solidFill>
                <a:latin typeface="Tw Cen MT" panose="020B0602020104020603"/>
              </a:rPr>
              <a:t>print(“Number of grades: “, </a:t>
            </a:r>
            <a:r>
              <a:rPr lang="en-US" noProof="0" dirty="0" err="1">
                <a:solidFill>
                  <a:prstClr val="white"/>
                </a:solidFill>
                <a:latin typeface="Tw Cen MT" panose="020B0602020104020603"/>
              </a:rPr>
              <a:t>gradeNumber</a:t>
            </a:r>
            <a:r>
              <a:rPr lang="en-US" noProof="0" dirty="0">
                <a:solidFill>
                  <a:prstClr val="white"/>
                </a:solidFill>
                <a:latin typeface="Tw Cen MT" panose="020B0602020104020603"/>
              </a:rPr>
              <a:t>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print(“Grade average: “, (total/</a:t>
            </a:r>
            <a:r>
              <a:rPr kumimoji="0" lang="en-US" sz="1800" b="0" i="0" u="none" strike="noStrike" kern="1200" cap="none" spc="0" normalizeH="0" baseline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gradeNumber</a:t>
            </a:r>
            <a:r>
              <a:rPr kumimoji="0" lang="en-US" sz="18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))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4" name="Picture 3" descr="Question Cat">
            <a:extLst>
              <a:ext uri="{FF2B5EF4-FFF2-40B4-BE49-F238E27FC236}">
                <a16:creationId xmlns:a16="http://schemas.microsoft.com/office/drawing/2014/main" id="{94F951D0-2B9E-4A13-B9FF-9DED7A74A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1383" y="4311523"/>
            <a:ext cx="844767" cy="8447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8DE7AA-062B-CCDA-F2BF-93F5F04F8C1C}"/>
              </a:ext>
            </a:extLst>
          </p:cNvPr>
          <p:cNvSpPr txBox="1"/>
          <p:nvPr/>
        </p:nvSpPr>
        <p:spPr>
          <a:xfrm>
            <a:off x="6348842" y="4591473"/>
            <a:ext cx="306848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Why is it not working correctly?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38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764" y="215009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540929" y="3256277"/>
            <a:ext cx="7801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Type your question in the Q&amp;A or raise your hand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What Max The Husky">
            <a:extLst>
              <a:ext uri="{FF2B5EF4-FFF2-40B4-BE49-F238E27FC236}">
                <a16:creationId xmlns:a16="http://schemas.microsoft.com/office/drawing/2014/main" id="{6FB16975-3732-5C62-5621-194A25EB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617" y="2150097"/>
            <a:ext cx="1705333" cy="170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75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548" y="141081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Temperature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2335342" y="597584"/>
            <a:ext cx="7545776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How do you feel about </a:t>
            </a:r>
            <a:r>
              <a:rPr lang="en-US" sz="3000" i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for</a:t>
            </a: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loops?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Free Cool Emoji Icon - Free Download Sign &amp; Symbols Emoji Icons | IconScout">
            <a:extLst>
              <a:ext uri="{FF2B5EF4-FFF2-40B4-BE49-F238E27FC236}">
                <a16:creationId xmlns:a16="http://schemas.microsoft.com/office/drawing/2014/main" id="{369530F2-D73F-9C1E-4C0B-664253C8A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547" y="3076127"/>
            <a:ext cx="658681" cy="65868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8" name="Picture 14" descr="Image result for Cartoon exhausted runners | Cartoon people, Mario characters, Cartoon">
            <a:extLst>
              <a:ext uri="{FF2B5EF4-FFF2-40B4-BE49-F238E27FC236}">
                <a16:creationId xmlns:a16="http://schemas.microsoft.com/office/drawing/2014/main" id="{1C3F004E-C09D-ADE5-EA4F-B04F662A4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26" y="3961840"/>
            <a:ext cx="1867618" cy="145083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1CB2E5D-6271-BAE1-CDD0-7F0F94F6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42" y="3917794"/>
            <a:ext cx="1584840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0DC4679-C9F9-1355-55EF-304ADFDC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200" y="3968619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his may contain: a boy sitting at a desk with an open book and pencil in his hand while reading">
            <a:extLst>
              <a:ext uri="{FF2B5EF4-FFF2-40B4-BE49-F238E27FC236}">
                <a16:creationId xmlns:a16="http://schemas.microsoft.com/office/drawing/2014/main" id="{0E329920-4DA4-7066-3E3C-24C6BE14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77" y="3900255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is may contain: a cartoon dog holding a sign with the word homework in it's mouth and another dog">
            <a:extLst>
              <a:ext uri="{FF2B5EF4-FFF2-40B4-BE49-F238E27FC236}">
                <a16:creationId xmlns:a16="http://schemas.microsoft.com/office/drawing/2014/main" id="{434EAF74-8CEC-81BA-E02D-7137A72F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19" y="3968619"/>
            <a:ext cx="2081926" cy="144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his may contain: a boy sitting at a desk writing with a pen and paper in front of him">
            <a:extLst>
              <a:ext uri="{FF2B5EF4-FFF2-40B4-BE49-F238E27FC236}">
                <a16:creationId xmlns:a16="http://schemas.microsoft.com/office/drawing/2014/main" id="{B1A6D72E-2C09-738D-DA5F-A6581752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073" y="3961840"/>
            <a:ext cx="1019746" cy="159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his may contain: a yellow smiley face with two eyes">
            <a:extLst>
              <a:ext uri="{FF2B5EF4-FFF2-40B4-BE49-F238E27FC236}">
                <a16:creationId xmlns:a16="http://schemas.microsoft.com/office/drawing/2014/main" id="{384B9A7E-EF1A-03A7-20F4-2C4F6E91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306" y="3076127"/>
            <a:ext cx="576781" cy="57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This may contain: a yellow smiley face with two black eyes">
            <a:extLst>
              <a:ext uri="{FF2B5EF4-FFF2-40B4-BE49-F238E27FC236}">
                <a16:creationId xmlns:a16="http://schemas.microsoft.com/office/drawing/2014/main" id="{C3C1A45D-330D-3F8C-8E08-32FE8C42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5" y="3094193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his may contain: an emoticive smiley face with one eye open and two eyes closed, while the other is frowning">
            <a:extLst>
              <a:ext uri="{FF2B5EF4-FFF2-40B4-BE49-F238E27FC236}">
                <a16:creationId xmlns:a16="http://schemas.microsoft.com/office/drawing/2014/main" id="{84885727-2A97-1821-8176-91220B27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20" y="3125500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This contains an image of: ">
            <a:extLst>
              <a:ext uri="{FF2B5EF4-FFF2-40B4-BE49-F238E27FC236}">
                <a16:creationId xmlns:a16="http://schemas.microsoft.com/office/drawing/2014/main" id="{2129B4C3-C9DD-F5BD-D3E5-ABBE7DA32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22" y="3090298"/>
            <a:ext cx="593180" cy="62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This may contain: an emoticive smiley face with rain drops on it's eyes and tongue">
            <a:extLst>
              <a:ext uri="{FF2B5EF4-FFF2-40B4-BE49-F238E27FC236}">
                <a16:creationId xmlns:a16="http://schemas.microsoft.com/office/drawing/2014/main" id="{3C4E71E3-FBB1-D9D9-DA48-F252E085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6" y="3076127"/>
            <a:ext cx="605902" cy="6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3601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7A12-3E00-21AE-A367-A337DAAC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and Data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7028F-9322-737D-331F-40ADB2AB9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Section 14: PASS, break, continue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7998275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control statements – pass, break, continue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160576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3 control statements are used in the bodies of other control statements (such as </a:t>
            </a:r>
            <a:r>
              <a:rPr lang="en-US" dirty="0">
                <a:latin typeface="Txtt"/>
              </a:rPr>
              <a:t>if</a:t>
            </a:r>
            <a:r>
              <a:rPr lang="en-US" dirty="0"/>
              <a:t>, </a:t>
            </a:r>
            <a:r>
              <a:rPr lang="en-US" dirty="0">
                <a:latin typeface="Txtt"/>
              </a:rPr>
              <a:t>for</a:t>
            </a:r>
            <a:r>
              <a:rPr lang="en-US" dirty="0"/>
              <a:t> and </a:t>
            </a:r>
            <a:r>
              <a:rPr lang="en-US" dirty="0">
                <a:latin typeface="Txtt"/>
              </a:rPr>
              <a:t>while</a:t>
            </a:r>
            <a:r>
              <a:rPr lang="en-US" dirty="0"/>
              <a:t>) to change their normal </a:t>
            </a:r>
            <a:r>
              <a:rPr lang="en-US" dirty="0" err="1"/>
              <a:t>behaviour</a:t>
            </a:r>
            <a:endParaRPr lang="en-US" b="1" dirty="0"/>
          </a:p>
        </p:txBody>
      </p:sp>
      <p:pic>
        <p:nvPicPr>
          <p:cNvPr id="5" name="Picture 4" descr="Well Bee">
            <a:extLst>
              <a:ext uri="{FF2B5EF4-FFF2-40B4-BE49-F238E27FC236}">
                <a16:creationId xmlns:a16="http://schemas.microsoft.com/office/drawing/2014/main" id="{B58F0730-B868-36AC-CA21-484AFB72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9327" y="916181"/>
            <a:ext cx="893837" cy="893837"/>
          </a:xfrm>
          <a:prstGeom prst="rect">
            <a:avLst/>
          </a:prstGeom>
        </p:spPr>
      </p:pic>
      <p:pic>
        <p:nvPicPr>
          <p:cNvPr id="7" name="Picture 6" descr="Question Cat">
            <a:extLst>
              <a:ext uri="{FF2B5EF4-FFF2-40B4-BE49-F238E27FC236}">
                <a16:creationId xmlns:a16="http://schemas.microsoft.com/office/drawing/2014/main" id="{619A256C-660C-CCA1-7439-FBE13E884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543" y="3353521"/>
            <a:ext cx="844767" cy="8447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6C38D1-D3B9-7CCB-8AF4-856C7DC85D48}"/>
              </a:ext>
            </a:extLst>
          </p:cNvPr>
          <p:cNvSpPr txBox="1"/>
          <p:nvPr/>
        </p:nvSpPr>
        <p:spPr>
          <a:xfrm>
            <a:off x="2461691" y="3591238"/>
            <a:ext cx="2016041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But why? And how?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2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null operation – pass statement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147" y="1550998"/>
            <a:ext cx="10301140" cy="354171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Txtt"/>
              </a:rPr>
              <a:t>pass</a:t>
            </a:r>
            <a:r>
              <a:rPr lang="en-US" dirty="0"/>
              <a:t> statement does nothing</a:t>
            </a:r>
          </a:p>
          <a:p>
            <a:r>
              <a:rPr lang="en-US" dirty="0"/>
              <a:t>Used as a placeholder where a statement is required but nothing should be done</a:t>
            </a:r>
          </a:p>
          <a:p>
            <a:r>
              <a:rPr lang="en-US" dirty="0"/>
              <a:t>For example:</a:t>
            </a:r>
          </a:p>
        </p:txBody>
      </p:sp>
      <p:pic>
        <p:nvPicPr>
          <p:cNvPr id="5" name="Picture 4" descr="Well Bee">
            <a:extLst>
              <a:ext uri="{FF2B5EF4-FFF2-40B4-BE49-F238E27FC236}">
                <a16:creationId xmlns:a16="http://schemas.microsoft.com/office/drawing/2014/main" id="{B58F0730-B868-36AC-CA21-484AFB72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920" y="256305"/>
            <a:ext cx="893837" cy="8938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8A3018-4F2E-86D7-B8A0-EB045A397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727" y="3413766"/>
            <a:ext cx="3526619" cy="12976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154D6B-A9AE-E8A7-336E-0B6161F2C93D}"/>
              </a:ext>
            </a:extLst>
          </p:cNvPr>
          <p:cNvSpPr txBox="1"/>
          <p:nvPr/>
        </p:nvSpPr>
        <p:spPr>
          <a:xfrm>
            <a:off x="5693790" y="3141779"/>
            <a:ext cx="5195636" cy="31393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passStatement.py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 illustrate usage of pass statement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numbers = [0, 1, 2, 3]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for n in numbers: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if (not n):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	pass #do nothing if n is 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else: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	n += 2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print(n)  #print the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E1FFF4-E9E2-00D5-7B80-6AFF434F4764}"/>
              </a:ext>
            </a:extLst>
          </p:cNvPr>
          <p:cNvSpPr txBox="1"/>
          <p:nvPr/>
        </p:nvSpPr>
        <p:spPr>
          <a:xfrm>
            <a:off x="1451727" y="4803772"/>
            <a:ext cx="3526619" cy="147732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python passStatement.py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5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</p:txBody>
      </p:sp>
    </p:spTree>
    <p:extLst>
      <p:ext uri="{BB962C8B-B14F-4D97-AF65-F5344CB8AC3E}">
        <p14:creationId xmlns:p14="http://schemas.microsoft.com/office/powerpoint/2010/main" val="344666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08642"/>
            <a:ext cx="9905998" cy="1478570"/>
          </a:xfrm>
        </p:spPr>
        <p:txBody>
          <a:bodyPr/>
          <a:lstStyle/>
          <a:p>
            <a:r>
              <a:rPr lang="en-US" dirty="0"/>
              <a:t>Break statement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865" y="1190839"/>
            <a:ext cx="10952044" cy="354171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Txtt"/>
              </a:rPr>
              <a:t>break</a:t>
            </a:r>
            <a:r>
              <a:rPr lang="en-US" dirty="0"/>
              <a:t> statement terminates the execution of the loop body it occurs in, AND the loop itself</a:t>
            </a:r>
          </a:p>
          <a:p>
            <a:r>
              <a:rPr lang="en-US" dirty="0"/>
              <a:t>Most useful in </a:t>
            </a:r>
            <a:r>
              <a:rPr lang="en-US" dirty="0">
                <a:latin typeface="Txtt"/>
              </a:rPr>
              <a:t>for</a:t>
            </a:r>
            <a:r>
              <a:rPr lang="en-US" dirty="0"/>
              <a:t> loops that achieve their aim before reaching the end of the sequence</a:t>
            </a:r>
          </a:p>
          <a:p>
            <a:r>
              <a:rPr lang="en-US" dirty="0"/>
              <a:t>Should be placed inside a selection inside the loop</a:t>
            </a:r>
          </a:p>
        </p:txBody>
      </p:sp>
      <p:pic>
        <p:nvPicPr>
          <p:cNvPr id="5" name="Picture 4" descr="Well Bee">
            <a:extLst>
              <a:ext uri="{FF2B5EF4-FFF2-40B4-BE49-F238E27FC236}">
                <a16:creationId xmlns:a16="http://schemas.microsoft.com/office/drawing/2014/main" id="{B58F0730-B868-36AC-CA21-484AFB72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4413" y="72428"/>
            <a:ext cx="893837" cy="893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154D6B-A9AE-E8A7-336E-0B6161F2C93D}"/>
              </a:ext>
            </a:extLst>
          </p:cNvPr>
          <p:cNvSpPr txBox="1"/>
          <p:nvPr/>
        </p:nvSpPr>
        <p:spPr>
          <a:xfrm>
            <a:off x="913588" y="3387466"/>
            <a:ext cx="5038585" cy="31393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breakStatement.py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 illustrate usage of break statement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numbers = [0, 1, 2, 3]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for n in numbers: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if (n == 1):  #if (not n): nothing. Why?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	break  #exits body of loop and loop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else: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	n += 2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print(n)  #print the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4590F0-5B5B-4D9E-1A1D-68A4B6B99AD1}"/>
              </a:ext>
            </a:extLst>
          </p:cNvPr>
          <p:cNvSpPr txBox="1"/>
          <p:nvPr/>
        </p:nvSpPr>
        <p:spPr>
          <a:xfrm>
            <a:off x="6467192" y="4409387"/>
            <a:ext cx="3274337" cy="64633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python breakStatement.py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40719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90582"/>
            <a:ext cx="9905998" cy="1478570"/>
          </a:xfrm>
        </p:spPr>
        <p:txBody>
          <a:bodyPr/>
          <a:lstStyle/>
          <a:p>
            <a:r>
              <a:rPr lang="en-US" dirty="0"/>
              <a:t>Continue statement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698" y="1149742"/>
            <a:ext cx="10301140" cy="354171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Txtt"/>
              </a:rPr>
              <a:t>continue</a:t>
            </a:r>
            <a:r>
              <a:rPr lang="en-US" dirty="0"/>
              <a:t> statement terminates the current execution of the loop body it occurs in, but NOT the loop</a:t>
            </a:r>
          </a:p>
          <a:p>
            <a:r>
              <a:rPr lang="en-US" dirty="0"/>
              <a:t>It skips to the next iteration of the loop</a:t>
            </a:r>
          </a:p>
          <a:p>
            <a:r>
              <a:rPr lang="en-US" dirty="0"/>
              <a:t>Should be placed inside a selection inside the loop</a:t>
            </a:r>
          </a:p>
        </p:txBody>
      </p:sp>
      <p:pic>
        <p:nvPicPr>
          <p:cNvPr id="5" name="Picture 4" descr="Well Bee">
            <a:extLst>
              <a:ext uri="{FF2B5EF4-FFF2-40B4-BE49-F238E27FC236}">
                <a16:creationId xmlns:a16="http://schemas.microsoft.com/office/drawing/2014/main" id="{B58F0730-B868-36AC-CA21-484AFB727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920" y="256305"/>
            <a:ext cx="893837" cy="8938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154D6B-A9AE-E8A7-336E-0B6161F2C93D}"/>
              </a:ext>
            </a:extLst>
          </p:cNvPr>
          <p:cNvSpPr txBox="1"/>
          <p:nvPr/>
        </p:nvSpPr>
        <p:spPr>
          <a:xfrm>
            <a:off x="582215" y="3398795"/>
            <a:ext cx="5967175" cy="313932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continueStatement.py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# illustrate usage of continue statement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numbers = [0, 1, 2, 3]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for n in numbers: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if (not n):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	continue  #exits body of loop, skips to next iteration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else: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	n += 2 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print(n)  #print the result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87EF67-5F50-5E57-C676-F0ED04E9AEBB}"/>
              </a:ext>
            </a:extLst>
          </p:cNvPr>
          <p:cNvSpPr txBox="1"/>
          <p:nvPr/>
        </p:nvSpPr>
        <p:spPr>
          <a:xfrm>
            <a:off x="6785873" y="4008911"/>
            <a:ext cx="3444543" cy="120032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&gt;&gt;&gt; python continueStatement.py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3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3223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7764" y="2150097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1540929" y="3256277"/>
            <a:ext cx="78016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Type your question in the Q&amp;A or raise your hand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 descr="What Max The Husky">
            <a:extLst>
              <a:ext uri="{FF2B5EF4-FFF2-40B4-BE49-F238E27FC236}">
                <a16:creationId xmlns:a16="http://schemas.microsoft.com/office/drawing/2014/main" id="{6FB16975-3732-5C62-5621-194A25EB4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617" y="2150097"/>
            <a:ext cx="1705333" cy="170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54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548" y="141081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Temperature Check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33F20F-88E7-E7C6-E33A-D6BD92469747}"/>
              </a:ext>
            </a:extLst>
          </p:cNvPr>
          <p:cNvSpPr txBox="1"/>
          <p:nvPr/>
        </p:nvSpPr>
        <p:spPr>
          <a:xfrm>
            <a:off x="2335342" y="597584"/>
            <a:ext cx="7545776" cy="553998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How do you feel about </a:t>
            </a: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xtt"/>
              </a:rPr>
              <a:t>pass</a:t>
            </a: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xtt"/>
              </a:rPr>
              <a:t>break</a:t>
            </a: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</a:t>
            </a: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  <a:latin typeface="Txtt"/>
              </a:rPr>
              <a:t>continue</a:t>
            </a:r>
            <a:r>
              <a:rPr lang="en-US" sz="3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?</a:t>
            </a:r>
            <a:endParaRPr lang="en-AU" sz="3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026" name="Picture 2" descr="Free Cool Emoji Icon - Free Download Sign &amp; Symbols Emoji Icons | IconScout">
            <a:extLst>
              <a:ext uri="{FF2B5EF4-FFF2-40B4-BE49-F238E27FC236}">
                <a16:creationId xmlns:a16="http://schemas.microsoft.com/office/drawing/2014/main" id="{369530F2-D73F-9C1E-4C0B-664253C8A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547" y="3076127"/>
            <a:ext cx="658681" cy="65868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38" name="Picture 14" descr="Image result for Cartoon exhausted runners | Cartoon people, Mario characters, Cartoon">
            <a:extLst>
              <a:ext uri="{FF2B5EF4-FFF2-40B4-BE49-F238E27FC236}">
                <a16:creationId xmlns:a16="http://schemas.microsoft.com/office/drawing/2014/main" id="{1C3F004E-C09D-ADE5-EA4F-B04F662A4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9126" y="3961840"/>
            <a:ext cx="1867618" cy="1450838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01CB2E5D-6271-BAE1-CDD0-7F0F94F6B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42" y="3917794"/>
            <a:ext cx="1584840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0DC4679-C9F9-1355-55EF-304ADFDC8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200" y="3968619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his may contain: a boy sitting at a desk with an open book and pencil in his hand while reading">
            <a:extLst>
              <a:ext uri="{FF2B5EF4-FFF2-40B4-BE49-F238E27FC236}">
                <a16:creationId xmlns:a16="http://schemas.microsoft.com/office/drawing/2014/main" id="{0E329920-4DA4-7066-3E3C-24C6BE14E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977" y="3900255"/>
            <a:ext cx="1587655" cy="158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This may contain: a cartoon dog holding a sign with the word homework in it's mouth and another dog">
            <a:extLst>
              <a:ext uri="{FF2B5EF4-FFF2-40B4-BE49-F238E27FC236}">
                <a16:creationId xmlns:a16="http://schemas.microsoft.com/office/drawing/2014/main" id="{434EAF74-8CEC-81BA-E02D-7137A72F0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19" y="3968619"/>
            <a:ext cx="2081926" cy="144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This may contain: a boy sitting at a desk writing with a pen and paper in front of him">
            <a:extLst>
              <a:ext uri="{FF2B5EF4-FFF2-40B4-BE49-F238E27FC236}">
                <a16:creationId xmlns:a16="http://schemas.microsoft.com/office/drawing/2014/main" id="{B1A6D72E-2C09-738D-DA5F-A65817520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3073" y="3961840"/>
            <a:ext cx="1019746" cy="1594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his may contain: a yellow smiley face with two eyes">
            <a:extLst>
              <a:ext uri="{FF2B5EF4-FFF2-40B4-BE49-F238E27FC236}">
                <a16:creationId xmlns:a16="http://schemas.microsoft.com/office/drawing/2014/main" id="{384B9A7E-EF1A-03A7-20F4-2C4F6E91A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9306" y="3076127"/>
            <a:ext cx="576781" cy="57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This may contain: a yellow smiley face with two black eyes">
            <a:extLst>
              <a:ext uri="{FF2B5EF4-FFF2-40B4-BE49-F238E27FC236}">
                <a16:creationId xmlns:a16="http://schemas.microsoft.com/office/drawing/2014/main" id="{C3C1A45D-330D-3F8C-8E08-32FE8C425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5" y="3094193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This may contain: an emoticive smiley face with one eye open and two eyes closed, while the other is frowning">
            <a:extLst>
              <a:ext uri="{FF2B5EF4-FFF2-40B4-BE49-F238E27FC236}">
                <a16:creationId xmlns:a16="http://schemas.microsoft.com/office/drawing/2014/main" id="{84885727-2A97-1821-8176-91220B272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120" y="3125500"/>
            <a:ext cx="620827" cy="6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This contains an image of: ">
            <a:extLst>
              <a:ext uri="{FF2B5EF4-FFF2-40B4-BE49-F238E27FC236}">
                <a16:creationId xmlns:a16="http://schemas.microsoft.com/office/drawing/2014/main" id="{2129B4C3-C9DD-F5BD-D3E5-ABBE7DA32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022" y="3090298"/>
            <a:ext cx="593180" cy="620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This may contain: an emoticive smiley face with rain drops on it's eyes and tongue">
            <a:extLst>
              <a:ext uri="{FF2B5EF4-FFF2-40B4-BE49-F238E27FC236}">
                <a16:creationId xmlns:a16="http://schemas.microsoft.com/office/drawing/2014/main" id="{3C4E71E3-FBB1-D9D9-DA48-F252E085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06" y="3076127"/>
            <a:ext cx="605902" cy="60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01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control flow statements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3186"/>
            <a:ext cx="9905999" cy="3541714"/>
          </a:xfrm>
        </p:spPr>
        <p:txBody>
          <a:bodyPr/>
          <a:lstStyle/>
          <a:p>
            <a:r>
              <a:rPr lang="en-US" dirty="0"/>
              <a:t>Control flows through program statements from top to bottom</a:t>
            </a:r>
          </a:p>
          <a:p>
            <a:r>
              <a:rPr lang="en-US" dirty="0"/>
              <a:t>Except where </a:t>
            </a:r>
            <a:r>
              <a:rPr lang="en-US" b="1" dirty="0"/>
              <a:t>control flow statements </a:t>
            </a:r>
            <a:r>
              <a:rPr lang="en-US" dirty="0"/>
              <a:t>alter this sequence with selections and loops</a:t>
            </a:r>
          </a:p>
          <a:p>
            <a:r>
              <a:rPr lang="en-US" b="1" dirty="0"/>
              <a:t>Selections</a:t>
            </a:r>
            <a:r>
              <a:rPr lang="en-US" dirty="0"/>
              <a:t>: structures where program decides whether to execute some statements or not (</a:t>
            </a:r>
            <a:r>
              <a:rPr lang="en-US" dirty="0">
                <a:latin typeface="Txtt"/>
              </a:rPr>
              <a:t>if</a:t>
            </a:r>
            <a:r>
              <a:rPr lang="en-US" dirty="0"/>
              <a:t>, </a:t>
            </a:r>
            <a:r>
              <a:rPr lang="en-US" dirty="0" err="1">
                <a:latin typeface="Txtt"/>
              </a:rPr>
              <a:t>elif</a:t>
            </a:r>
            <a:r>
              <a:rPr lang="en-US" dirty="0"/>
              <a:t>, </a:t>
            </a:r>
            <a:r>
              <a:rPr lang="en-US" dirty="0">
                <a:latin typeface="Txtt"/>
              </a:rPr>
              <a:t>else</a:t>
            </a:r>
            <a:r>
              <a:rPr lang="en-US" dirty="0"/>
              <a:t>)</a:t>
            </a:r>
          </a:p>
          <a:p>
            <a:r>
              <a:rPr lang="en-US" b="1" dirty="0"/>
              <a:t>Loops</a:t>
            </a:r>
            <a:r>
              <a:rPr lang="en-US" dirty="0"/>
              <a:t>: structures where programs repeat statements multiple times</a:t>
            </a:r>
          </a:p>
          <a:p>
            <a:endParaRPr lang="en-AU" dirty="0"/>
          </a:p>
        </p:txBody>
      </p:sp>
      <p:pic>
        <p:nvPicPr>
          <p:cNvPr id="5" name="Picture 4" descr="Stop Bee">
            <a:extLst>
              <a:ext uri="{FF2B5EF4-FFF2-40B4-BE49-F238E27FC236}">
                <a16:creationId xmlns:a16="http://schemas.microsoft.com/office/drawing/2014/main" id="{C1A90D04-4BF8-47AF-FB0E-C142C2B18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4175" y="267226"/>
            <a:ext cx="1211344" cy="121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97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841" y="72428"/>
            <a:ext cx="9905998" cy="1478570"/>
          </a:xfrm>
        </p:spPr>
        <p:txBody>
          <a:bodyPr/>
          <a:lstStyle/>
          <a:p>
            <a:r>
              <a:rPr lang="en-US" dirty="0"/>
              <a:t>Loops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53186"/>
            <a:ext cx="9905999" cy="3541714"/>
          </a:xfrm>
        </p:spPr>
        <p:txBody>
          <a:bodyPr/>
          <a:lstStyle/>
          <a:p>
            <a:r>
              <a:rPr lang="en-US" b="1" dirty="0"/>
              <a:t>Indefinite loops</a:t>
            </a:r>
            <a:r>
              <a:rPr lang="en-US" dirty="0"/>
              <a:t>: do not know how many repetitions are required – will repeat until a specified condition is met (</a:t>
            </a:r>
            <a:r>
              <a:rPr lang="en-US" dirty="0">
                <a:latin typeface="Txtt"/>
              </a:rPr>
              <a:t>while</a:t>
            </a:r>
            <a:r>
              <a:rPr lang="en-US" dirty="0"/>
              <a:t> loop)</a:t>
            </a:r>
          </a:p>
          <a:p>
            <a:r>
              <a:rPr lang="en-US" b="1" dirty="0"/>
              <a:t>Definite loops</a:t>
            </a:r>
            <a:r>
              <a:rPr lang="en-US" dirty="0"/>
              <a:t>: know how many repetitions are required (</a:t>
            </a:r>
            <a:r>
              <a:rPr lang="en-US" dirty="0">
                <a:latin typeface="Txtt"/>
              </a:rPr>
              <a:t>for</a:t>
            </a:r>
            <a:r>
              <a:rPr lang="en-US" dirty="0"/>
              <a:t> loop)</a:t>
            </a:r>
          </a:p>
          <a:p>
            <a:endParaRPr lang="en-AU" dirty="0"/>
          </a:p>
        </p:txBody>
      </p:sp>
      <p:pic>
        <p:nvPicPr>
          <p:cNvPr id="5" name="Picture 4" descr="Stop Bee">
            <a:extLst>
              <a:ext uri="{FF2B5EF4-FFF2-40B4-BE49-F238E27FC236}">
                <a16:creationId xmlns:a16="http://schemas.microsoft.com/office/drawing/2014/main" id="{C1A90D04-4BF8-47AF-FB0E-C142C2B18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2294" y="588475"/>
            <a:ext cx="890095" cy="89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73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7A12-3E00-21AE-A367-A337DAACB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Control and Data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7028F-9322-737D-331F-40ADB2AB9B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Section 12: indefinite loops with while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062173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236483-B832-8E19-0CEC-C464A8861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786" y="2933631"/>
            <a:ext cx="4496427" cy="9907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2A42D5-F3FA-6A81-6181-CA60439E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US" dirty="0"/>
              <a:t>while loop</a:t>
            </a:r>
            <a:endParaRPr lang="en-AU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F56415B-B8F2-882E-9595-84457EC7533D}"/>
              </a:ext>
            </a:extLst>
          </p:cNvPr>
          <p:cNvSpPr/>
          <p:nvPr/>
        </p:nvSpPr>
        <p:spPr>
          <a:xfrm rot="3210826">
            <a:off x="3419231" y="2574641"/>
            <a:ext cx="925647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4012E-3D2E-CEAC-3FD1-CE4D1199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631" y="1984925"/>
            <a:ext cx="3151890" cy="442351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Keyword indicating </a:t>
            </a:r>
            <a:r>
              <a:rPr lang="en-US" sz="1800" dirty="0">
                <a:latin typeface="Txtt"/>
              </a:rPr>
              <a:t>while loop</a:t>
            </a:r>
            <a:endParaRPr lang="en-AU" sz="180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C423C59-17DD-BC67-A77E-A81BE0DC764F}"/>
              </a:ext>
            </a:extLst>
          </p:cNvPr>
          <p:cNvSpPr/>
          <p:nvPr/>
        </p:nvSpPr>
        <p:spPr>
          <a:xfrm rot="5400000">
            <a:off x="5601539" y="2521119"/>
            <a:ext cx="877376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5B37D2-5A2F-642D-E50F-28A721CE59B1}"/>
              </a:ext>
            </a:extLst>
          </p:cNvPr>
          <p:cNvSpPr txBox="1">
            <a:spLocks/>
          </p:cNvSpPr>
          <p:nvPr/>
        </p:nvSpPr>
        <p:spPr>
          <a:xfrm>
            <a:off x="5059008" y="1835462"/>
            <a:ext cx="3967297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Expression evaluated to be True or False</a:t>
            </a:r>
            <a:endParaRPr lang="en-AU" sz="18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0349D25-4C41-8E51-57EF-92FBCD24D004}"/>
              </a:ext>
            </a:extLst>
          </p:cNvPr>
          <p:cNvSpPr/>
          <p:nvPr/>
        </p:nvSpPr>
        <p:spPr>
          <a:xfrm rot="10472441">
            <a:off x="6715751" y="3024298"/>
            <a:ext cx="1861456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90290C8-3F02-5E14-C918-C3AF357968AA}"/>
              </a:ext>
            </a:extLst>
          </p:cNvPr>
          <p:cNvSpPr txBox="1">
            <a:spLocks/>
          </p:cNvSpPr>
          <p:nvPr/>
        </p:nvSpPr>
        <p:spPr>
          <a:xfrm>
            <a:off x="8495258" y="2752997"/>
            <a:ext cx="2892202" cy="6958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xtt"/>
              </a:rPr>
              <a:t>:</a:t>
            </a:r>
            <a:r>
              <a:rPr lang="en-US" sz="1800" dirty="0"/>
              <a:t> separates body statement(s) from condition</a:t>
            </a:r>
            <a:endParaRPr lang="en-AU" sz="18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6706916-3DA7-BB76-ABF0-F9F24AC9EF0F}"/>
              </a:ext>
            </a:extLst>
          </p:cNvPr>
          <p:cNvSpPr/>
          <p:nvPr/>
        </p:nvSpPr>
        <p:spPr>
          <a:xfrm rot="16200000">
            <a:off x="5439738" y="4125091"/>
            <a:ext cx="860079" cy="3168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C51340F-C69C-A92E-1472-AB510505FA92}"/>
              </a:ext>
            </a:extLst>
          </p:cNvPr>
          <p:cNvSpPr txBox="1">
            <a:spLocks/>
          </p:cNvSpPr>
          <p:nvPr/>
        </p:nvSpPr>
        <p:spPr>
          <a:xfrm>
            <a:off x="3193537" y="4659612"/>
            <a:ext cx="5669352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xtt"/>
              </a:rPr>
              <a:t>Statements</a:t>
            </a:r>
            <a:r>
              <a:rPr lang="en-US" sz="1800" dirty="0"/>
              <a:t> executed repeatedly while the condition is </a:t>
            </a:r>
            <a:r>
              <a:rPr lang="en-US" sz="1800" dirty="0">
                <a:latin typeface="Txtt"/>
              </a:rPr>
              <a:t>True</a:t>
            </a:r>
            <a:endParaRPr lang="en-AU" sz="1800" dirty="0">
              <a:latin typeface="Txtt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75D277-D06B-9C47-B414-1F4D66D5B81B}"/>
              </a:ext>
            </a:extLst>
          </p:cNvPr>
          <p:cNvSpPr txBox="1">
            <a:spLocks/>
          </p:cNvSpPr>
          <p:nvPr/>
        </p:nvSpPr>
        <p:spPr>
          <a:xfrm>
            <a:off x="3193537" y="5210557"/>
            <a:ext cx="2573067" cy="4423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Txtt"/>
              </a:rPr>
              <a:t>Statements</a:t>
            </a:r>
            <a:r>
              <a:rPr lang="en-US" sz="1800" dirty="0"/>
              <a:t> are indented!</a:t>
            </a:r>
            <a:endParaRPr lang="en-AU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A76EF3-AD27-F2E2-B6F0-B396426A5D7A}"/>
              </a:ext>
            </a:extLst>
          </p:cNvPr>
          <p:cNvSpPr txBox="1"/>
          <p:nvPr/>
        </p:nvSpPr>
        <p:spPr>
          <a:xfrm>
            <a:off x="828512" y="3872954"/>
            <a:ext cx="1691489" cy="369332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Demo script files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653FA59-AA6E-71F7-2839-35F7F123D73D}"/>
              </a:ext>
            </a:extLst>
          </p:cNvPr>
          <p:cNvSpPr txBox="1">
            <a:spLocks/>
          </p:cNvSpPr>
          <p:nvPr/>
        </p:nvSpPr>
        <p:spPr>
          <a:xfrm>
            <a:off x="5059008" y="1008928"/>
            <a:ext cx="4664414" cy="7365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Condition is evaluated before loop executes =&gt; can be repeated zero or more time</a:t>
            </a:r>
            <a:endParaRPr lang="en-AU" sz="1800" dirty="0"/>
          </a:p>
        </p:txBody>
      </p:sp>
      <p:pic>
        <p:nvPicPr>
          <p:cNvPr id="18" name="Picture 17" descr="Stop Bee">
            <a:extLst>
              <a:ext uri="{FF2B5EF4-FFF2-40B4-BE49-F238E27FC236}">
                <a16:creationId xmlns:a16="http://schemas.microsoft.com/office/drawing/2014/main" id="{A22D050D-5CBD-8BC1-B590-B37E24E64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2294" y="588475"/>
            <a:ext cx="890095" cy="89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04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uiExpand="1" build="p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70" y="22768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While loop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EC9EEA-85F5-A9E0-A6AE-2B044DE41234}"/>
              </a:ext>
            </a:extLst>
          </p:cNvPr>
          <p:cNvSpPr txBox="1"/>
          <p:nvPr/>
        </p:nvSpPr>
        <p:spPr>
          <a:xfrm>
            <a:off x="903732" y="1534538"/>
            <a:ext cx="5314384" cy="230832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whileLoop1.py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print the numbers 1 to 10 on one line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= 1  #initialisation is first time we give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while (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&lt;= 10):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print(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, end=“ “)  #space after value, not new line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print()  #adding a newline after all values are printed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8" name="Picture 7" descr="Question Cat">
            <a:extLst>
              <a:ext uri="{FF2B5EF4-FFF2-40B4-BE49-F238E27FC236}">
                <a16:creationId xmlns:a16="http://schemas.microsoft.com/office/drawing/2014/main" id="{C27FAB9D-4C56-7752-C6A8-9040FD5D5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905" y="3678920"/>
            <a:ext cx="844767" cy="8447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1731331" y="3906683"/>
            <a:ext cx="205301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Will this code work?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DBAF4-3A9D-B694-20A9-7D862A4EBCA1}"/>
              </a:ext>
            </a:extLst>
          </p:cNvPr>
          <p:cNvSpPr txBox="1"/>
          <p:nvPr/>
        </p:nvSpPr>
        <p:spPr>
          <a:xfrm>
            <a:off x="1731330" y="4339021"/>
            <a:ext cx="205301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What is missing?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A8068-5DCE-BC32-4F4B-0A6F7136719D}"/>
              </a:ext>
            </a:extLst>
          </p:cNvPr>
          <p:cNvSpPr txBox="1"/>
          <p:nvPr/>
        </p:nvSpPr>
        <p:spPr>
          <a:xfrm>
            <a:off x="5848039" y="4030800"/>
            <a:ext cx="5428162" cy="258532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whileLoop1.py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print the numbers 1 to 10 on one line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= 1  #initialisation is first time we give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while (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&lt;= 10):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print(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, end=“ “)  #space after value, not new line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#must update value of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=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+ 1  #adding 1 to i’s value, incremented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print()  #adding a newline after all values are printed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163E5-B42B-98BD-522F-82FE06D29090}"/>
              </a:ext>
            </a:extLst>
          </p:cNvPr>
          <p:cNvSpPr txBox="1"/>
          <p:nvPr/>
        </p:nvSpPr>
        <p:spPr>
          <a:xfrm>
            <a:off x="903732" y="1161362"/>
            <a:ext cx="4461344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Want to print the numbers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1 to 10 on one line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10" name="Picture 9" descr="Stop Bee">
            <a:extLst>
              <a:ext uri="{FF2B5EF4-FFF2-40B4-BE49-F238E27FC236}">
                <a16:creationId xmlns:a16="http://schemas.microsoft.com/office/drawing/2014/main" id="{F79DB051-004C-C96A-8516-1A3073AEE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2294" y="588475"/>
            <a:ext cx="890095" cy="89009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39F65D8-1C9E-8EFE-9437-D0CA8344802B}"/>
              </a:ext>
            </a:extLst>
          </p:cNvPr>
          <p:cNvSpPr/>
          <p:nvPr/>
        </p:nvSpPr>
        <p:spPr>
          <a:xfrm>
            <a:off x="5322938" y="5955864"/>
            <a:ext cx="948999" cy="344032"/>
          </a:xfrm>
          <a:prstGeom prst="rightArrow">
            <a:avLst/>
          </a:prstGeom>
          <a:solidFill>
            <a:srgbClr val="7030A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698AC4-E32C-D619-C1B3-7928449B84B9}"/>
              </a:ext>
            </a:extLst>
          </p:cNvPr>
          <p:cNvSpPr txBox="1"/>
          <p:nvPr/>
        </p:nvSpPr>
        <p:spPr>
          <a:xfrm>
            <a:off x="2634557" y="5804714"/>
            <a:ext cx="2730519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Value of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xtt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should change make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condition false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17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3" grpId="0" animBg="1"/>
      <p:bldP spid="4" grpId="0" animBg="1"/>
      <p:bldP spid="5" grpId="0" animBg="1"/>
      <p:bldP spid="6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70" y="22768"/>
            <a:ext cx="9905998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Rockwell" panose="02060603020205020403" pitchFamily="18" charset="0"/>
              </a:rPr>
              <a:t>While loop</a:t>
            </a:r>
          </a:p>
        </p:txBody>
      </p:sp>
      <p:pic>
        <p:nvPicPr>
          <p:cNvPr id="8" name="Picture 7" descr="Question Cat">
            <a:extLst>
              <a:ext uri="{FF2B5EF4-FFF2-40B4-BE49-F238E27FC236}">
                <a16:creationId xmlns:a16="http://schemas.microsoft.com/office/drawing/2014/main" id="{C27FAB9D-4C56-7752-C6A8-9040FD5D5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539" y="1693180"/>
            <a:ext cx="844767" cy="8447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8EDC82-E56F-040E-32AF-5A076AA7776D}"/>
              </a:ext>
            </a:extLst>
          </p:cNvPr>
          <p:cNvSpPr txBox="1"/>
          <p:nvPr/>
        </p:nvSpPr>
        <p:spPr>
          <a:xfrm>
            <a:off x="2032528" y="1892182"/>
            <a:ext cx="458339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How can we adapt the previous code to do this?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A8068-5DCE-BC32-4F4B-0A6F7136719D}"/>
              </a:ext>
            </a:extLst>
          </p:cNvPr>
          <p:cNvSpPr txBox="1"/>
          <p:nvPr/>
        </p:nvSpPr>
        <p:spPr>
          <a:xfrm>
            <a:off x="2085306" y="2888375"/>
            <a:ext cx="5551391" cy="2585323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whileLoop2.py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# print the numbers 10 to 1 on one line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 = 10  #initialisation is first time we give value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while (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&gt;= 1):    #or while (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&gt; 0)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print(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, end=“ “)  #space after value, not new line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#must update value of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	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=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 - 1  #subtracting 1 from i’s value, decremented </a:t>
            </a:r>
            <a:r>
              <a:rPr lang="en-US" dirty="0" err="1">
                <a:solidFill>
                  <a:prstClr val="white"/>
                </a:solidFill>
                <a:latin typeface="Tw Cen MT" panose="020B0602020104020603"/>
              </a:rPr>
              <a:t>i</a:t>
            </a:r>
            <a:endParaRPr lang="en-US" dirty="0">
              <a:solidFill>
                <a:prstClr val="white"/>
              </a:solidFill>
              <a:latin typeface="Tw Cen MT" panose="020B0602020104020603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Tw Cen MT" panose="020B0602020104020603"/>
              </a:rPr>
              <a:t>print()  #adding a newline after all values are printed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163E5-B42B-98BD-522F-82FE06D29090}"/>
              </a:ext>
            </a:extLst>
          </p:cNvPr>
          <p:cNvSpPr txBox="1"/>
          <p:nvPr/>
        </p:nvSpPr>
        <p:spPr>
          <a:xfrm>
            <a:off x="1382269" y="1266299"/>
            <a:ext cx="5428161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Want to print the numbers</a:t>
            </a:r>
            <a:r>
              <a:rPr lang="en-US" noProof="0" dirty="0">
                <a:solidFill>
                  <a:prstClr val="white"/>
                </a:solidFill>
                <a:latin typeface="Tw Cen MT" panose="020B0602020104020603"/>
              </a:rPr>
              <a:t> from 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10 down to 1 on one line</a:t>
            </a:r>
            <a:endParaRPr kumimoji="0" lang="en-AU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pic>
        <p:nvPicPr>
          <p:cNvPr id="6" name="Picture 5" descr="Stop Bee">
            <a:extLst>
              <a:ext uri="{FF2B5EF4-FFF2-40B4-BE49-F238E27FC236}">
                <a16:creationId xmlns:a16="http://schemas.microsoft.com/office/drawing/2014/main" id="{EA74B55E-2478-146E-6425-5213C47EE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2294" y="588475"/>
            <a:ext cx="890095" cy="89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12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" grpId="0" animBg="1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92d16fe-2316-4afb-8d84-264083cc4a81" xsi:nil="true"/>
    <lcf76f155ced4ddcb4097134ff3c332f xmlns="5ab5858c-e3b4-4572-9a20-0273a20b92b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D979ED6DFFF944A3D8C0C8ED18EEFC" ma:contentTypeVersion="12" ma:contentTypeDescription="Create a new document." ma:contentTypeScope="" ma:versionID="d5f3bd848b1de2ca696b67fbbca7db90">
  <xsd:schema xmlns:xsd="http://www.w3.org/2001/XMLSchema" xmlns:xs="http://www.w3.org/2001/XMLSchema" xmlns:p="http://schemas.microsoft.com/office/2006/metadata/properties" xmlns:ns2="5ab5858c-e3b4-4572-9a20-0273a20b92b7" xmlns:ns3="292d16fe-2316-4afb-8d84-264083cc4a81" targetNamespace="http://schemas.microsoft.com/office/2006/metadata/properties" ma:root="true" ma:fieldsID="71a2ca8cbabce2be2561ab344807d579" ns2:_="" ns3:_="">
    <xsd:import namespace="5ab5858c-e3b4-4572-9a20-0273a20b92b7"/>
    <xsd:import namespace="292d16fe-2316-4afb-8d84-264083cc4a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b5858c-e3b4-4572-9a20-0273a20b92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7fcee89-5a73-4a7b-ac3d-7e05f09405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2d16fe-2316-4afb-8d84-264083cc4a8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7a9a5bd1-58cd-4d94-a911-86fe089a779c}" ma:internalName="TaxCatchAll" ma:showField="CatchAllData" ma:web="292d16fe-2316-4afb-8d84-264083cc4a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292d16fe-2316-4afb-8d84-264083cc4a81"/>
    <ds:schemaRef ds:uri="5ab5858c-e3b4-4572-9a20-0273a20b92b7"/>
  </ds:schemaRefs>
</ds:datastoreItem>
</file>

<file path=customXml/itemProps2.xml><?xml version="1.0" encoding="utf-8"?>
<ds:datastoreItem xmlns:ds="http://schemas.openxmlformats.org/officeDocument/2006/customXml" ds:itemID="{C947463B-DBC7-474B-9DC2-969A40EC0D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ab5858c-e3b4-4572-9a20-0273a20b92b7"/>
    <ds:schemaRef ds:uri="292d16fe-2316-4afb-8d84-264083cc4a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adaa4be3-f650-4692-881a-64ae220cbceb}" enabled="1" method="Standard" siteId="{5a7cc8ab-a4dc-4f9b-bf60-66714049ad6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2127</TotalTime>
  <Words>3434</Words>
  <Application>Microsoft Office PowerPoint</Application>
  <PresentationFormat>Widescreen</PresentationFormat>
  <Paragraphs>453</Paragraphs>
  <Slides>39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Circuit</vt:lpstr>
      <vt:lpstr>Programming Principles</vt:lpstr>
      <vt:lpstr>Assessments – Quiz 1</vt:lpstr>
      <vt:lpstr>Recap</vt:lpstr>
      <vt:lpstr>control flow statements</vt:lpstr>
      <vt:lpstr>Loops</vt:lpstr>
      <vt:lpstr>Control and Data</vt:lpstr>
      <vt:lpstr>while loop</vt:lpstr>
      <vt:lpstr>While loop</vt:lpstr>
      <vt:lpstr>While loop</vt:lpstr>
      <vt:lpstr>While loop</vt:lpstr>
      <vt:lpstr>While loop</vt:lpstr>
      <vt:lpstr>Loops – Sentinel pattern</vt:lpstr>
      <vt:lpstr>Shorthand Assignment operators</vt:lpstr>
      <vt:lpstr>While loop – problem solving</vt:lpstr>
      <vt:lpstr>While loop – problem solving</vt:lpstr>
      <vt:lpstr>While loop – problem solving</vt:lpstr>
      <vt:lpstr>While loop – problem solving</vt:lpstr>
      <vt:lpstr>While loop – problem solving</vt:lpstr>
      <vt:lpstr>Any questions?</vt:lpstr>
      <vt:lpstr>Temperature Check</vt:lpstr>
      <vt:lpstr>PowerPoint Presentation</vt:lpstr>
      <vt:lpstr>Control and Data</vt:lpstr>
      <vt:lpstr>For loop</vt:lpstr>
      <vt:lpstr>For loop with strings</vt:lpstr>
      <vt:lpstr>For loop with ranges</vt:lpstr>
      <vt:lpstr>For loop with ranges</vt:lpstr>
      <vt:lpstr>for loop – problem solving</vt:lpstr>
      <vt:lpstr>For loop – problem solving</vt:lpstr>
      <vt:lpstr>for loop – problem solving</vt:lpstr>
      <vt:lpstr>for loop – problem solving</vt:lpstr>
      <vt:lpstr>Any questions?</vt:lpstr>
      <vt:lpstr>Temperature Check</vt:lpstr>
      <vt:lpstr>Control and Data</vt:lpstr>
      <vt:lpstr>control statements – pass, break, continue</vt:lpstr>
      <vt:lpstr>null operation – pass statement</vt:lpstr>
      <vt:lpstr>Break statement</vt:lpstr>
      <vt:lpstr>Continue statement</vt:lpstr>
      <vt:lpstr>Any questions?</vt:lpstr>
      <vt:lpstr>Temperature Check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Principles</dc:title>
  <dc:creator>Marde Helbig</dc:creator>
  <cp:lastModifiedBy>Marde Helbig</cp:lastModifiedBy>
  <cp:revision>73</cp:revision>
  <dcterms:created xsi:type="dcterms:W3CDTF">2024-07-16T05:37:24Z</dcterms:created>
  <dcterms:modified xsi:type="dcterms:W3CDTF">2024-09-24T07:31:28Z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