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494" r:id="rId2"/>
    <p:sldId id="458" r:id="rId3"/>
    <p:sldId id="496" r:id="rId4"/>
    <p:sldId id="495" r:id="rId5"/>
    <p:sldId id="460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97" r:id="rId3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71227-4EF9-48F4-BB43-A8A772986D0D}" v="88" dt="2025-02-16T10:21:06.668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5"/>
    <p:restoredTop sz="93725" autoAdjust="0"/>
  </p:normalViewPr>
  <p:slideViewPr>
    <p:cSldViewPr>
      <p:cViewPr varScale="1">
        <p:scale>
          <a:sx n="77" d="100"/>
          <a:sy n="77" d="100"/>
        </p:scale>
        <p:origin x="11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Anh 20225468" userId="21c7bed5-23d5-4149-beba-d899de50f15b" providerId="ADAL" clId="{C2171227-4EF9-48F4-BB43-A8A772986D0D}"/>
    <pc:docChg chg="undo redo custSel addSld delSld modSld sldOrd modNotesMaster modHandout">
      <pc:chgData name="Nguyen Duc Anh 20225468" userId="21c7bed5-23d5-4149-beba-d899de50f15b" providerId="ADAL" clId="{C2171227-4EF9-48F4-BB43-A8A772986D0D}" dt="2025-02-16T10:40:16.082" v="1188"/>
      <pc:docMkLst>
        <pc:docMk/>
      </pc:docMkLst>
      <pc:sldChg chg="modNotesTx">
        <pc:chgData name="Nguyen Duc Anh 20225468" userId="21c7bed5-23d5-4149-beba-d899de50f15b" providerId="ADAL" clId="{C2171227-4EF9-48F4-BB43-A8A772986D0D}" dt="2025-02-16T03:05:17.220" v="1071"/>
        <pc:sldMkLst>
          <pc:docMk/>
          <pc:sldMk cId="2988387188" sldId="458"/>
        </pc:sldMkLst>
      </pc:sldChg>
      <pc:sldChg chg="modNotesTx">
        <pc:chgData name="Nguyen Duc Anh 20225468" userId="21c7bed5-23d5-4149-beba-d899de50f15b" providerId="ADAL" clId="{C2171227-4EF9-48F4-BB43-A8A772986D0D}" dt="2025-02-15T14:59:54.920" v="593"/>
        <pc:sldMkLst>
          <pc:docMk/>
          <pc:sldMk cId="3144406480" sldId="460"/>
        </pc:sldMkLst>
      </pc:sldChg>
      <pc:sldChg chg="modNotesTx">
        <pc:chgData name="Nguyen Duc Anh 20225468" userId="21c7bed5-23d5-4149-beba-d899de50f15b" providerId="ADAL" clId="{C2171227-4EF9-48F4-BB43-A8A772986D0D}" dt="2025-02-15T16:49:35.018" v="903" actId="20577"/>
        <pc:sldMkLst>
          <pc:docMk/>
          <pc:sldMk cId="2813002951" sldId="462"/>
        </pc:sldMkLst>
      </pc:sldChg>
      <pc:sldChg chg="modNotesTx">
        <pc:chgData name="Nguyen Duc Anh 20225468" userId="21c7bed5-23d5-4149-beba-d899de50f15b" providerId="ADAL" clId="{C2171227-4EF9-48F4-BB43-A8A772986D0D}" dt="2025-02-15T16:52:58.377" v="904"/>
        <pc:sldMkLst>
          <pc:docMk/>
          <pc:sldMk cId="3477813920" sldId="463"/>
        </pc:sldMkLst>
      </pc:sldChg>
      <pc:sldChg chg="modNotesTx">
        <pc:chgData name="Nguyen Duc Anh 20225468" userId="21c7bed5-23d5-4149-beba-d899de50f15b" providerId="ADAL" clId="{C2171227-4EF9-48F4-BB43-A8A772986D0D}" dt="2025-02-15T16:53:55.015" v="905"/>
        <pc:sldMkLst>
          <pc:docMk/>
          <pc:sldMk cId="2989008141" sldId="464"/>
        </pc:sldMkLst>
      </pc:sldChg>
      <pc:sldChg chg="modSp mod modNotesTx">
        <pc:chgData name="Nguyen Duc Anh 20225468" userId="21c7bed5-23d5-4149-beba-d899de50f15b" providerId="ADAL" clId="{C2171227-4EF9-48F4-BB43-A8A772986D0D}" dt="2025-02-15T16:59:39.418" v="907"/>
        <pc:sldMkLst>
          <pc:docMk/>
          <pc:sldMk cId="3499548612" sldId="465"/>
        </pc:sldMkLst>
        <pc:spChg chg="mod">
          <ac:chgData name="Nguyen Duc Anh 20225468" userId="21c7bed5-23d5-4149-beba-d899de50f15b" providerId="ADAL" clId="{C2171227-4EF9-48F4-BB43-A8A772986D0D}" dt="2025-02-15T16:54:38.761" v="906" actId="1076"/>
          <ac:spMkLst>
            <pc:docMk/>
            <pc:sldMk cId="3499548612" sldId="465"/>
            <ac:spMk id="3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5T17:05:53.965" v="909"/>
        <pc:sldMkLst>
          <pc:docMk/>
          <pc:sldMk cId="1897846354" sldId="467"/>
        </pc:sldMkLst>
      </pc:sldChg>
      <pc:sldChg chg="modNotesTx">
        <pc:chgData name="Nguyen Duc Anh 20225468" userId="21c7bed5-23d5-4149-beba-d899de50f15b" providerId="ADAL" clId="{C2171227-4EF9-48F4-BB43-A8A772986D0D}" dt="2025-02-15T17:08:23.262" v="910"/>
        <pc:sldMkLst>
          <pc:docMk/>
          <pc:sldMk cId="1958974471" sldId="468"/>
        </pc:sldMkLst>
      </pc:sldChg>
      <pc:sldChg chg="modNotesTx">
        <pc:chgData name="Nguyen Duc Anh 20225468" userId="21c7bed5-23d5-4149-beba-d899de50f15b" providerId="ADAL" clId="{C2171227-4EF9-48F4-BB43-A8A772986D0D}" dt="2025-02-16T10:03:17.537" v="1160" actId="20577"/>
        <pc:sldMkLst>
          <pc:docMk/>
          <pc:sldMk cId="2900226807" sldId="469"/>
        </pc:sldMkLst>
      </pc:sldChg>
      <pc:sldChg chg="modNotesTx">
        <pc:chgData name="Nguyen Duc Anh 20225468" userId="21c7bed5-23d5-4149-beba-d899de50f15b" providerId="ADAL" clId="{C2171227-4EF9-48F4-BB43-A8A772986D0D}" dt="2025-02-16T10:10:50.124" v="1163"/>
        <pc:sldMkLst>
          <pc:docMk/>
          <pc:sldMk cId="633333841" sldId="470"/>
        </pc:sldMkLst>
      </pc:sldChg>
      <pc:sldChg chg="modNotesTx">
        <pc:chgData name="Nguyen Duc Anh 20225468" userId="21c7bed5-23d5-4149-beba-d899de50f15b" providerId="ADAL" clId="{C2171227-4EF9-48F4-BB43-A8A772986D0D}" dt="2025-02-16T10:18:01.183" v="1172" actId="20577"/>
        <pc:sldMkLst>
          <pc:docMk/>
          <pc:sldMk cId="3095939548" sldId="471"/>
        </pc:sldMkLst>
      </pc:sldChg>
      <pc:sldChg chg="modSp mod modNotesTx">
        <pc:chgData name="Nguyen Duc Anh 20225468" userId="21c7bed5-23d5-4149-beba-d899de50f15b" providerId="ADAL" clId="{C2171227-4EF9-48F4-BB43-A8A772986D0D}" dt="2025-02-16T10:18:57.110" v="1177" actId="20577"/>
        <pc:sldMkLst>
          <pc:docMk/>
          <pc:sldMk cId="2933784586" sldId="472"/>
        </pc:sldMkLst>
        <pc:spChg chg="mod">
          <ac:chgData name="Nguyen Duc Anh 20225468" userId="21c7bed5-23d5-4149-beba-d899de50f15b" providerId="ADAL" clId="{C2171227-4EF9-48F4-BB43-A8A772986D0D}" dt="2025-02-15T15:04:37.687" v="667" actId="1038"/>
          <ac:spMkLst>
            <pc:docMk/>
            <pc:sldMk cId="2933784586" sldId="472"/>
            <ac:spMk id="2" creationId="{00000000-0000-0000-0000-000000000000}"/>
          </ac:spMkLst>
        </pc:spChg>
      </pc:sldChg>
      <pc:sldChg chg="add del modNotesTx">
        <pc:chgData name="Nguyen Duc Anh 20225468" userId="21c7bed5-23d5-4149-beba-d899de50f15b" providerId="ADAL" clId="{C2171227-4EF9-48F4-BB43-A8A772986D0D}" dt="2025-02-16T10:20:11.361" v="1179"/>
        <pc:sldMkLst>
          <pc:docMk/>
          <pc:sldMk cId="3463153775" sldId="473"/>
        </pc:sldMkLst>
      </pc:sldChg>
      <pc:sldChg chg="modNotesTx">
        <pc:chgData name="Nguyen Duc Anh 20225468" userId="21c7bed5-23d5-4149-beba-d899de50f15b" providerId="ADAL" clId="{C2171227-4EF9-48F4-BB43-A8A772986D0D}" dt="2025-02-16T10:22:17.729" v="1183"/>
        <pc:sldMkLst>
          <pc:docMk/>
          <pc:sldMk cId="1658209729" sldId="474"/>
        </pc:sldMkLst>
      </pc:sldChg>
      <pc:sldChg chg="modSp mod modNotesTx">
        <pc:chgData name="Nguyen Duc Anh 20225468" userId="21c7bed5-23d5-4149-beba-d899de50f15b" providerId="ADAL" clId="{C2171227-4EF9-48F4-BB43-A8A772986D0D}" dt="2025-02-16T10:26:09.505" v="1186" actId="20577"/>
        <pc:sldMkLst>
          <pc:docMk/>
          <pc:sldMk cId="4035638028" sldId="475"/>
        </pc:sldMkLst>
        <pc:spChg chg="mod">
          <ac:chgData name="Nguyen Duc Anh 20225468" userId="21c7bed5-23d5-4149-beba-d899de50f15b" providerId="ADAL" clId="{C2171227-4EF9-48F4-BB43-A8A772986D0D}" dt="2025-02-15T15:04:53.390" v="672" actId="1038"/>
          <ac:spMkLst>
            <pc:docMk/>
            <pc:sldMk cId="4035638028" sldId="475"/>
            <ac:spMk id="2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6T10:40:16.082" v="1188"/>
        <pc:sldMkLst>
          <pc:docMk/>
          <pc:sldMk cId="528267148" sldId="476"/>
        </pc:sldMkLst>
      </pc:sldChg>
      <pc:sldChg chg="modSp mod modNotesTx">
        <pc:chgData name="Nguyen Duc Anh 20225468" userId="21c7bed5-23d5-4149-beba-d899de50f15b" providerId="ADAL" clId="{C2171227-4EF9-48F4-BB43-A8A772986D0D}" dt="2025-02-15T17:27:42.719" v="954" actId="20577"/>
        <pc:sldMkLst>
          <pc:docMk/>
          <pc:sldMk cId="2643160806" sldId="477"/>
        </pc:sldMkLst>
        <pc:spChg chg="mod">
          <ac:chgData name="Nguyen Duc Anh 20225468" userId="21c7bed5-23d5-4149-beba-d899de50f15b" providerId="ADAL" clId="{C2171227-4EF9-48F4-BB43-A8A772986D0D}" dt="2025-02-15T14:51:32.389" v="566" actId="1076"/>
          <ac:spMkLst>
            <pc:docMk/>
            <pc:sldMk cId="2643160806" sldId="477"/>
            <ac:spMk id="3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5T17:34:55.953" v="958" actId="15"/>
        <pc:sldMkLst>
          <pc:docMk/>
          <pc:sldMk cId="1333106043" sldId="478"/>
        </pc:sldMkLst>
      </pc:sldChg>
      <pc:sldChg chg="modNotesTx">
        <pc:chgData name="Nguyen Duc Anh 20225468" userId="21c7bed5-23d5-4149-beba-d899de50f15b" providerId="ADAL" clId="{C2171227-4EF9-48F4-BB43-A8A772986D0D}" dt="2025-02-15T17:36:16.136" v="965" actId="20577"/>
        <pc:sldMkLst>
          <pc:docMk/>
          <pc:sldMk cId="3297490228" sldId="479"/>
        </pc:sldMkLst>
      </pc:sldChg>
      <pc:sldChg chg="modSp mod modNotesTx">
        <pc:chgData name="Nguyen Duc Anh 20225468" userId="21c7bed5-23d5-4149-beba-d899de50f15b" providerId="ADAL" clId="{C2171227-4EF9-48F4-BB43-A8A772986D0D}" dt="2025-02-15T17:44:09.552" v="1000" actId="20577"/>
        <pc:sldMkLst>
          <pc:docMk/>
          <pc:sldMk cId="3721438" sldId="480"/>
        </pc:sldMkLst>
        <pc:spChg chg="mod">
          <ac:chgData name="Nguyen Duc Anh 20225468" userId="21c7bed5-23d5-4149-beba-d899de50f15b" providerId="ADAL" clId="{C2171227-4EF9-48F4-BB43-A8A772986D0D}" dt="2025-02-15T15:00:50.460" v="599" actId="1035"/>
          <ac:spMkLst>
            <pc:docMk/>
            <pc:sldMk cId="3721438" sldId="480"/>
            <ac:spMk id="216066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23.757" v="1077" actId="20577"/>
        <pc:sldMkLst>
          <pc:docMk/>
          <pc:sldMk cId="861681462" sldId="481"/>
        </pc:sldMkLst>
        <pc:spChg chg="mod">
          <ac:chgData name="Nguyen Duc Anh 20225468" userId="21c7bed5-23d5-4149-beba-d899de50f15b" providerId="ADAL" clId="{C2171227-4EF9-48F4-BB43-A8A772986D0D}" dt="2025-02-15T15:01:11.485" v="606" actId="1035"/>
          <ac:spMkLst>
            <pc:docMk/>
            <pc:sldMk cId="861681462" sldId="481"/>
            <ac:spMk id="248835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18.976" v="1076" actId="20577"/>
        <pc:sldMkLst>
          <pc:docMk/>
          <pc:sldMk cId="397287139" sldId="482"/>
        </pc:sldMkLst>
        <pc:spChg chg="mod">
          <ac:chgData name="Nguyen Duc Anh 20225468" userId="21c7bed5-23d5-4149-beba-d899de50f15b" providerId="ADAL" clId="{C2171227-4EF9-48F4-BB43-A8A772986D0D}" dt="2025-02-15T15:01:27.060" v="613" actId="1036"/>
          <ac:spMkLst>
            <pc:docMk/>
            <pc:sldMk cId="397287139" sldId="482"/>
            <ac:spMk id="249859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15.074" v="1075" actId="20577"/>
        <pc:sldMkLst>
          <pc:docMk/>
          <pc:sldMk cId="4033910131" sldId="483"/>
        </pc:sldMkLst>
        <pc:spChg chg="mod">
          <ac:chgData name="Nguyen Duc Anh 20225468" userId="21c7bed5-23d5-4149-beba-d899de50f15b" providerId="ADAL" clId="{C2171227-4EF9-48F4-BB43-A8A772986D0D}" dt="2025-02-15T17:42:10.051" v="987" actId="1036"/>
          <ac:spMkLst>
            <pc:docMk/>
            <pc:sldMk cId="4033910131" sldId="483"/>
            <ac:spMk id="250883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5T17:42:18.177" v="988" actId="1036"/>
        <pc:sldMkLst>
          <pc:docMk/>
          <pc:sldMk cId="3651104428" sldId="484"/>
        </pc:sldMkLst>
        <pc:spChg chg="mod">
          <ac:chgData name="Nguyen Duc Anh 20225468" userId="21c7bed5-23d5-4149-beba-d899de50f15b" providerId="ADAL" clId="{C2171227-4EF9-48F4-BB43-A8A772986D0D}" dt="2025-02-15T17:42:18.177" v="988" actId="1036"/>
          <ac:spMkLst>
            <pc:docMk/>
            <pc:sldMk cId="3651104428" sldId="484"/>
            <ac:spMk id="251907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5T15:55:15.398" v="797" actId="20577"/>
        <pc:sldMkLst>
          <pc:docMk/>
          <pc:sldMk cId="3974063962" sldId="485"/>
        </pc:sldMkLst>
        <pc:spChg chg="mod">
          <ac:chgData name="Nguyen Duc Anh 20225468" userId="21c7bed5-23d5-4149-beba-d899de50f15b" providerId="ADAL" clId="{C2171227-4EF9-48F4-BB43-A8A772986D0D}" dt="2025-02-15T15:01:48.398" v="632" actId="1038"/>
          <ac:spMkLst>
            <pc:docMk/>
            <pc:sldMk cId="3974063962" sldId="485"/>
            <ac:spMk id="252931" creationId="{00000000-0000-0000-0000-000000000000}"/>
          </ac:spMkLst>
        </pc:spChg>
      </pc:sldChg>
      <pc:sldChg chg="modSp mod">
        <pc:chgData name="Nguyen Duc Anh 20225468" userId="21c7bed5-23d5-4149-beba-d899de50f15b" providerId="ADAL" clId="{C2171227-4EF9-48F4-BB43-A8A772986D0D}" dt="2025-02-15T15:02:00.497" v="639" actId="1035"/>
        <pc:sldMkLst>
          <pc:docMk/>
          <pc:sldMk cId="4060330394" sldId="486"/>
        </pc:sldMkLst>
        <pc:spChg chg="mod">
          <ac:chgData name="Nguyen Duc Anh 20225468" userId="21c7bed5-23d5-4149-beba-d899de50f15b" providerId="ADAL" clId="{C2171227-4EF9-48F4-BB43-A8A772986D0D}" dt="2025-02-15T15:02:00.497" v="639" actId="1035"/>
          <ac:spMkLst>
            <pc:docMk/>
            <pc:sldMk cId="4060330394" sldId="486"/>
            <ac:spMk id="253955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5:58:42.686" v="803" actId="20577"/>
        <pc:sldMkLst>
          <pc:docMk/>
          <pc:sldMk cId="3802611566" sldId="487"/>
        </pc:sldMkLst>
        <pc:spChg chg="add del mod">
          <ac:chgData name="Nguyen Duc Anh 20225468" userId="21c7bed5-23d5-4149-beba-d899de50f15b" providerId="ADAL" clId="{C2171227-4EF9-48F4-BB43-A8A772986D0D}" dt="2025-02-15T15:02:15.766" v="641" actId="478"/>
          <ac:spMkLst>
            <pc:docMk/>
            <pc:sldMk cId="3802611566" sldId="487"/>
            <ac:spMk id="3" creationId="{29063DF9-BF06-20EC-DDAD-B6C803A0D994}"/>
          </ac:spMkLst>
        </pc:spChg>
        <pc:spChg chg="add del mod">
          <ac:chgData name="Nguyen Duc Anh 20225468" userId="21c7bed5-23d5-4149-beba-d899de50f15b" providerId="ADAL" clId="{C2171227-4EF9-48F4-BB43-A8A772986D0D}" dt="2025-02-15T15:02:20.161" v="643" actId="478"/>
          <ac:spMkLst>
            <pc:docMk/>
            <pc:sldMk cId="3802611566" sldId="487"/>
            <ac:spMk id="6" creationId="{9B01BE65-8024-4275-C068-18EED969E498}"/>
          </ac:spMkLst>
        </pc:spChg>
        <pc:spChg chg="add mod">
          <ac:chgData name="Nguyen Duc Anh 20225468" userId="21c7bed5-23d5-4149-beba-d899de50f15b" providerId="ADAL" clId="{C2171227-4EF9-48F4-BB43-A8A772986D0D}" dt="2025-02-15T15:02:21.121" v="644"/>
          <ac:spMkLst>
            <pc:docMk/>
            <pc:sldMk cId="3802611566" sldId="487"/>
            <ac:spMk id="7" creationId="{A47DFC24-A79D-F161-1070-302DBF35BD14}"/>
          </ac:spMkLst>
        </pc:spChg>
        <pc:spChg chg="add del">
          <ac:chgData name="Nguyen Duc Anh 20225468" userId="21c7bed5-23d5-4149-beba-d899de50f15b" providerId="ADAL" clId="{C2171227-4EF9-48F4-BB43-A8A772986D0D}" dt="2025-02-15T15:02:17.977" v="642" actId="478"/>
          <ac:spMkLst>
            <pc:docMk/>
            <pc:sldMk cId="3802611566" sldId="487"/>
            <ac:spMk id="254979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02:02.347" v="836"/>
        <pc:sldMkLst>
          <pc:docMk/>
          <pc:sldMk cId="706584010" sldId="488"/>
        </pc:sldMkLst>
        <pc:spChg chg="add del mod">
          <ac:chgData name="Nguyen Duc Anh 20225468" userId="21c7bed5-23d5-4149-beba-d899de50f15b" providerId="ADAL" clId="{C2171227-4EF9-48F4-BB43-A8A772986D0D}" dt="2025-02-15T15:02:37.512" v="646" actId="478"/>
          <ac:spMkLst>
            <pc:docMk/>
            <pc:sldMk cId="706584010" sldId="488"/>
            <ac:spMk id="3" creationId="{852125FE-FC9C-E558-BFB8-C67FA8706209}"/>
          </ac:spMkLst>
        </pc:spChg>
        <pc:spChg chg="add mod">
          <ac:chgData name="Nguyen Duc Anh 20225468" userId="21c7bed5-23d5-4149-beba-d899de50f15b" providerId="ADAL" clId="{C2171227-4EF9-48F4-BB43-A8A772986D0D}" dt="2025-02-15T15:02:38.615" v="647"/>
          <ac:spMkLst>
            <pc:docMk/>
            <pc:sldMk cId="706584010" sldId="488"/>
            <ac:spMk id="5" creationId="{218F4AD4-F682-BE6E-3AC6-6B74273475A0}"/>
          </ac:spMkLst>
        </pc:spChg>
        <pc:spChg chg="del">
          <ac:chgData name="Nguyen Duc Anh 20225468" userId="21c7bed5-23d5-4149-beba-d899de50f15b" providerId="ADAL" clId="{C2171227-4EF9-48F4-BB43-A8A772986D0D}" dt="2025-02-15T15:02:34.940" v="645" actId="478"/>
          <ac:spMkLst>
            <pc:docMk/>
            <pc:sldMk cId="706584010" sldId="488"/>
            <ac:spMk id="256003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05:58.714" v="840" actId="20577"/>
        <pc:sldMkLst>
          <pc:docMk/>
          <pc:sldMk cId="1009152024" sldId="489"/>
        </pc:sldMkLst>
        <pc:spChg chg="add del mod">
          <ac:chgData name="Nguyen Duc Anh 20225468" userId="21c7bed5-23d5-4149-beba-d899de50f15b" providerId="ADAL" clId="{C2171227-4EF9-48F4-BB43-A8A772986D0D}" dt="2025-02-15T15:02:48.379" v="649"/>
          <ac:spMkLst>
            <pc:docMk/>
            <pc:sldMk cId="1009152024" sldId="489"/>
            <ac:spMk id="3" creationId="{1E3F9ADE-4687-5A01-F1F9-57EFE0E511BF}"/>
          </ac:spMkLst>
        </pc:spChg>
        <pc:spChg chg="add mod">
          <ac:chgData name="Nguyen Duc Anh 20225468" userId="21c7bed5-23d5-4149-beba-d899de50f15b" providerId="ADAL" clId="{C2171227-4EF9-48F4-BB43-A8A772986D0D}" dt="2025-02-15T15:03:22.323" v="654" actId="1037"/>
          <ac:spMkLst>
            <pc:docMk/>
            <pc:sldMk cId="1009152024" sldId="489"/>
            <ac:spMk id="5" creationId="{996CDEF7-6976-C5F1-DD7E-FA9377BAE86A}"/>
          </ac:spMkLst>
        </pc:spChg>
        <pc:spChg chg="del">
          <ac:chgData name="Nguyen Duc Anh 20225468" userId="21c7bed5-23d5-4149-beba-d899de50f15b" providerId="ADAL" clId="{C2171227-4EF9-48F4-BB43-A8A772986D0D}" dt="2025-02-15T15:02:45.707" v="648" actId="478"/>
          <ac:spMkLst>
            <pc:docMk/>
            <pc:sldMk cId="1009152024" sldId="489"/>
            <ac:spMk id="257027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10:39.532" v="846" actId="113"/>
        <pc:sldMkLst>
          <pc:docMk/>
          <pc:sldMk cId="1460547550" sldId="490"/>
        </pc:sldMkLst>
        <pc:spChg chg="add del mod">
          <ac:chgData name="Nguyen Duc Anh 20225468" userId="21c7bed5-23d5-4149-beba-d899de50f15b" providerId="ADAL" clId="{C2171227-4EF9-48F4-BB43-A8A772986D0D}" dt="2025-02-15T15:03:40.201" v="656" actId="478"/>
          <ac:spMkLst>
            <pc:docMk/>
            <pc:sldMk cId="1460547550" sldId="490"/>
            <ac:spMk id="3" creationId="{9C077A2A-F7EA-6AF5-C142-FE3CD21B5773}"/>
          </ac:spMkLst>
        </pc:spChg>
        <pc:spChg chg="add mod">
          <ac:chgData name="Nguyen Duc Anh 20225468" userId="21c7bed5-23d5-4149-beba-d899de50f15b" providerId="ADAL" clId="{C2171227-4EF9-48F4-BB43-A8A772986D0D}" dt="2025-02-15T15:03:41.849" v="657"/>
          <ac:spMkLst>
            <pc:docMk/>
            <pc:sldMk cId="1460547550" sldId="490"/>
            <ac:spMk id="5" creationId="{722502AC-DE3D-0142-5287-C3DA1EB5C596}"/>
          </ac:spMkLst>
        </pc:spChg>
        <pc:spChg chg="del">
          <ac:chgData name="Nguyen Duc Anh 20225468" userId="21c7bed5-23d5-4149-beba-d899de50f15b" providerId="ADAL" clId="{C2171227-4EF9-48F4-BB43-A8A772986D0D}" dt="2025-02-15T15:03:36.322" v="655" actId="478"/>
          <ac:spMkLst>
            <pc:docMk/>
            <pc:sldMk cId="1460547550" sldId="490"/>
            <ac:spMk id="258051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15:20.573" v="850" actId="20577"/>
        <pc:sldMkLst>
          <pc:docMk/>
          <pc:sldMk cId="289209112" sldId="491"/>
        </pc:sldMkLst>
        <pc:spChg chg="add del mod">
          <ac:chgData name="Nguyen Duc Anh 20225468" userId="21c7bed5-23d5-4149-beba-d899de50f15b" providerId="ADAL" clId="{C2171227-4EF9-48F4-BB43-A8A772986D0D}" dt="2025-02-15T15:03:59.094" v="660" actId="478"/>
          <ac:spMkLst>
            <pc:docMk/>
            <pc:sldMk cId="289209112" sldId="491"/>
            <ac:spMk id="5" creationId="{97A8415B-6B1A-A284-65BF-4E00FCC34856}"/>
          </ac:spMkLst>
        </pc:spChg>
        <pc:spChg chg="add mod">
          <ac:chgData name="Nguyen Duc Anh 20225468" userId="21c7bed5-23d5-4149-beba-d899de50f15b" providerId="ADAL" clId="{C2171227-4EF9-48F4-BB43-A8A772986D0D}" dt="2025-02-15T15:03:56.280" v="659"/>
          <ac:spMkLst>
            <pc:docMk/>
            <pc:sldMk cId="289209112" sldId="491"/>
            <ac:spMk id="6" creationId="{94CBE24E-B4B7-FA20-CF36-65A82526C6E1}"/>
          </ac:spMkLst>
        </pc:spChg>
        <pc:spChg chg="del">
          <ac:chgData name="Nguyen Duc Anh 20225468" userId="21c7bed5-23d5-4149-beba-d899de50f15b" providerId="ADAL" clId="{C2171227-4EF9-48F4-BB43-A8A772986D0D}" dt="2025-02-15T15:03:54.979" v="658" actId="478"/>
          <ac:spMkLst>
            <pc:docMk/>
            <pc:sldMk cId="289209112" sldId="491"/>
            <ac:spMk id="259075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27:39.208" v="856" actId="20577"/>
        <pc:sldMkLst>
          <pc:docMk/>
          <pc:sldMk cId="3178826277" sldId="492"/>
        </pc:sldMkLst>
        <pc:spChg chg="add del mod">
          <ac:chgData name="Nguyen Duc Anh 20225468" userId="21c7bed5-23d5-4149-beba-d899de50f15b" providerId="ADAL" clId="{C2171227-4EF9-48F4-BB43-A8A772986D0D}" dt="2025-02-15T15:04:10.514" v="662" actId="478"/>
          <ac:spMkLst>
            <pc:docMk/>
            <pc:sldMk cId="3178826277" sldId="492"/>
            <ac:spMk id="3" creationId="{0D456CD4-191E-735D-C759-4954BEDA58D7}"/>
          </ac:spMkLst>
        </pc:spChg>
        <pc:spChg chg="add mod">
          <ac:chgData name="Nguyen Duc Anh 20225468" userId="21c7bed5-23d5-4149-beba-d899de50f15b" providerId="ADAL" clId="{C2171227-4EF9-48F4-BB43-A8A772986D0D}" dt="2025-02-15T15:04:11.129" v="663"/>
          <ac:spMkLst>
            <pc:docMk/>
            <pc:sldMk cId="3178826277" sldId="492"/>
            <ac:spMk id="5" creationId="{20CE49D4-ACB6-6077-3540-3930A2E2972C}"/>
          </ac:spMkLst>
        </pc:spChg>
        <pc:spChg chg="del">
          <ac:chgData name="Nguyen Duc Anh 20225468" userId="21c7bed5-23d5-4149-beba-d899de50f15b" providerId="ADAL" clId="{C2171227-4EF9-48F4-BB43-A8A772986D0D}" dt="2025-02-15T15:04:06.879" v="661" actId="478"/>
          <ac:spMkLst>
            <pc:docMk/>
            <pc:sldMk cId="3178826277" sldId="492"/>
            <ac:spMk id="260099" creationId="{00000000-0000-0000-0000-000000000000}"/>
          </ac:spMkLst>
        </pc:spChg>
      </pc:sldChg>
      <pc:sldChg chg="modSp del mod">
        <pc:chgData name="Nguyen Duc Anh 20225468" userId="21c7bed5-23d5-4149-beba-d899de50f15b" providerId="ADAL" clId="{C2171227-4EF9-48F4-BB43-A8A772986D0D}" dt="2025-02-15T17:53:10.623" v="1055" actId="47"/>
        <pc:sldMkLst>
          <pc:docMk/>
          <pc:sldMk cId="232718247" sldId="493"/>
        </pc:sldMkLst>
        <pc:spChg chg="mod">
          <ac:chgData name="Nguyen Duc Anh 20225468" userId="21c7bed5-23d5-4149-beba-d899de50f15b" providerId="ADAL" clId="{C2171227-4EF9-48F4-BB43-A8A772986D0D}" dt="2025-02-15T17:43:26.303" v="999" actId="113"/>
          <ac:spMkLst>
            <pc:docMk/>
            <pc:sldMk cId="232718247" sldId="493"/>
            <ac:spMk id="3" creationId="{F932F94E-1C3A-91EA-9A47-2E0B4C2F3BB4}"/>
          </ac:spMkLst>
        </pc:spChg>
      </pc:sldChg>
      <pc:sldChg chg="addSp delSp modSp mod ord">
        <pc:chgData name="Nguyen Duc Anh 20225468" userId="21c7bed5-23d5-4149-beba-d899de50f15b" providerId="ADAL" clId="{C2171227-4EF9-48F4-BB43-A8A772986D0D}" dt="2025-02-15T13:53:28.279" v="161" actId="1036"/>
        <pc:sldMkLst>
          <pc:docMk/>
          <pc:sldMk cId="3726307977" sldId="494"/>
        </pc:sldMkLst>
        <pc:spChg chg="mod">
          <ac:chgData name="Nguyen Duc Anh 20225468" userId="21c7bed5-23d5-4149-beba-d899de50f15b" providerId="ADAL" clId="{C2171227-4EF9-48F4-BB43-A8A772986D0D}" dt="2025-02-15T13:53:28.279" v="161" actId="1036"/>
          <ac:spMkLst>
            <pc:docMk/>
            <pc:sldMk cId="3726307977" sldId="494"/>
            <ac:spMk id="2" creationId="{51C46D28-0294-BD66-4099-319331D5B651}"/>
          </ac:spMkLst>
        </pc:spChg>
        <pc:spChg chg="del mod">
          <ac:chgData name="Nguyen Duc Anh 20225468" userId="21c7bed5-23d5-4149-beba-d899de50f15b" providerId="ADAL" clId="{C2171227-4EF9-48F4-BB43-A8A772986D0D}" dt="2025-02-15T10:47:44.817" v="18" actId="478"/>
          <ac:spMkLst>
            <pc:docMk/>
            <pc:sldMk cId="3726307977" sldId="494"/>
            <ac:spMk id="3" creationId="{E6CD95F5-3D25-2C61-C77D-34A56F6B4A1A}"/>
          </ac:spMkLst>
        </pc:spChg>
        <pc:spChg chg="del">
          <ac:chgData name="Nguyen Duc Anh 20225468" userId="21c7bed5-23d5-4149-beba-d899de50f15b" providerId="ADAL" clId="{C2171227-4EF9-48F4-BB43-A8A772986D0D}" dt="2025-02-15T10:48:11.025" v="19" actId="478"/>
          <ac:spMkLst>
            <pc:docMk/>
            <pc:sldMk cId="3726307977" sldId="494"/>
            <ac:spMk id="4" creationId="{70FC500F-94D6-1B6E-BB5C-7419876130A8}"/>
          </ac:spMkLst>
        </pc:spChg>
        <pc:spChg chg="mod">
          <ac:chgData name="Nguyen Duc Anh 20225468" userId="21c7bed5-23d5-4149-beba-d899de50f15b" providerId="ADAL" clId="{C2171227-4EF9-48F4-BB43-A8A772986D0D}" dt="2025-02-15T11:01:14.872" v="101" actId="1076"/>
          <ac:spMkLst>
            <pc:docMk/>
            <pc:sldMk cId="3726307977" sldId="494"/>
            <ac:spMk id="5" creationId="{676B2C3D-3755-53C1-2DF1-9CB4329FF62D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6" creationId="{5B84FBB9-784D-E26C-E319-ED1F365737F0}"/>
          </ac:spMkLst>
        </pc:spChg>
        <pc:spChg chg="add mod">
          <ac:chgData name="Nguyen Duc Anh 20225468" userId="21c7bed5-23d5-4149-beba-d899de50f15b" providerId="ADAL" clId="{C2171227-4EF9-48F4-BB43-A8A772986D0D}" dt="2025-02-15T11:02:48.250" v="128" actId="1076"/>
          <ac:spMkLst>
            <pc:docMk/>
            <pc:sldMk cId="3726307977" sldId="494"/>
            <ac:spMk id="7" creationId="{1C0B09EA-466D-C3C5-607C-B7E9F92C884E}"/>
          </ac:spMkLst>
        </pc:spChg>
        <pc:spChg chg="mod">
          <ac:chgData name="Nguyen Duc Anh 20225468" userId="21c7bed5-23d5-4149-beba-d899de50f15b" providerId="ADAL" clId="{C2171227-4EF9-48F4-BB43-A8A772986D0D}" dt="2025-02-15T11:04:09.914" v="139" actId="207"/>
          <ac:spMkLst>
            <pc:docMk/>
            <pc:sldMk cId="3726307977" sldId="494"/>
            <ac:spMk id="8" creationId="{0A039854-6E4E-BF79-4C51-7BD2CA18FB68}"/>
          </ac:spMkLst>
        </pc:spChg>
        <pc:spChg chg="mod">
          <ac:chgData name="Nguyen Duc Anh 20225468" userId="21c7bed5-23d5-4149-beba-d899de50f15b" providerId="ADAL" clId="{C2171227-4EF9-48F4-BB43-A8A772986D0D}" dt="2025-02-15T11:03:37.254" v="136" actId="1076"/>
          <ac:spMkLst>
            <pc:docMk/>
            <pc:sldMk cId="3726307977" sldId="494"/>
            <ac:spMk id="9" creationId="{9BA7F93C-5D5C-57D4-8EDB-9579712840E3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2" creationId="{6CD83CED-85BC-9A01-B34C-32464B202437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14" creationId="{8221D0EC-39D2-1753-02B8-CCB4A13F8023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15" creationId="{0B3B191E-B4B5-4D0D-7B63-1B99106B1661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6" creationId="{0D3F3871-81E8-8364-6000-98F0A64FA2A9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7" creationId="{4BD9F260-CEFC-5901-A809-889D9D5018B3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8" creationId="{B31CACC0-95A7-051F-4643-8CF4EF94A057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1" creationId="{83264105-91CA-F94C-CB95-C5D7D51EAA02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2" creationId="{5ABB760D-7059-9AB2-A7B9-352AE37C117E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3" creationId="{DEC94569-3249-69EA-D844-79D0EF8475DF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4" creationId="{469E7914-4487-C363-1BE5-9F97688B2DD9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26" creationId="{8FE13846-67F5-99C8-0531-F15565BB99DD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28" creationId="{FF859190-B1DA-35C8-9DD5-673FC5FDBAAF}"/>
          </ac:spMkLst>
        </pc:spChg>
        <pc:spChg chg="add del">
          <ac:chgData name="Nguyen Duc Anh 20225468" userId="21c7bed5-23d5-4149-beba-d899de50f15b" providerId="ADAL" clId="{C2171227-4EF9-48F4-BB43-A8A772986D0D}" dt="2025-02-15T10:51:28.782" v="36" actId="478"/>
          <ac:spMkLst>
            <pc:docMk/>
            <pc:sldMk cId="3726307977" sldId="494"/>
            <ac:spMk id="30" creationId="{E524E233-7F02-484D-20F7-C4408ABB5692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7:54:00.597" v="1059" actId="20577"/>
        <pc:sldMkLst>
          <pc:docMk/>
          <pc:sldMk cId="1430933663" sldId="495"/>
        </pc:sldMkLst>
        <pc:spChg chg="mod">
          <ac:chgData name="Nguyen Duc Anh 20225468" userId="21c7bed5-23d5-4149-beba-d899de50f15b" providerId="ADAL" clId="{C2171227-4EF9-48F4-BB43-A8A772986D0D}" dt="2025-02-15T14:43:19.300" v="552" actId="1036"/>
          <ac:spMkLst>
            <pc:docMk/>
            <pc:sldMk cId="1430933663" sldId="495"/>
            <ac:spMk id="2" creationId="{B4E9162E-6B8A-9257-6650-E8F2F0709140}"/>
          </ac:spMkLst>
        </pc:spChg>
        <pc:spChg chg="del">
          <ac:chgData name="Nguyen Duc Anh 20225468" userId="21c7bed5-23d5-4149-beba-d899de50f15b" providerId="ADAL" clId="{C2171227-4EF9-48F4-BB43-A8A772986D0D}" dt="2025-02-15T11:09:57.408" v="141" actId="478"/>
          <ac:spMkLst>
            <pc:docMk/>
            <pc:sldMk cId="1430933663" sldId="495"/>
            <ac:spMk id="3" creationId="{CC3DA159-986D-C1F8-7279-A28E4160D955}"/>
          </ac:spMkLst>
        </pc:spChg>
        <pc:spChg chg="del">
          <ac:chgData name="Nguyen Duc Anh 20225468" userId="21c7bed5-23d5-4149-beba-d899de50f15b" providerId="ADAL" clId="{C2171227-4EF9-48F4-BB43-A8A772986D0D}" dt="2025-02-15T11:09:53.005" v="140" actId="478"/>
          <ac:spMkLst>
            <pc:docMk/>
            <pc:sldMk cId="1430933663" sldId="495"/>
            <ac:spMk id="4" creationId="{69174A85-28CF-BC23-857F-2ABB5F6047B2}"/>
          </ac:spMkLst>
        </pc:spChg>
        <pc:spChg chg="add mod">
          <ac:chgData name="Nguyen Duc Anh 20225468" userId="21c7bed5-23d5-4149-beba-d899de50f15b" providerId="ADAL" clId="{C2171227-4EF9-48F4-BB43-A8A772986D0D}" dt="2025-02-15T16:38:20.524" v="888" actId="20577"/>
          <ac:spMkLst>
            <pc:docMk/>
            <pc:sldMk cId="1430933663" sldId="495"/>
            <ac:spMk id="7" creationId="{41493385-4D8B-BFEE-8375-A1A3B34DA2A9}"/>
          </ac:spMkLst>
        </pc:spChg>
        <pc:picChg chg="add del">
          <ac:chgData name="Nguyen Duc Anh 20225468" userId="21c7bed5-23d5-4149-beba-d899de50f15b" providerId="ADAL" clId="{C2171227-4EF9-48F4-BB43-A8A772986D0D}" dt="2025-02-15T11:10:00.231" v="143" actId="478"/>
          <ac:picMkLst>
            <pc:docMk/>
            <pc:sldMk cId="1430933663" sldId="495"/>
            <ac:picMk id="6" creationId="{41E5E0E8-461C-A086-FBCF-FC6FCD4F9F98}"/>
          </ac:picMkLst>
        </pc:picChg>
      </pc:sldChg>
      <pc:sldChg chg="delSp modSp mod ord modNotesTx">
        <pc:chgData name="Nguyen Duc Anh 20225468" userId="21c7bed5-23d5-4149-beba-d899de50f15b" providerId="ADAL" clId="{C2171227-4EF9-48F4-BB43-A8A772986D0D}" dt="2025-02-16T03:09:40.804" v="1074"/>
        <pc:sldMkLst>
          <pc:docMk/>
          <pc:sldMk cId="962241932" sldId="496"/>
        </pc:sldMkLst>
        <pc:spChg chg="mod">
          <ac:chgData name="Nguyen Duc Anh 20225468" userId="21c7bed5-23d5-4149-beba-d899de50f15b" providerId="ADAL" clId="{C2171227-4EF9-48F4-BB43-A8A772986D0D}" dt="2025-02-15T13:53:23.298" v="160" actId="1036"/>
          <ac:spMkLst>
            <pc:docMk/>
            <pc:sldMk cId="962241932" sldId="496"/>
            <ac:spMk id="2" creationId="{5AB8D1B7-5BCD-8BDF-F71A-418CEF81E310}"/>
          </ac:spMkLst>
        </pc:spChg>
        <pc:spChg chg="mod">
          <ac:chgData name="Nguyen Duc Anh 20225468" userId="21c7bed5-23d5-4149-beba-d899de50f15b" providerId="ADAL" clId="{C2171227-4EF9-48F4-BB43-A8A772986D0D}" dt="2025-02-15T14:10:12.231" v="197" actId="1076"/>
          <ac:spMkLst>
            <pc:docMk/>
            <pc:sldMk cId="962241932" sldId="496"/>
            <ac:spMk id="3" creationId="{373D5841-08DD-A9D6-25BD-507FB37E7948}"/>
          </ac:spMkLst>
        </pc:spChg>
        <pc:spChg chg="del">
          <ac:chgData name="Nguyen Duc Anh 20225468" userId="21c7bed5-23d5-4149-beba-d899de50f15b" providerId="ADAL" clId="{C2171227-4EF9-48F4-BB43-A8A772986D0D}" dt="2025-02-15T13:55:24.073" v="162" actId="478"/>
          <ac:spMkLst>
            <pc:docMk/>
            <pc:sldMk cId="962241932" sldId="496"/>
            <ac:spMk id="4" creationId="{96B17237-D745-2B51-F839-2ACA6A58FD7C}"/>
          </ac:spMkLst>
        </pc:spChg>
      </pc:sldChg>
      <pc:sldChg chg="modSp add mod modNotesTx">
        <pc:chgData name="Nguyen Duc Anh 20225468" userId="21c7bed5-23d5-4149-beba-d899de50f15b" providerId="ADAL" clId="{C2171227-4EF9-48F4-BB43-A8A772986D0D}" dt="2025-02-16T10:30:53.038" v="1187"/>
        <pc:sldMkLst>
          <pc:docMk/>
          <pc:sldMk cId="1010356532" sldId="497"/>
        </pc:sldMkLst>
        <pc:spChg chg="mod">
          <ac:chgData name="Nguyen Duc Anh 20225468" userId="21c7bed5-23d5-4149-beba-d899de50f15b" providerId="ADAL" clId="{C2171227-4EF9-48F4-BB43-A8A772986D0D}" dt="2025-02-15T17:53:03.504" v="1054" actId="1076"/>
          <ac:spMkLst>
            <pc:docMk/>
            <pc:sldMk cId="1010356532" sldId="497"/>
            <ac:spMk id="3" creationId="{71B0A82D-1295-1B14-C3A7-1CF68BD05ED7}"/>
          </ac:spMkLst>
        </pc:spChg>
      </pc:sldChg>
      <pc:sldChg chg="add del">
        <pc:chgData name="Nguyen Duc Anh 20225468" userId="21c7bed5-23d5-4149-beba-d899de50f15b" providerId="ADAL" clId="{C2171227-4EF9-48F4-BB43-A8A772986D0D}" dt="2025-02-16T10:21:06.661" v="1181"/>
        <pc:sldMkLst>
          <pc:docMk/>
          <pc:sldMk cId="3799897470" sldId="4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03:57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18480 13159 24575,'0'4'0,"5"7"0,19 15 0,-7-7 0,3 2 0,2 1-820,0-3 1,1 0 0,3 2 0,1-1 533,-2-1 1,1 1 0,2 0-1,1 1 1,1-1 0,1-1-184,1 0 1,1-1 0,1 0 0,1-1 0,1 0 0,0 0 0,0 0 298,-5-3 1,1-1-1,0 1 1,0-1-1,1 0 1,0 0 0,1 0-1,0-1 1,0 0-59,0 0 0,1-1 0,0 0 0,1 1 0,1-1 0,-1-1 0,0 0 1,0 0-1,-1-1 0,-1-1 228,4 1 0,0-1 0,-1 0 0,0-1 0,-1-1 0,1 0 0,-1 0 0,1-1-349,-1 1 1,1-1 0,-1 0 0,0-1 0,1 0-1,-2-1 1,0 1 0,0-2 348,5 1 0,-1-2 0,-1 0 0,0-1 0,0 1 0,0-1-217,-1-1 1,-1 1-1,1-1 1,-1 0-1,1 0 1,0-1 216,0 0 0,1-1 0,0 0 0,0 0 0,-1 0 0,-1 0-46,2 0 0,-2 1 1,-1-1-1,1 0 0,1-1 46,-5 0 0,1-1 0,1-1 0,0 0 0,0-1 0,0 1 0,-1 1 90,4-1 1,-1 0 0,0 0 0,-1 1 0,2-1 0,0-1-91,0-1 0,0 1 0,0-1 0,1-1 0,0 0 0,0 1 0,-1-1 0,0 0 0,-1 0 0,1 0 0,-1 0 0,0-1 0,-1 0 0,-1 0 176,1-2 1,-2 1-1,0-1 1,-1-1-1,0 0 1,-1 0-177,5-4 0,0 0 0,-1-1 0,-1 0 0,-4 0 602,-3 1 0,-3 1 0,-1-2 0,-1 0-602,7-9 0,-2-1 0,-6 3 0,-8 7 0,-4 1 0,4-15 0,-13 26 0,0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week, we study </a:t>
            </a:r>
            <a:r>
              <a:rPr lang="en-US" b="1" dirty="0"/>
              <a:t>Basic Data Structures</a:t>
            </a:r>
            <a:r>
              <a:rPr lang="en-US" dirty="0"/>
              <a:t>, which are fundamental components of algorithms and problem-solving.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41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two types of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used in data structures: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 Graph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do not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have a direction.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Connections between nodes (vertices) are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bidirectional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— c, meaning c — a is also valid.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Directed Graph (Digraph)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 have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 specific direction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indicated by arrows.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 means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 is reachable from 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but not necessarily vice versa.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Contains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self-loop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at node e (i.e., e → e).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symmetric relationships (e.g., social networks).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Directed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asymmetric relationships (e.g., web links, dependency graphs).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two common representations of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Matrix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2D matrix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where rows and columns represent vertices.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value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at (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j) means an edge exists between vertex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j, while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0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means no edge.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In the matrix, a → c (row a, column c) has a 1, meaning a and c are connected.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more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space-efficient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representation.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vertex stores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 of its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neighbors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 → d means a is connected to c and d.</a:t>
            </a:r>
          </a:p>
          <a:p>
            <a:pPr marL="742950" lvl="1" indent="-285750" algn="l">
              <a:buFont typeface="+mj-lt"/>
              <a:buAutoNum type="arabicPeriod"/>
            </a:pP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>
              <a:buFont typeface="+mj-lt"/>
              <a:buNone/>
            </a:pPr>
            <a:r>
              <a:rPr lang="en-AU" b="1" dirty="0"/>
              <a:t>Adjacency Matrix</a:t>
            </a:r>
            <a:r>
              <a:rPr lang="en-AU" dirty="0"/>
              <a:t> is faster for edge lookups </a:t>
            </a:r>
            <a:r>
              <a:rPr lang="en-AU" b="1" dirty="0"/>
              <a:t>O(1)</a:t>
            </a:r>
            <a:r>
              <a:rPr lang="en-AU" dirty="0"/>
              <a:t> but takes </a:t>
            </a:r>
            <a:r>
              <a:rPr lang="en-AU" b="1" dirty="0"/>
              <a:t>O(V²) space</a:t>
            </a:r>
            <a:r>
              <a:rPr lang="en-AU" dirty="0"/>
              <a:t>. </a:t>
            </a:r>
            <a:r>
              <a:rPr lang="en-AU" b="1" dirty="0"/>
              <a:t>Adjacency List</a:t>
            </a:r>
            <a:r>
              <a:rPr lang="en-AU" dirty="0"/>
              <a:t> is more </a:t>
            </a:r>
            <a:r>
              <a:rPr lang="en-AU" b="1" dirty="0"/>
              <a:t>memory-efficient</a:t>
            </a:r>
            <a:r>
              <a:rPr lang="en-AU" dirty="0"/>
              <a:t> for sparse graphs, taking </a:t>
            </a:r>
            <a:r>
              <a:rPr lang="en-AU" b="1" dirty="0"/>
              <a:t>O(V + E) space</a:t>
            </a:r>
            <a:r>
              <a:rPr lang="en-AU" dirty="0"/>
              <a:t>.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79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Representations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There are three primary ways to represent graphs in data structures: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1. Weighted Graph Representation (Figure 1.8a)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given graph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 have associated weights, indicating the cost, distance, or relationship strength between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The edge between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has a weight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while the edge between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has a weight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2. Weight Matrix Representation (Figure 1.8b)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matrix (adjacency matrix)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is a 2D array where: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Rows and columns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represent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Matrix[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][j]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stores the weight of the edge between nodes 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j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If there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no edge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between two nodes, the matrix stores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∞ (infinity)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or a large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Properties: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 Complexity: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O(V2)O(V2), where VV is the number of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Best Use Case: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Suitable for dense graphs where most nodes are connected.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Example: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[∞51∞5∞7417∞2∞42∞]​∞51∞​5∞74​17∞2​∞42∞​​The value at (a, b) and (b, a)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indicating an undirected edge with weight 5.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3. Adjacency List Representation (Figure 1.8c)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store a list of connected nodes for each vertex.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entry contains a vertex and the weight of the edge connecting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 Complexity: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O(V+E)O(V+E), where EE is the number of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Best Use Case: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Suitable for sparse graphs where most nodes are not fully connected.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Example: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(b, 5) → (c,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(a, 5) → (c, 7) → (d, 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(a, 1) → (b, 7) → (d,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(b, 4) → (c, 2)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Comparing Graph Representations</a:t>
            </a:r>
          </a:p>
          <a:p>
            <a:pPr algn="l"/>
            <a:r>
              <a:rPr lang="en-AU" dirty="0" err="1"/>
              <a:t>RepresentationSpace</a:t>
            </a:r>
            <a:r>
              <a:rPr lang="en-AU" dirty="0"/>
              <a:t> </a:t>
            </a:r>
            <a:r>
              <a:rPr lang="en-AU" dirty="0" err="1"/>
              <a:t>ComplexityLookup</a:t>
            </a:r>
            <a:r>
              <a:rPr lang="en-AU" dirty="0"/>
              <a:t> Time (Edge Exists)Best </a:t>
            </a:r>
            <a:r>
              <a:rPr lang="en-AU" dirty="0" err="1"/>
              <a:t>For</a:t>
            </a:r>
            <a:r>
              <a:rPr lang="en-AU" b="1" dirty="0" err="1"/>
              <a:t>Adjacency</a:t>
            </a:r>
            <a:r>
              <a:rPr lang="en-AU" b="1" dirty="0"/>
              <a:t> </a:t>
            </a:r>
            <a:r>
              <a:rPr lang="en-AU" b="1" dirty="0" err="1"/>
              <a:t>Matrix</a:t>
            </a:r>
            <a:r>
              <a:rPr lang="en-AU" dirty="0" err="1"/>
              <a:t>O</a:t>
            </a:r>
            <a:r>
              <a:rPr lang="en-AU" dirty="0"/>
              <a:t>(V2)O(V2)O(1)O(1)Dense </a:t>
            </a:r>
            <a:r>
              <a:rPr lang="en-AU" dirty="0" err="1"/>
              <a:t>graphs</a:t>
            </a:r>
            <a:r>
              <a:rPr lang="en-AU" b="1" dirty="0" err="1"/>
              <a:t>Adjacency</a:t>
            </a:r>
            <a:r>
              <a:rPr lang="en-AU" b="1" dirty="0"/>
              <a:t> </a:t>
            </a:r>
            <a:r>
              <a:rPr lang="en-AU" b="1" dirty="0" err="1"/>
              <a:t>List</a:t>
            </a:r>
            <a:r>
              <a:rPr lang="en-AU" dirty="0" err="1"/>
              <a:t>O</a:t>
            </a:r>
            <a:r>
              <a:rPr lang="en-AU" dirty="0"/>
              <a:t>(V+E)O(V+E)O(d)O(d) (where dd is degree of node)Sparse </a:t>
            </a:r>
            <a:r>
              <a:rPr lang="en-AU" dirty="0" err="1"/>
              <a:t>graphs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Applications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 of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Social Networks: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Users (nodes) connected by friendships (edges).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Maps and Navigation: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Locations (nodes) connected by roads (edges) with distances (weights).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Computer Networks: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Routers (nodes) connected by network links (edges).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relationships between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matrices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provide quick lookups but use more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are more space-efficient and useful for sparse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Choosing the right graph representation depends on the problem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76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Disconnected Graph?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disconnected graph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graph in which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all vertices (nodes) are 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through a sequence of edges. This means there exist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or more groups of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have no path between them.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of this Image: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1: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{a, b, c, d, e} – Nodes are connected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star-like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c as the central node.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2: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{f, g, h,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– Forms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diamond-like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where each node connects to at least two others.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edge exists between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the graph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2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illustrates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 graph representations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 Graph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where edges have 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(costs).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b has a weight of 5, meaning the cost to travel from a to b is 5.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Matrix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Similar to an adjacency matrix, but instead of 1 for edges, it stores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∞ (infinity) represents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no direct connection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between nodes.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 has weight 1, so position (a, c) is 1.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 (c)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node maintains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 of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neighbors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 and corresponding edge 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More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efficient in space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for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sparse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graphs.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b, 5 → c, 1 means a is connected to b with weight 5 and c with weight 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17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undirected, connected, acyclic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no designated root.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consists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(vertices)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but has no hierarchical structure.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 node can be considered the "top," as there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parent-child relationship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symmetrically connected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any node could potentially serve as the root.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1.11a: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unordered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not have a fixed hierarchy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{c, b, e, a, d, f, g, 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are connected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without a specific direction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defined 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relationships between nodes are flexible.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tree where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node is designated as the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creating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node becomes the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 this case, a).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other node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organized as a descendant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root.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 now have a direction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defining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parent-child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1.11b: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is now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tree.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{b, c, d, e, f, g, 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are arranged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under a.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arent-child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now established: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{b, d, e}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→ {c, g}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→ {h,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84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tree data structure where: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has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most two children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not enforce any ordering rule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among the elements.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1.12a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structure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can have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zero, one, or two child nodes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specific ordering is applied between parent and child nodes.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(BST)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follows a specific ordering rule: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parent.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parent.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1.12b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 is 9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it follows the BST rule: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 of 9: {5, 1, 4, 7}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 of 9: {12, 10}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subtree also follows the BST rule, making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 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00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implementation of the BST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Figure 1.12b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9.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{5, 1, 4, 7}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{12, 10}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is represented as a block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containing: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center.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and right pointers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directing to child nodes or null (if no child exists).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Breakdown of the BST Implementation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 (9)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5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12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5 (Left Subtree of 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1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7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 (Left Subtree of 5)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4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4 (Right Subtree of 1)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7 (Right Subtree of 5)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12 (Right Subtree of 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10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10 (Left Subtree of 12)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750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Child–Next Sibling Representation (Figure 1.14a)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representation technique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efficiently stores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multi-way trees (trees where nodes can have more than two children)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two pointers per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node.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node (same level with the First Child).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case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1.14a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stores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references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(left pointer).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(right pointer).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has children {b, d, e}.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is the first child of a, so a → b.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is the next sibling of b, so b → d.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is the next sibling of d, so d → e.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 Representation (Figure 1.14b)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representation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converts the first child–next sibling tree into a standard 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Represents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Represents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case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1.14b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remains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is the first child of a, so b becomes a's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is the next sibling of b, so d becomes b's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tree structure maintains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two pointers per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ADT is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abstraction of a data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focusing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be performed rather than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they are implemented.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defines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 of data stored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operations available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such as insertion, deletion, and access.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Analogy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 of an ADT like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 interface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defines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names and their purposes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the actual implementation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Use ADTs?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modularity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separating implementation details.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flexibility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changing implementations without affecting how the ADT is used.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Forms the foundation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various data structures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Lists, Stacks, and Queues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week, we study </a:t>
            </a:r>
            <a:r>
              <a:rPr lang="en-US" b="1" dirty="0"/>
              <a:t>Basic Data Structures</a:t>
            </a:r>
            <a:r>
              <a:rPr lang="en-US" dirty="0"/>
              <a:t>, which are fundamental components of algorithms and problem-solving.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69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This slide introduces the Stack Abstract Data Type (ADT):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is a data structure that stores arbitrary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Operations are restricted to the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top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of the stack.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LIFO Principle: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Last-In, First-Out (LIFO):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The last item added is the first one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Similar to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 of pancakes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—you always take from the top first.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Implementation Focus: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There are many ways to implement the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 ADT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but today we will focus on using an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array-based implementation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8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Now that we've introduced the concept of the 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Stack ADT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, let's go over its fundamental operations. A stack follows the 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Last-In, First-Out (LIFO)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principle, meaning that the last element added is the first one to be removed. To work with a stack, we typically use four key operations:"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push(object)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method inserts an element onto the stack. Every time you push an object, it is placed on top of the stack.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pop()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removes and returns the last inserted element. Since the stack follows LIFO, the most recently added element will be the first one to be removed.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size()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function simply returns the number of elements currently stored in the stack. It helps us track how many elements are in the stack at any given time.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 err="1">
                <a:solidFill>
                  <a:srgbClr val="000000"/>
                </a:solidFill>
                <a:effectLst/>
              </a:rPr>
              <a:t>isEmpty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method checks if the stack is empty. If there are no elements in the stack, it returns true; otherwise, it returns 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6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stack can be implemented using an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array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as the underlying data structure. This is called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capped-capacity stack 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because its size is limited by the array's fixed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Elements are stored in an array, with an index tracking the top of the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Once the array is full, no more elements can be pushed unless the array is resized, which can be inefficient.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method is simple and efficient for fixed-size problems but may not be ideal for dynamic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All of the operations are O(1)</a:t>
            </a:r>
            <a:endParaRPr lang="vi-VN" baseline="0" dirty="0"/>
          </a:p>
          <a:p>
            <a:endParaRPr lang="vi-VN" baseline="0" dirty="0"/>
          </a:p>
          <a:p>
            <a:r>
              <a:rPr lang="en-US" b="1" dirty="0"/>
              <a:t>size()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Simply returns count, which is a constant-time lookup.</a:t>
            </a:r>
          </a:p>
          <a:p>
            <a:r>
              <a:rPr lang="en-US" b="1" dirty="0" err="1"/>
              <a:t>isEmpty</a:t>
            </a:r>
            <a:r>
              <a:rPr lang="en-US" b="1" dirty="0"/>
              <a:t>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Checks if count == 0, which is a constant-time operation.</a:t>
            </a:r>
          </a:p>
          <a:p>
            <a:r>
              <a:rPr lang="en-US" b="1" dirty="0"/>
              <a:t>push(obj)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Assigning obj to data[count] and incrementing count are constant-time operations.</a:t>
            </a:r>
          </a:p>
          <a:p>
            <a:r>
              <a:rPr lang="en-US" b="1" dirty="0"/>
              <a:t>pop()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Decrements count and returns data[count], both of which take constant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8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capped-capacity 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(fixed-size array stack)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but limited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because it cannot grow dynamically.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common strategies allow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array-based 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grow when it reaches capacity: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Increase the array size by a constant c when full.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Double the size of the array when full.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of Expanding Stacks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cannot be resized dynamically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so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larger array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must be created.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elements must be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copied over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new array, which takes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50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 Initialization: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starts with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fixed capacity (e.g., 20 elements)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tracks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elements (count)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capacity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Operation and Expansion: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stack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full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inserting an element (push())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stack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must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Strategy: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capacity + c (adds a fixed amount).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capacity * 2 (doubles the size).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array is created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all elements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growth is inefficient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large stacks (O(n²) over time).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growth is more 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(O(n), but amortized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each push).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the right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depends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 availability and performance needs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9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incremental strategy and doubling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How do we analyze the efficiency of push operations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analyze this by looking at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 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needed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push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(average) analysis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analyzing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individual 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calculate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distribute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all operations.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formula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push: </a:t>
            </a:r>
          </a:p>
          <a:p>
            <a:pPr marL="228600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T(n)/n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helps us understand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cost per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the long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673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starts with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 capacity (c = 5)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expands by adding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time it reaches capacity.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When the 5th push occurs, the stack reaches full capacity, requiring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be copied into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array of size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(original size + c).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copying process repeats every time the stack is full, leading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frequent memory reallocations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transfers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cost per push can be calculated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 + 5) / 5 ≈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operations per push.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Question: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Does each push still run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complexity, or does expansion make it worse?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more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added, the 10th push triggers another expansion, copying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a new array of size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(10 + 5).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per push continues increasing as the stack grows: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average cost per push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(10 + 15) / 10 ≈ 2.5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have been 3 expansions, leading to an average cost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push.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20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have been 4 expansions, the cost per push increases further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trend suggests that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of pushing grows linearly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the number of elements rather than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constant-time 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expansion increases cost, making incremental resizing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elements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More frequent copying → Higher cost per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compute the total cost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performing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push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analyze: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push operation incurs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 cost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except when expansion occurs.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expands every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n/c times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each expansion requires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copying all elements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old array to the new one.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work done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summation pattern: c + 2c + 3c + ... + (n/c)c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+ 2 + 3 + ... + 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simplifies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(k(k+1))/2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a total cost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O(n²).</a:t>
            </a:r>
            <a:endParaRPr lang="en-US" sz="12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expansion leads to O(n²) total time.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inefficient compared to other strategies like doubling expansion.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67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previous week, we covered the </a:t>
            </a:r>
            <a:r>
              <a:rPr lang="en-US" b="1" dirty="0"/>
              <a:t>key algorithm concepts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including: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are Algorithms?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procedures for solving problems efficiently.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 Analysis using Big-O Notation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evaluate algorithm performance.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Cases of Algorithm Complexity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most optimal performance scenario.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Worst-case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least efficient scenario.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Expected performance across different inputs.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the Right Algorithm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constraints, efficiency needs, and available resources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function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calling itself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solve a problem.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recursion include: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Recursive call is the last operation.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Recursive call happens before processing.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Multiple recursive calls within a function.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Nested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recursive call inside another recursive call.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Indirect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Functions call each other in a circular manner.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21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 for n push operations: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O(n²)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get the amortized cost per push, divide total time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 / n = O(n) per 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means each push operation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truly O(1) but O(n) amortized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using incremental expansion.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issue: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the stack grows, each push becomes increasingly expensive.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this bad?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push becomes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progressively more expensive </a:t>
            </a: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due to frequent copying.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ideal for large dynamic stacks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574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stack with an initial capacity of 20 follows the doubling strategy.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Elements are pushed into the stack without expansion until the 20th push.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full, the capacity is doubled, and all elements are copied to the new array.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per push is calculated: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20 pushes: Cost = (20 + 20) / 20 ≈ 2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40 pushes: Cost = (40 + 40 + 20) / 40 ≈ 2.5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80 pushes: Cost = (80 + 80 + 40 + 20) / 80 ≈ 2.75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converges to a small constant 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indicating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performance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 is significantly more efficient than incremental growth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work done to push all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elements includes: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direct pushes.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expansions, each involving copying elements.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summation follows a geometric series: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work: T(n) =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n+n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(1+1/2+1/4+...+1/2^(k−1))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geometric series converges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T(n)&lt;3n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cost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each push operation: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T(n)/n=O(1), meaning each push operation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effectively constant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543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Analysis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method to analyze the average time complexity of an operation over a sequence of operations, rather than a single operation.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 of “Banking Time”: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save an extra unit of time, like putting money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bank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expensive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occurs, use the accumulated savings to pay for it.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 Explanation: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performing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expensive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instead of taking the full cost at once: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unit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now.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over the next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helps in analyzing operations like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resizing arrays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self-balancing trees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occasional expensive operations are offset by many cheap ones, leading to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amortized time complexity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certain cases.</a:t>
            </a:r>
          </a:p>
          <a:p>
            <a:pPr defTabSz="96661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data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follows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FIFO (First-In, First-Out) principle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element added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element removed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(similar to a line of people waiting).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scheduling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CPU scheduling).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buffering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networks.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 in graph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7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happens if the tail reaches the end of the array, but there’s still room at the front?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array-based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queue would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considered full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even if there is space at the front.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issue arises because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enqueue always happens at the tail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dequeue happens at the head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unused space at the front after multiple dequeues.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 Circular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Instead of shifting elements,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 wraps around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beginning when it reaches the end.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continuous memory usage and avoids unnecessary copying.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queue full in this situation?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simple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yes—it appears full because the tail is at the last index.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circular queue, no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because we can insert at the empty front slots.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queue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truly full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(tail + 1) % capacity == head, meaning no free space exists.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</a:t>
            </a:r>
            <a:r>
              <a:rPr lang="en-US" baseline="0" dirty="0"/>
              <a:t> runtime of enqueue is also O(1)</a:t>
            </a:r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 Queue Behavior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Wrap around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queue when it reaches the end, reusing available space.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 the array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only when it is completely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 of Circular Queues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utilizes memory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without shifting elements.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 complexity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enqueue and dequeue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1" u="none" strike="noStrike" dirty="0">
                <a:solidFill>
                  <a:srgbClr val="000000"/>
                </a:solidFill>
                <a:effectLst/>
              </a:rPr>
              <a:t>This summarizes key data structures and concepts: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Arrays (fast access) and linked lists (dynamic allocation).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Uses adjacency lists or matrices, can be directed or undirected.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Tree: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Hierarchical structure, includes binary trees and BSTs.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Follows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LIFO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supports push(), pop(), and resizing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Queue: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Follows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FIFO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supports enqueue(), dequeue(), and circular queues.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Amortized Analysis: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Helps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average time complexity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Doubling strategy achieves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O(1) amortized time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91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None/>
              <a:tabLst>
                <a:tab pos="457200" algn="l"/>
              </a:tabLst>
              <a:defRPr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By the end of this lecture, students will gain:</a:t>
            </a: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Fundamental Understanding of Basic Data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Covers essential concepts like arrays, linked lists, stacks, and queues.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Knowledge of Abstract Data Types (ADTs)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how ADTs define data structure operations abstractly.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Ability to Implement Stack and Queue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how to create and use stacks (LIFO) and queues (FIFO) effectively.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of Expansion Strategies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different methods for handling dynamic data growth in structures.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70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week,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focus on </a:t>
            </a:r>
            <a:r>
              <a:rPr lang="en-US" b="1" dirty="0"/>
              <a:t>Basic Data Structures</a:t>
            </a:r>
            <a:r>
              <a:rPr lang="en-US" dirty="0"/>
              <a:t> and </a:t>
            </a:r>
            <a:r>
              <a:rPr lang="en-US" b="1" dirty="0"/>
              <a:t>Abstract Data Types (ADTs)</a:t>
            </a:r>
            <a:r>
              <a:rPr lang="en-US" dirty="0"/>
              <a:t>, which are fundamental concepts in computer science and algorithm design.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62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0AA795-A7EB-3346-88CB-48994BB6DFE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0" indent="0">
              <a:lnSpc>
                <a:spcPct val="115000"/>
              </a:lnSpc>
              <a:buFont typeface="+mj-lt"/>
              <a:buNone/>
            </a:pPr>
            <a:r>
              <a:rPr lang="en-US" sz="2800" dirty="0"/>
              <a:t>This slide covers </a:t>
            </a:r>
            <a:r>
              <a:rPr lang="en-US" sz="2800" b="1" dirty="0"/>
              <a:t>basic data structures</a:t>
            </a:r>
            <a:r>
              <a:rPr lang="en-US" sz="2800" dirty="0"/>
              <a:t>, which are fundamental ways to store and manage data efficiently.</a:t>
            </a:r>
          </a:p>
          <a:p>
            <a:pPr marL="0" marR="0" lvl="0" indent="0">
              <a:lnSpc>
                <a:spcPct val="115000"/>
              </a:lnSpc>
              <a:buFont typeface="+mj-lt"/>
              <a:buNone/>
            </a:pPr>
            <a:endParaRPr lang="en-US" sz="2800" dirty="0">
              <a:latin typeface="Times New Roman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List-Based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Fixed-size, indexed collection of elements.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Dynamic collection of nodes linked together.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Sequence of characters, often treated as a list of characters.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 and Queue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Follows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LIFO (Last In, First Out)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Follows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FIFO (First In, First Out)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Elements are dequeued based on priority rather than order of insertion.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Represents relationships between elements using nodes and edges.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hierarchical structure with a root node and child nodes.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and Dictionary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Unordered collection of unique elements.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Dictionary (Map)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Stores key-value pairs for fast lookup.</a:t>
            </a:r>
          </a:p>
          <a:p>
            <a:pPr marL="0" marR="0" lvl="0" indent="0">
              <a:lnSpc>
                <a:spcPct val="115000"/>
              </a:lnSpc>
              <a:buFont typeface="+mj-lt"/>
              <a:buNone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an Array?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fixed-size, sequential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collection of items of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variable type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 are stored 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contiguous memory locations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is one of the most popular and simple data structures used in programming.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terminologies of Array: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Index: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In an array, elements are identified by their indexes. Array index starts from 0.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element: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Elements are items stored in an array and can be accessed by their index.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Length: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The length of an array is determined by the number of elements it can contain.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1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Singly Linked List</a:t>
            </a:r>
            <a:r>
              <a:rPr lang="en-US" dirty="0"/>
              <a:t>: Each node points to the next node only.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Singly Linked List?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singly linked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linear data structure where elements (nodes) are connected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sequentially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each node pointing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sequence. Unlike arrays, linked lists do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use contiguous memory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 of a Node in a Singly Linked List: 2 parts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Stores the value.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Pointer (next)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next node in the list.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58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Doubly Linked List</a:t>
            </a:r>
            <a:r>
              <a:rPr lang="en-US" dirty="0"/>
              <a:t>: Each node has pointers to both </a:t>
            </a:r>
            <a:r>
              <a:rPr lang="en-US" b="1" dirty="0"/>
              <a:t>next</a:t>
            </a:r>
            <a:r>
              <a:rPr lang="en-US" dirty="0"/>
              <a:t> and </a:t>
            </a:r>
            <a:r>
              <a:rPr lang="en-US" b="1" dirty="0"/>
              <a:t>previous</a:t>
            </a:r>
            <a:r>
              <a:rPr lang="en-US" dirty="0"/>
              <a:t> nodes.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Doubly Linked List?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doubly linked list (DLL)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linear data structure where each node has two pointers: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previous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singly linked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doubly linked list allows traversal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directions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 of a Node in a Doubly Linked List: 3 parts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Stores the value.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previous node.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next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4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8164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7011ICT Data Structures and Algorithms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Module 2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Basic Data Structures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emf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6D28-0294-BD66-4099-319331D5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76B2C3D-3755-53C1-2DF1-9CB4329FF62D}"/>
              </a:ext>
            </a:extLst>
          </p:cNvPr>
          <p:cNvSpPr/>
          <p:nvPr/>
        </p:nvSpPr>
        <p:spPr>
          <a:xfrm>
            <a:off x="823837" y="1988840"/>
            <a:ext cx="2161309" cy="3469264"/>
          </a:xfrm>
          <a:prstGeom prst="roundRect">
            <a:avLst>
              <a:gd name="adj" fmla="val 100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4FBB9-784D-E26C-E319-ED1F365737F0}"/>
              </a:ext>
            </a:extLst>
          </p:cNvPr>
          <p:cNvSpPr txBox="1"/>
          <p:nvPr/>
        </p:nvSpPr>
        <p:spPr>
          <a:xfrm>
            <a:off x="-13655" y="2502455"/>
            <a:ext cx="105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09EA-466D-C3C5-607C-B7E9F92C884E}"/>
              </a:ext>
            </a:extLst>
          </p:cNvPr>
          <p:cNvSpPr/>
          <p:nvPr/>
        </p:nvSpPr>
        <p:spPr>
          <a:xfrm>
            <a:off x="870325" y="2166501"/>
            <a:ext cx="2068335" cy="1006825"/>
          </a:xfrm>
          <a:prstGeom prst="rect">
            <a:avLst/>
          </a:prstGeom>
          <a:solidFill>
            <a:srgbClr val="FFF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Introduction to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9854-6E4E-BF79-4C51-7BD2CA18FB68}"/>
              </a:ext>
            </a:extLst>
          </p:cNvPr>
          <p:cNvSpPr/>
          <p:nvPr/>
        </p:nvSpPr>
        <p:spPr>
          <a:xfrm>
            <a:off x="870326" y="3241227"/>
            <a:ext cx="2068335" cy="9054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Basic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7F93C-5D5C-57D4-8EDB-9579712840E3}"/>
              </a:ext>
            </a:extLst>
          </p:cNvPr>
          <p:cNvSpPr/>
          <p:nvPr/>
        </p:nvSpPr>
        <p:spPr>
          <a:xfrm>
            <a:off x="870325" y="4214560"/>
            <a:ext cx="2070875" cy="1006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Sorting Algorithms 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F8057-5489-1C3F-C6C2-9C20EF5D04E8}"/>
              </a:ext>
            </a:extLst>
          </p:cNvPr>
          <p:cNvSpPr txBox="1"/>
          <p:nvPr/>
        </p:nvSpPr>
        <p:spPr>
          <a:xfrm>
            <a:off x="-13655" y="3503272"/>
            <a:ext cx="105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42F9B-FEA7-1802-70FF-BC2A63E51E58}"/>
              </a:ext>
            </a:extLst>
          </p:cNvPr>
          <p:cNvSpPr txBox="1"/>
          <p:nvPr/>
        </p:nvSpPr>
        <p:spPr>
          <a:xfrm>
            <a:off x="-4962" y="4528825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3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CD83CED-85BC-9A01-B34C-32464B202437}"/>
              </a:ext>
            </a:extLst>
          </p:cNvPr>
          <p:cNvSpPr/>
          <p:nvPr/>
        </p:nvSpPr>
        <p:spPr>
          <a:xfrm>
            <a:off x="3879483" y="1988840"/>
            <a:ext cx="2161309" cy="3469264"/>
          </a:xfrm>
          <a:prstGeom prst="roundRect">
            <a:avLst>
              <a:gd name="adj" fmla="val 95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5991C-4480-912D-09A6-FCD480E11B23}"/>
              </a:ext>
            </a:extLst>
          </p:cNvPr>
          <p:cNvSpPr txBox="1"/>
          <p:nvPr/>
        </p:nvSpPr>
        <p:spPr>
          <a:xfrm>
            <a:off x="3041191" y="2484163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1D0EC-39D2-1753-02B8-CCB4A13F8023}"/>
              </a:ext>
            </a:extLst>
          </p:cNvPr>
          <p:cNvSpPr/>
          <p:nvPr/>
        </p:nvSpPr>
        <p:spPr>
          <a:xfrm>
            <a:off x="3926278" y="2326270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Sorting Algorithms 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B191E-B4B5-4D0D-7B63-1B99106B1661}"/>
              </a:ext>
            </a:extLst>
          </p:cNvPr>
          <p:cNvSpPr/>
          <p:nvPr/>
        </p:nvSpPr>
        <p:spPr>
          <a:xfrm>
            <a:off x="3925971" y="3025695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Searching Algorithms 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F3871-81E8-8364-6000-98F0A64FA2A9}"/>
              </a:ext>
            </a:extLst>
          </p:cNvPr>
          <p:cNvSpPr/>
          <p:nvPr/>
        </p:nvSpPr>
        <p:spPr>
          <a:xfrm>
            <a:off x="3925969" y="3729156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Searching Algorithms 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9F260-CEFC-5901-A809-889D9D5018B3}"/>
              </a:ext>
            </a:extLst>
          </p:cNvPr>
          <p:cNvSpPr txBox="1"/>
          <p:nvPr/>
        </p:nvSpPr>
        <p:spPr>
          <a:xfrm>
            <a:off x="3035535" y="3187404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CACC0-95A7-051F-4643-8CF4EF94A057}"/>
              </a:ext>
            </a:extLst>
          </p:cNvPr>
          <p:cNvSpPr txBox="1"/>
          <p:nvPr/>
        </p:nvSpPr>
        <p:spPr>
          <a:xfrm>
            <a:off x="3036640" y="3897408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6</a:t>
            </a:r>
          </a:p>
        </p:txBody>
      </p:sp>
      <p:sp>
        <p:nvSpPr>
          <p:cNvPr id="19" name="Right Arrow 16">
            <a:extLst>
              <a:ext uri="{FF2B5EF4-FFF2-40B4-BE49-F238E27FC236}">
                <a16:creationId xmlns:a16="http://schemas.microsoft.com/office/drawing/2014/main" id="{D6885606-94C0-0DF8-1E41-7E8659141E35}"/>
              </a:ext>
            </a:extLst>
          </p:cNvPr>
          <p:cNvSpPr/>
          <p:nvPr/>
        </p:nvSpPr>
        <p:spPr>
          <a:xfrm>
            <a:off x="3129392" y="3491956"/>
            <a:ext cx="479323" cy="385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D9AC86-64C4-32F5-A1E2-0EBD1B7B97EB}"/>
              </a:ext>
            </a:extLst>
          </p:cNvPr>
          <p:cNvSpPr/>
          <p:nvPr/>
        </p:nvSpPr>
        <p:spPr>
          <a:xfrm>
            <a:off x="3925969" y="4428582"/>
            <a:ext cx="2068333" cy="609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Graph Algorithms 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264105-91CA-F94C-CB95-C5D7D51EAA02}"/>
              </a:ext>
            </a:extLst>
          </p:cNvPr>
          <p:cNvSpPr txBox="1"/>
          <p:nvPr/>
        </p:nvSpPr>
        <p:spPr>
          <a:xfrm>
            <a:off x="3035535" y="4561294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7</a:t>
            </a:r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5ABB760D-7059-9AB2-A7B9-352AE37C117E}"/>
              </a:ext>
            </a:extLst>
          </p:cNvPr>
          <p:cNvSpPr/>
          <p:nvPr/>
        </p:nvSpPr>
        <p:spPr>
          <a:xfrm>
            <a:off x="6947195" y="2356310"/>
            <a:ext cx="2161309" cy="2745692"/>
          </a:xfrm>
          <a:prstGeom prst="roundRect">
            <a:avLst>
              <a:gd name="adj" fmla="val 117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4569-3249-69EA-D844-79D0EF8475DF}"/>
              </a:ext>
            </a:extLst>
          </p:cNvPr>
          <p:cNvSpPr/>
          <p:nvPr/>
        </p:nvSpPr>
        <p:spPr>
          <a:xfrm>
            <a:off x="6993680" y="2851270"/>
            <a:ext cx="2068335" cy="644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Graph Algorithms 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E7914-4487-C363-1BE5-9F97688B2DD9}"/>
              </a:ext>
            </a:extLst>
          </p:cNvPr>
          <p:cNvSpPr/>
          <p:nvPr/>
        </p:nvSpPr>
        <p:spPr>
          <a:xfrm>
            <a:off x="6993680" y="4250926"/>
            <a:ext cx="2068335" cy="643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Other Topics</a:t>
            </a:r>
          </a:p>
        </p:txBody>
      </p:sp>
      <p:sp>
        <p:nvSpPr>
          <p:cNvPr id="25" name="Right Arrow 22">
            <a:extLst>
              <a:ext uri="{FF2B5EF4-FFF2-40B4-BE49-F238E27FC236}">
                <a16:creationId xmlns:a16="http://schemas.microsoft.com/office/drawing/2014/main" id="{2FC7D9EE-F23C-744D-2C0C-B673FBCCA4B2}"/>
              </a:ext>
            </a:extLst>
          </p:cNvPr>
          <p:cNvSpPr/>
          <p:nvPr/>
        </p:nvSpPr>
        <p:spPr>
          <a:xfrm>
            <a:off x="6245047" y="3443411"/>
            <a:ext cx="487193" cy="42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13846-67F5-99C8-0531-F15565BB99DD}"/>
              </a:ext>
            </a:extLst>
          </p:cNvPr>
          <p:cNvSpPr txBox="1"/>
          <p:nvPr/>
        </p:nvSpPr>
        <p:spPr>
          <a:xfrm>
            <a:off x="6033129" y="3088066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49D900-C480-1C91-24AB-88C235F6514B}"/>
              </a:ext>
            </a:extLst>
          </p:cNvPr>
          <p:cNvSpPr/>
          <p:nvPr/>
        </p:nvSpPr>
        <p:spPr>
          <a:xfrm>
            <a:off x="6986374" y="3551500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String 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59190-B1DA-35C8-9DD5-673FC5FDBAAF}"/>
              </a:ext>
            </a:extLst>
          </p:cNvPr>
          <p:cNvSpPr txBox="1"/>
          <p:nvPr/>
        </p:nvSpPr>
        <p:spPr>
          <a:xfrm>
            <a:off x="6033128" y="3917811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42983-3C37-E8DC-61B1-46059C5609EB}"/>
              </a:ext>
            </a:extLst>
          </p:cNvPr>
          <p:cNvSpPr txBox="1"/>
          <p:nvPr/>
        </p:nvSpPr>
        <p:spPr>
          <a:xfrm>
            <a:off x="6031709" y="4559831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37263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364" y="366936"/>
            <a:ext cx="77200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3251" name="Picture 2" descr="fig01_0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78771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104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4275" name="Picture 2" descr="fig01_0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780097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63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5299" name="Picture 2" descr="fig01_0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76454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330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 descr="fig01_0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467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7DFC24-A79D-F161-1070-302DBF35BD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6115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2" descr="fig01_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78136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8F4AD4-F682-BE6E-3AC6-6B74273475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5840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 descr="fig01_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602537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6CDEF7-6976-C5F1-DD7E-FA9377BAE86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1520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2" descr="fig01_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2856"/>
            <a:ext cx="77263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2502AC-DE3D-0142-5287-C3DA1EB5C5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5475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2" descr="fig01_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7729537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733B8645-318E-576C-359C-E710DA91B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052736"/>
            <a:ext cx="2555776" cy="18231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4CBE24E-B4B7-FA20-CF36-65A82526C6E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520" y="332656"/>
            <a:ext cx="6786562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kern="0" dirty="0"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2091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 descr="fig01_1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CE49D4-ACB6-6077-3540-3930A2E2972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8262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An abstract data type (ADT) is an abstraction of a data structure</a:t>
            </a:r>
          </a:p>
          <a:p>
            <a:r>
              <a:rPr lang="en-US" dirty="0"/>
              <a:t>An ADT specifies the type of data stored and the different operations you can perform on it</a:t>
            </a:r>
          </a:p>
          <a:p>
            <a:r>
              <a:rPr lang="en-US" dirty="0"/>
              <a:t>Think of an ADT like a Java interface</a:t>
            </a:r>
          </a:p>
          <a:p>
            <a:pPr lvl="1"/>
            <a:r>
              <a:rPr lang="en-US" dirty="0"/>
              <a:t>It specifies the name and purpose of the methods, but not their implementations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4377865E-31DE-4A5F-9469-B57C815FF9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813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861048"/>
            <a:ext cx="8064896" cy="423831"/>
          </a:xfrm>
        </p:spPr>
        <p:txBody>
          <a:bodyPr/>
          <a:lstStyle/>
          <a:p>
            <a:r>
              <a:rPr lang="en-AU" sz="2400" dirty="0"/>
              <a:t>MODULE 2: BASIC DATA STRUCTURES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>
            <a:normAutofit/>
          </a:bodyPr>
          <a:lstStyle/>
          <a:p>
            <a:r>
              <a:rPr lang="en-US" dirty="0"/>
              <a:t>The stack ADT stores arbitrary objects</a:t>
            </a:r>
          </a:p>
          <a:p>
            <a:r>
              <a:rPr lang="en-US" dirty="0"/>
              <a:t>Insertions and deletions follow a LIFO (last-in, first-out) scheme</a:t>
            </a:r>
          </a:p>
          <a:p>
            <a:r>
              <a:rPr lang="en-US" dirty="0"/>
              <a:t>There are many ways you could implement the stack ADT</a:t>
            </a:r>
          </a:p>
        </p:txBody>
      </p:sp>
      <p:pic>
        <p:nvPicPr>
          <p:cNvPr id="1028" name="Picture 4" descr="http://2eat2drink.files.wordpress.com/2011/06/stack-of-pancakes-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3413927" cy="459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7781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push</a:t>
            </a:r>
            <a:r>
              <a:rPr lang="en-US" b="1" dirty="0"/>
              <a:t>(object): </a:t>
            </a:r>
            <a:r>
              <a:rPr lang="en-US" dirty="0"/>
              <a:t>inserts an element</a:t>
            </a:r>
          </a:p>
          <a:p>
            <a:r>
              <a:rPr lang="en-US" b="1" dirty="0"/>
              <a:t>object </a:t>
            </a:r>
            <a:r>
              <a:rPr lang="en-US" b="1" dirty="0">
                <a:solidFill>
                  <a:schemeClr val="tx2"/>
                </a:solidFill>
              </a:rPr>
              <a:t>pop</a:t>
            </a:r>
            <a:r>
              <a:rPr lang="en-US" b="1" dirty="0"/>
              <a:t>(): </a:t>
            </a:r>
            <a:r>
              <a:rPr lang="en-US" dirty="0"/>
              <a:t>removes and returns the last inserted element 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size</a:t>
            </a:r>
            <a:r>
              <a:rPr lang="en-US" b="1" dirty="0"/>
              <a:t>(): </a:t>
            </a:r>
            <a:r>
              <a:rPr lang="en-US" dirty="0"/>
              <a:t>returns the number of elements stored in the stack</a:t>
            </a:r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isEmpty</a:t>
            </a:r>
            <a:r>
              <a:rPr lang="en-US" b="1" dirty="0"/>
              <a:t>(): </a:t>
            </a:r>
            <a:r>
              <a:rPr lang="en-US" dirty="0"/>
              <a:t>indicates whether the stack has no elements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8900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Capped-capacity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340768"/>
            <a:ext cx="8516815" cy="5010620"/>
          </a:xfrm>
        </p:spPr>
        <p:txBody>
          <a:bodyPr/>
          <a:lstStyle/>
          <a:p>
            <a:r>
              <a:rPr lang="en-US" dirty="0"/>
              <a:t>One implementation of a stack uses an array as the underlying data structure</a:t>
            </a:r>
          </a:p>
          <a:p>
            <a:r>
              <a:rPr lang="en-US" dirty="0"/>
              <a:t>However, with an array you can only have as many objects in the stack as the capacity of the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995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Capped-capacity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581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Stack():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data = array of size 20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count = 0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9534" y="1716593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push(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count &lt; 20: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data[count]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count +=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error(“Overfull stack”)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39122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pop():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 count == 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error(“Can’t pop from empty stack”)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count -=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return data[count]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size():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38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count ==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are the runtimes of these operations?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18754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capped-capacity stack is fast but not very useful</a:t>
            </a:r>
          </a:p>
          <a:p>
            <a:r>
              <a:rPr lang="en-US" dirty="0"/>
              <a:t>How can we make an array-based stack that has unlimited capacity?</a:t>
            </a:r>
          </a:p>
          <a:p>
            <a:pPr lvl="1"/>
            <a:r>
              <a:rPr lang="en-US" dirty="0"/>
              <a:t>Incremental strategy: increase the size of the array by a constant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c </a:t>
            </a:r>
            <a:r>
              <a:rPr lang="en-US" dirty="0"/>
              <a:t>when capacity is reached</a:t>
            </a:r>
          </a:p>
          <a:p>
            <a:pPr lvl="1"/>
            <a:r>
              <a:rPr lang="en-US" dirty="0"/>
              <a:t>Doubling strategy: double the size of the array when capacity is reached</a:t>
            </a:r>
          </a:p>
          <a:p>
            <a:r>
              <a:rPr lang="en-US" dirty="0"/>
              <a:t>Problem: arrays cannot be resized. You can only copy over elements to a new array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89784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Stack (2)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" y="1676400"/>
            <a:ext cx="4693920" cy="1397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Stack():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data = array size 20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count = 0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capacity = 20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167640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push(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Input: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insert into stack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Output: none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data[count]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count += 1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if count == capacity: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Resize if now full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+c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for incremental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for doubling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array of size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for i = 0 to capacity-1: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[i] = data[i]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capacity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data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074855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What’s the runtime of push when the stack doesn’t expand? </a:t>
            </a:r>
            <a:r>
              <a:rPr lang="en-US" sz="20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When it does expand?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Incremental: </a:t>
            </a:r>
            <a:r>
              <a:rPr lang="en-US" sz="2000" dirty="0">
                <a:solidFill>
                  <a:srgbClr val="FF0000"/>
                </a:solidFill>
              </a:rPr>
              <a:t>O(n)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Doubling: </a:t>
            </a:r>
            <a:r>
              <a:rPr lang="en-US" sz="20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95897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is better?</a:t>
            </a:r>
          </a:p>
          <a:p>
            <a:r>
              <a:rPr lang="en-US" dirty="0"/>
              <a:t>Compare the incremental strategy and the doubling strategy by analyzing the total time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</a:t>
            </a:r>
            <a:r>
              <a:rPr lang="en-US" dirty="0"/>
              <a:t> needed to perform a series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push operations</a:t>
            </a:r>
          </a:p>
          <a:p>
            <a:r>
              <a:rPr lang="en-US" dirty="0"/>
              <a:t>Amortized (average) analysis: time required to perform a sequence of operations averaged over all the operations performed</a:t>
            </a:r>
          </a:p>
          <a:p>
            <a:pPr lvl="1"/>
            <a:r>
              <a:rPr lang="en-US" dirty="0"/>
              <a:t>amortized time of a push operation: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T(n)/n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0022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stack that expands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 = 5</a:t>
            </a:r>
            <a:r>
              <a:rPr lang="en-US" dirty="0"/>
              <a:t> whenever it reaches capacity (capacity will begin 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as well to simplify analysis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/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push brings the stack to capacity, requiring all 5 elements to be copied to an array of size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+ c = 10</a:t>
            </a:r>
          </a:p>
          <a:p>
            <a:r>
              <a:rPr lang="en-US" dirty="0">
                <a:ea typeface="Cambria Math" pitchFamily="18" charset="0"/>
              </a:rPr>
              <a:t>We can calculate the average cost per push: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                  operations per push</a:t>
            </a:r>
          </a:p>
          <a:p>
            <a:r>
              <a:rPr lang="en-US" dirty="0">
                <a:ea typeface="Cambria Math" pitchFamily="18" charset="0"/>
              </a:rPr>
              <a:t>Is each push operation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O(1)</a:t>
            </a:r>
            <a:r>
              <a:rPr lang="en-US" dirty="0">
                <a:ea typeface="Cambria Math" pitchFamily="18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93466"/>
              </p:ext>
            </p:extLst>
          </p:nvPr>
        </p:nvGraphicFramePr>
        <p:xfrm>
          <a:off x="1066801" y="5105400"/>
          <a:ext cx="1524000" cy="58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5105400"/>
                        <a:ext cx="1524000" cy="583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1524000" y="4809067"/>
            <a:ext cx="1219200" cy="228599"/>
          </a:xfrm>
          <a:prstGeom prst="wedgeRoundRectCallout">
            <a:avLst>
              <a:gd name="adj1" fmla="val -43846"/>
              <a:gd name="adj2" fmla="val 96397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expansion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800600"/>
            <a:ext cx="1447800" cy="228599"/>
          </a:xfrm>
          <a:prstGeom prst="wedgeRoundRectCallout">
            <a:avLst>
              <a:gd name="adj1" fmla="val 29356"/>
              <a:gd name="adj2" fmla="val 92693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5181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181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32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18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39000" y="54864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818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90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67600" y="57912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532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818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104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32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18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104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390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676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248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534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820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6106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rved Right Arrow 68"/>
          <p:cNvSpPr/>
          <p:nvPr/>
        </p:nvSpPr>
        <p:spPr>
          <a:xfrm>
            <a:off x="6096000" y="6210300"/>
            <a:ext cx="381000" cy="419100"/>
          </a:xfrm>
          <a:prstGeom prst="curvedRightArrow">
            <a:avLst>
              <a:gd name="adj1" fmla="val 25000"/>
              <a:gd name="adj2" fmla="val 55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96200" y="5308937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The capacity only doubles in this first example since the initial capacity is also </a:t>
            </a:r>
            <a:r>
              <a:rPr lang="en-US" sz="1200" b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53200" y="4876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0104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2390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676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63333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if we push five more elements?</a:t>
            </a:r>
          </a:p>
          <a:p>
            <a:r>
              <a:rPr lang="en-US" dirty="0"/>
              <a:t>Constant until the 10</a:t>
            </a:r>
            <a:r>
              <a:rPr lang="en-US" baseline="30000" dirty="0"/>
              <a:t>th</a:t>
            </a:r>
            <a:r>
              <a:rPr lang="en-US" dirty="0"/>
              <a:t> push brings the stack to capacity, requiring all 10 elements to be copied to an array of size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+ c = 15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The average cost per push, again:</a:t>
            </a:r>
          </a:p>
          <a:p>
            <a:pPr lvl="2"/>
            <a:r>
              <a:rPr lang="en-US" dirty="0">
                <a:ea typeface="Cambria Math" pitchFamily="18" charset="0"/>
              </a:rPr>
              <a:t>n/c = 10/5 = 2 expansions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And so forth…</a:t>
            </a:r>
          </a:p>
          <a:p>
            <a:pPr lvl="1"/>
            <a:r>
              <a:rPr lang="en-US" dirty="0">
                <a:ea typeface="Cambria Math" pitchFamily="18" charset="0"/>
              </a:rPr>
              <a:t>15 pushes:</a:t>
            </a:r>
          </a:p>
          <a:p>
            <a:pPr lvl="2"/>
            <a:r>
              <a:rPr lang="en-US" sz="1700" dirty="0">
                <a:latin typeface="Cambria Math" pitchFamily="18" charset="0"/>
                <a:ea typeface="Cambria Math" pitchFamily="18" charset="0"/>
              </a:rPr>
              <a:t>n/c = 3 </a:t>
            </a:r>
            <a:r>
              <a:rPr lang="en-US" sz="1700" dirty="0">
                <a:ea typeface="Cambria Math" pitchFamily="18" charset="0"/>
              </a:rPr>
              <a:t>expansions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pPr lvl="1"/>
            <a:r>
              <a:rPr lang="en-US" dirty="0">
                <a:ea typeface="Cambria Math" pitchFamily="18" charset="0"/>
              </a:rPr>
              <a:t>20 pushes:</a:t>
            </a:r>
          </a:p>
          <a:p>
            <a:pPr lvl="2"/>
            <a:r>
              <a:rPr lang="en-US" sz="1700" dirty="0">
                <a:latin typeface="Cambria Math" pitchFamily="18" charset="0"/>
                <a:ea typeface="Cambria Math" pitchFamily="18" charset="0"/>
              </a:rPr>
              <a:t>n/c = 4</a:t>
            </a:r>
            <a:r>
              <a:rPr lang="en-US" sz="1700" dirty="0">
                <a:ea typeface="Cambria Math" pitchFamily="18" charset="0"/>
              </a:rPr>
              <a:t> expansions</a:t>
            </a:r>
            <a:endParaRPr lang="en-US" sz="17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22757"/>
              </p:ext>
            </p:extLst>
          </p:nvPr>
        </p:nvGraphicFramePr>
        <p:xfrm>
          <a:off x="6248400" y="3657600"/>
          <a:ext cx="2057400" cy="49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2057400" cy="498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22398"/>
              </p:ext>
            </p:extLst>
          </p:nvPr>
        </p:nvGraphicFramePr>
        <p:xfrm>
          <a:off x="3505200" y="5098869"/>
          <a:ext cx="2438399" cy="53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393480" progId="Equation.3">
                  <p:embed/>
                </p:oleObj>
              </mc:Choice>
              <mc:Fallback>
                <p:oleObj name="Equation" r:id="rId5" imgW="1777680" imgH="393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98869"/>
                        <a:ext cx="2438399" cy="539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9600"/>
              </p:ext>
            </p:extLst>
          </p:nvPr>
        </p:nvGraphicFramePr>
        <p:xfrm>
          <a:off x="3465873" y="5867400"/>
          <a:ext cx="301112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393480" progId="Equation.3">
                  <p:embed/>
                </p:oleObj>
              </mc:Choice>
              <mc:Fallback>
                <p:oleObj name="Equation" r:id="rId7" imgW="222228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73" y="5867400"/>
                        <a:ext cx="301112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6680200" y="3276601"/>
            <a:ext cx="406400" cy="228599"/>
          </a:xfrm>
          <a:prstGeom prst="wedgeRoundRectCallout">
            <a:avLst>
              <a:gd name="adj1" fmla="val -45929"/>
              <a:gd name="adj2" fmla="val 133434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endParaRPr lang="en-US" sz="12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105400" y="3268134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188200" y="3276601"/>
            <a:ext cx="1270000" cy="228599"/>
          </a:xfrm>
          <a:prstGeom prst="wedgeRoundRectCallout">
            <a:avLst>
              <a:gd name="adj1" fmla="val -63513"/>
              <a:gd name="adj2" fmla="val 114915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r>
              <a:rPr lang="en-US" sz="1200" b="1" baseline="30000" dirty="0"/>
              <a:t>nd </a:t>
            </a:r>
            <a:r>
              <a:rPr lang="en-US" sz="1200" b="1" dirty="0"/>
              <a:t>expansion </a:t>
            </a:r>
          </a:p>
        </p:txBody>
      </p:sp>
      <p:sp>
        <p:nvSpPr>
          <p:cNvPr id="16" name="Rounded Rectangle 15"/>
          <p:cNvSpPr/>
          <p:nvPr/>
        </p:nvSpPr>
        <p:spPr>
          <a:xfrm rot="1011434">
            <a:off x="6791164" y="5359561"/>
            <a:ext cx="1828800" cy="512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mbria Math" pitchFamily="18" charset="0"/>
              </a:rPr>
              <a:t>Looks linear…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96000" y="5334000"/>
            <a:ext cx="584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578600" y="5715000"/>
            <a:ext cx="3048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91400" y="4114800"/>
            <a:ext cx="689136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095939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990600"/>
          </a:xfrm>
        </p:spPr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5904"/>
              </p:ext>
            </p:extLst>
          </p:nvPr>
        </p:nvGraphicFramePr>
        <p:xfrm>
          <a:off x="2590800" y="1939925"/>
          <a:ext cx="397827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2070000" progId="Equation.3">
                  <p:embed/>
                </p:oleObj>
              </mc:Choice>
              <mc:Fallback>
                <p:oleObj name="Equation" r:id="rId3" imgW="1879560" imgH="20700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39925"/>
                        <a:ext cx="3978275" cy="437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3048000" y="1447800"/>
            <a:ext cx="2362200" cy="601573"/>
          </a:xfrm>
          <a:prstGeom prst="wedgeRoundRectCallout">
            <a:avLst>
              <a:gd name="adj1" fmla="val -22931"/>
              <a:gd name="adj2" fmla="val 70471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 push operations without expansion</a:t>
            </a:r>
          </a:p>
        </p:txBody>
      </p:sp>
      <p:sp>
        <p:nvSpPr>
          <p:cNvPr id="6" name="Left Bracket 5"/>
          <p:cNvSpPr/>
          <p:nvPr/>
        </p:nvSpPr>
        <p:spPr>
          <a:xfrm rot="16200000">
            <a:off x="5143501" y="1485898"/>
            <a:ext cx="152400" cy="2514602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629400" y="1752600"/>
            <a:ext cx="2438400" cy="617626"/>
          </a:xfrm>
          <a:prstGeom prst="wedgeRoundRectCallout">
            <a:avLst>
              <a:gd name="adj1" fmla="val -58928"/>
              <a:gd name="adj2" fmla="val -777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about n/c expansions, each copies 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600" b="1" dirty="0"/>
              <a:t> more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29400" y="2887574"/>
            <a:ext cx="2438400" cy="617626"/>
          </a:xfrm>
          <a:prstGeom prst="wedgeRoundRectCallout">
            <a:avLst>
              <a:gd name="adj1" fmla="val -58928"/>
              <a:gd name="adj2" fmla="val -777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factoring out c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28600" y="3733800"/>
            <a:ext cx="2667000" cy="990600"/>
          </a:xfrm>
          <a:prstGeom prst="wedgeRoundRectCallout">
            <a:avLst>
              <a:gd name="adj1" fmla="val 58821"/>
              <a:gd name="adj2" fmla="val -1730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rewriting 1+2+…+k as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7172"/>
              </p:ext>
            </p:extLst>
          </p:nvPr>
        </p:nvGraphicFramePr>
        <p:xfrm>
          <a:off x="990600" y="4114800"/>
          <a:ext cx="1174750" cy="54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1174750" cy="547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5486400" y="5021174"/>
            <a:ext cx="2438400" cy="617626"/>
          </a:xfrm>
          <a:prstGeom prst="wedgeRoundRectCallout">
            <a:avLst>
              <a:gd name="adj1" fmla="val -60088"/>
              <a:gd name="adj2" fmla="val -1861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distributing and simplifying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3378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D1B7-5BCD-8BDF-F71A-418CEF81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Revise previous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5841-08DD-A9D6-25BD-507FB37E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" y="1268760"/>
            <a:ext cx="8516815" cy="5082628"/>
          </a:xfrm>
        </p:spPr>
        <p:txBody>
          <a:bodyPr/>
          <a:lstStyle/>
          <a:p>
            <a:r>
              <a:rPr lang="en-US" b="1" dirty="0"/>
              <a:t>Algorithms</a:t>
            </a:r>
            <a:r>
              <a:rPr lang="en-US" dirty="0"/>
              <a:t> are step-by-step procedures for solving problems efficiently.</a:t>
            </a:r>
          </a:p>
          <a:p>
            <a:r>
              <a:rPr lang="en-US" b="1" dirty="0"/>
              <a:t>Big-O Notation</a:t>
            </a:r>
            <a:r>
              <a:rPr lang="en-US" dirty="0"/>
              <a:t> helps analyze </a:t>
            </a:r>
            <a:r>
              <a:rPr lang="en-US" b="1" dirty="0"/>
              <a:t>algorithm efficiency </a:t>
            </a:r>
            <a:r>
              <a:rPr lang="en-US" dirty="0"/>
              <a:t>in terms of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 complexity</a:t>
            </a:r>
            <a:r>
              <a:rPr lang="en-US" dirty="0"/>
              <a:t>. </a:t>
            </a:r>
          </a:p>
          <a:p>
            <a:r>
              <a:rPr lang="en-US" b="1" dirty="0"/>
              <a:t>Algorithm Analysis</a:t>
            </a:r>
            <a:r>
              <a:rPr lang="en-US" dirty="0"/>
              <a:t> can be done </a:t>
            </a:r>
            <a:r>
              <a:rPr lang="en-US" b="1" dirty="0"/>
              <a:t>experimentally</a:t>
            </a:r>
            <a:r>
              <a:rPr lang="en-US" dirty="0"/>
              <a:t> (running tests) or </a:t>
            </a:r>
            <a:r>
              <a:rPr lang="en-US" b="1" dirty="0"/>
              <a:t>theoretically</a:t>
            </a:r>
            <a:r>
              <a:rPr lang="en-US" dirty="0"/>
              <a:t> (counting operations). We focus on </a:t>
            </a:r>
            <a:r>
              <a:rPr lang="en-US" b="1" dirty="0">
                <a:highlight>
                  <a:srgbClr val="FFFF00"/>
                </a:highlight>
              </a:rPr>
              <a:t>worst-case</a:t>
            </a:r>
            <a:r>
              <a:rPr lang="en-US" b="1" dirty="0"/>
              <a:t>, </a:t>
            </a:r>
            <a:r>
              <a:rPr lang="en-US" b="1" dirty="0">
                <a:highlight>
                  <a:srgbClr val="FFFF00"/>
                </a:highlight>
              </a:rPr>
              <a:t>best-case</a:t>
            </a:r>
            <a:r>
              <a:rPr lang="en-US" b="1" dirty="0"/>
              <a:t>, and </a:t>
            </a:r>
            <a:r>
              <a:rPr lang="en-US" b="1" dirty="0">
                <a:highlight>
                  <a:srgbClr val="FFFF00"/>
                </a:highlight>
              </a:rPr>
              <a:t>average-case</a:t>
            </a:r>
            <a:r>
              <a:rPr lang="en-US" dirty="0"/>
              <a:t> scenarios.</a:t>
            </a:r>
          </a:p>
          <a:p>
            <a:r>
              <a:rPr lang="en-AU" b="1" dirty="0"/>
              <a:t>Choosing the right algorithm</a:t>
            </a:r>
            <a:r>
              <a:rPr lang="en-AU" dirty="0"/>
              <a:t> depends on problem constraints, required efficiency, and available resources.</a:t>
            </a:r>
          </a:p>
          <a:p>
            <a:r>
              <a:rPr lang="en-AU" b="1" dirty="0"/>
              <a:t>Recursion</a:t>
            </a:r>
            <a:r>
              <a:rPr lang="en-AU" dirty="0"/>
              <a:t> involves a function calling itself, with different types like tail, head, tree, nested, and indirect recursion.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4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time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</a:t>
            </a:r>
            <a:r>
              <a:rPr lang="en-US" dirty="0"/>
              <a:t> of a series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push operations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O(n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>
                <a:ea typeface="Cambria Math" pitchFamily="18" charset="0"/>
              </a:rPr>
              <a:t>for incremental 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/>
              <a:t>Amortized time of a single push operation is therefore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T(n)/n = O(n) </a:t>
            </a:r>
            <a:r>
              <a:rPr lang="en-US" dirty="0">
                <a:ea typeface="Cambria Math" pitchFamily="18" charset="0"/>
              </a:rPr>
              <a:t>using the incremental strategy for an expanding stack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6315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Doubling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about for a doubling stack with initial capacity of 20 (chosen arbitrarily)?</a:t>
            </a:r>
          </a:p>
          <a:p>
            <a:r>
              <a:rPr lang="en-US" dirty="0"/>
              <a:t>Pushes are constant until double at the 20</a:t>
            </a:r>
            <a:r>
              <a:rPr lang="en-US" baseline="30000" dirty="0"/>
              <a:t>th</a:t>
            </a:r>
            <a:r>
              <a:rPr lang="en-US" dirty="0"/>
              <a:t> push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The average cost per push, again:</a:t>
            </a:r>
          </a:p>
          <a:p>
            <a:pPr marL="548640" lvl="2" indent="0">
              <a:buNone/>
            </a:pP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And so forth…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40 pushes: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80 pushes: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504693"/>
              </p:ext>
            </p:extLst>
          </p:nvPr>
        </p:nvGraphicFramePr>
        <p:xfrm>
          <a:off x="6230938" y="3208866"/>
          <a:ext cx="931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208866"/>
                        <a:ext cx="9318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64522"/>
              </p:ext>
            </p:extLst>
          </p:nvPr>
        </p:nvGraphicFramePr>
        <p:xfrm>
          <a:off x="3055938" y="5029200"/>
          <a:ext cx="2193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93700" progId="Equation.3">
                  <p:embed/>
                </p:oleObj>
              </mc:Choice>
              <mc:Fallback>
                <p:oleObj name="Equation" r:id="rId5" imgW="1600200" imgH="3937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029200"/>
                        <a:ext cx="21939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53504"/>
              </p:ext>
            </p:extLst>
          </p:nvPr>
        </p:nvGraphicFramePr>
        <p:xfrm>
          <a:off x="3055938" y="5715000"/>
          <a:ext cx="2547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600" imgH="393700" progId="Equation.3">
                  <p:embed/>
                </p:oleObj>
              </mc:Choice>
              <mc:Fallback>
                <p:oleObj name="Equation" r:id="rId7" imgW="1879600" imgH="3937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715000"/>
                        <a:ext cx="25479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5212432" y="2840361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30392" y="2827867"/>
            <a:ext cx="1270000" cy="228599"/>
          </a:xfrm>
          <a:prstGeom prst="wedgeRoundRectCallout">
            <a:avLst>
              <a:gd name="adj1" fmla="val -44180"/>
              <a:gd name="adj2" fmla="val 11121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expansion </a:t>
            </a:r>
          </a:p>
        </p:txBody>
      </p:sp>
      <p:sp>
        <p:nvSpPr>
          <p:cNvPr id="17" name="Rounded Rectangle 16"/>
          <p:cNvSpPr/>
          <p:nvPr/>
        </p:nvSpPr>
        <p:spPr>
          <a:xfrm rot="1011434">
            <a:off x="6664373" y="5359561"/>
            <a:ext cx="1828800" cy="512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mbria Math" pitchFamily="18" charset="0"/>
              </a:rPr>
              <a:t>Looks like it converges…</a:t>
            </a:r>
            <a:endParaRPr lang="en-US" sz="1400" b="1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581400" y="4648200"/>
            <a:ext cx="533400" cy="228600"/>
          </a:xfrm>
          <a:prstGeom prst="wedgeRoundRectCallout">
            <a:avLst>
              <a:gd name="adj1" fmla="val -39679"/>
              <a:gd name="adj2" fmla="val 126026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endParaRPr lang="en-US" sz="1200" b="1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1981200" y="4648200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4191000" y="4648200"/>
            <a:ext cx="1270000" cy="228599"/>
          </a:xfrm>
          <a:prstGeom prst="wedgeRoundRectCallout">
            <a:avLst>
              <a:gd name="adj1" fmla="val -57513"/>
              <a:gd name="adj2" fmla="val 133434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 </a:t>
            </a:r>
            <a:r>
              <a:rPr lang="en-US" sz="1200" b="1" dirty="0"/>
              <a:t>expansion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65820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For a stack with n elements, the total work done to push all the elements (constant pushes and k expansions)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Amortized time of a single push operation is therefore </a:t>
            </a:r>
            <a:r>
              <a:rPr lang="en-US" sz="36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T(n)/n = O(1) </a:t>
            </a:r>
            <a:r>
              <a:rPr lang="en-US" sz="3600" dirty="0">
                <a:ea typeface="Cambria Math" pitchFamily="18" charset="0"/>
              </a:rPr>
              <a:t>using the doubling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990600"/>
          </a:xfrm>
        </p:spPr>
        <p:txBody>
          <a:bodyPr/>
          <a:lstStyle/>
          <a:p>
            <a:r>
              <a:rPr lang="en-US" dirty="0"/>
              <a:t>Analysis of Doubling Strategy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07697"/>
              </p:ext>
            </p:extLst>
          </p:nvPr>
        </p:nvGraphicFramePr>
        <p:xfrm>
          <a:off x="1338263" y="2982913"/>
          <a:ext cx="4651375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100" imgH="1219200" progId="Equation.3">
                  <p:embed/>
                </p:oleObj>
              </mc:Choice>
              <mc:Fallback>
                <p:oleObj name="Equation" r:id="rId3" imgW="2197100" imgH="1219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982913"/>
                        <a:ext cx="4651375" cy="257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28600" y="2438400"/>
            <a:ext cx="2362200" cy="601573"/>
          </a:xfrm>
          <a:prstGeom prst="wedgeRoundRectCallout">
            <a:avLst>
              <a:gd name="adj1" fmla="val 41227"/>
              <a:gd name="adj2" fmla="val 78916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 push operations without expansion</a:t>
            </a:r>
          </a:p>
        </p:txBody>
      </p:sp>
      <p:sp>
        <p:nvSpPr>
          <p:cNvPr id="6" name="Left Bracket 5"/>
          <p:cNvSpPr/>
          <p:nvPr/>
        </p:nvSpPr>
        <p:spPr>
          <a:xfrm rot="16200000">
            <a:off x="4381498" y="3238500"/>
            <a:ext cx="152401" cy="2819402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324600" y="3733800"/>
            <a:ext cx="2667000" cy="990600"/>
          </a:xfrm>
          <a:prstGeom prst="wedgeRoundRectCallout">
            <a:avLst>
              <a:gd name="adj1" fmla="val -62131"/>
              <a:gd name="adj2" fmla="val -8755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geometric series: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64609"/>
              </p:ext>
            </p:extLst>
          </p:nvPr>
        </p:nvGraphicFramePr>
        <p:xfrm>
          <a:off x="6784975" y="4071938"/>
          <a:ext cx="1746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700" imgH="457200" progId="Equation.3">
                  <p:embed/>
                </p:oleObj>
              </mc:Choice>
              <mc:Fallback>
                <p:oleObj name="Equation" r:id="rId5" imgW="7747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071938"/>
                        <a:ext cx="1746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2819400" y="2438400"/>
            <a:ext cx="2819400" cy="376987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 expansions</a:t>
            </a:r>
          </a:p>
        </p:txBody>
      </p:sp>
      <p:sp>
        <p:nvSpPr>
          <p:cNvPr id="26" name="Left Bracket 25"/>
          <p:cNvSpPr/>
          <p:nvPr/>
        </p:nvSpPr>
        <p:spPr>
          <a:xfrm rot="5400000" flipV="1">
            <a:off x="4152900" y="1638300"/>
            <a:ext cx="152400" cy="2819400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8" name="Picture 1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1905000" cy="95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2253F-341F-3069-9BFB-123C71541483}"/>
                  </a:ext>
                </a:extLst>
              </p14:cNvPr>
              <p14:cNvContentPartPr/>
              <p14:nvPr/>
            </p14:nvContentPartPr>
            <p14:xfrm>
              <a:off x="6652800" y="4737240"/>
              <a:ext cx="1521720" cy="26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2253F-341F-3069-9BFB-123C71541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3440" y="4727880"/>
                <a:ext cx="154044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638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Thinking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“Amortized” analysis:</a:t>
            </a:r>
          </a:p>
          <a:p>
            <a:pPr lvl="1" eaLnBrk="1" hangingPunct="1"/>
            <a:r>
              <a:rPr lang="en-US" dirty="0"/>
              <a:t>For each fast operation, place an extra unit of time “in the bank”</a:t>
            </a:r>
          </a:p>
          <a:p>
            <a:pPr lvl="1" eaLnBrk="1" hangingPunct="1"/>
            <a:r>
              <a:rPr lang="en-US" dirty="0"/>
              <a:t>By the time an expensive operation arrives, use your savings to pay for it!</a:t>
            </a:r>
          </a:p>
          <a:p>
            <a:pPr eaLnBrk="1" hangingPunct="1"/>
            <a:r>
              <a:rPr lang="en-US" dirty="0"/>
              <a:t>Alternative view: </a:t>
            </a:r>
          </a:p>
          <a:p>
            <a:pPr lvl="1" eaLnBrk="1" hangingPunct="1"/>
            <a:r>
              <a:rPr lang="en-US" dirty="0"/>
              <a:t>When you do an expensive operation</a:t>
            </a:r>
          </a:p>
          <a:p>
            <a:pPr lvl="2" eaLnBrk="1" hangingPunct="1"/>
            <a:r>
              <a:rPr lang="en-US" dirty="0"/>
              <a:t>Pay one unit now</a:t>
            </a:r>
          </a:p>
          <a:p>
            <a:pPr lvl="2" eaLnBrk="1" hangingPunct="1"/>
            <a:r>
              <a:rPr lang="en-US" dirty="0"/>
              <a:t>Pay an </a:t>
            </a:r>
            <a:r>
              <a:rPr lang="en-US" i="1" dirty="0"/>
              <a:t>extra </a:t>
            </a:r>
            <a:r>
              <a:rPr lang="en-US" dirty="0"/>
              <a:t>unit for each of the next </a:t>
            </a:r>
            <a:r>
              <a:rPr lang="en-US" i="1" dirty="0"/>
              <a:t>n</a:t>
            </a:r>
            <a:r>
              <a:rPr lang="en-US" dirty="0"/>
              <a:t> operations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528267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22" y="1474753"/>
            <a:ext cx="8343900" cy="2667000"/>
          </a:xfrm>
        </p:spPr>
        <p:txBody>
          <a:bodyPr>
            <a:noAutofit/>
          </a:bodyPr>
          <a:lstStyle/>
          <a:p>
            <a:r>
              <a:rPr lang="en-US" sz="2400" dirty="0"/>
              <a:t>First-in, first-out (FIFO)</a:t>
            </a:r>
          </a:p>
          <a:p>
            <a:r>
              <a:rPr lang="en-US" sz="2200" b="1" dirty="0" err="1">
                <a:solidFill>
                  <a:schemeClr val="tx2"/>
                </a:solidFill>
              </a:rPr>
              <a:t>enqueue</a:t>
            </a:r>
            <a:r>
              <a:rPr lang="en-US" sz="2200" b="1" dirty="0"/>
              <a:t>(</a:t>
            </a:r>
            <a:r>
              <a:rPr lang="en-US" sz="2200" b="1" dirty="0" err="1"/>
              <a:t>obj</a:t>
            </a:r>
            <a:r>
              <a:rPr lang="en-US" sz="2200" b="1" dirty="0"/>
              <a:t>): </a:t>
            </a:r>
            <a:r>
              <a:rPr lang="en-US" sz="2200" dirty="0"/>
              <a:t>inserts an element at the end of the queue</a:t>
            </a:r>
          </a:p>
          <a:p>
            <a:r>
              <a:rPr lang="en-US" sz="2200" b="1" dirty="0"/>
              <a:t>object </a:t>
            </a:r>
            <a:r>
              <a:rPr lang="en-US" sz="2200" b="1" dirty="0" err="1">
                <a:solidFill>
                  <a:schemeClr val="tx2"/>
                </a:solidFill>
              </a:rPr>
              <a:t>dequeue</a:t>
            </a:r>
            <a:r>
              <a:rPr lang="en-US" sz="2200" b="1" dirty="0"/>
              <a:t>(): </a:t>
            </a:r>
            <a:r>
              <a:rPr lang="en-US" sz="2200" dirty="0"/>
              <a:t>removes and returns the element at the front of the queue</a:t>
            </a:r>
          </a:p>
          <a:p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tx2"/>
                </a:solidFill>
              </a:rPr>
              <a:t>size</a:t>
            </a:r>
            <a:r>
              <a:rPr lang="en-US" sz="2200" b="1" dirty="0"/>
              <a:t>(): </a:t>
            </a:r>
            <a:r>
              <a:rPr lang="en-US" sz="2200" dirty="0"/>
              <a:t>returns the number of elements stored in the queue</a:t>
            </a:r>
          </a:p>
          <a:p>
            <a:r>
              <a:rPr lang="en-US" sz="2200" b="1" dirty="0" err="1"/>
              <a:t>boolean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chemeClr val="tx2"/>
                </a:solidFill>
              </a:rPr>
              <a:t>isEmpty</a:t>
            </a:r>
            <a:r>
              <a:rPr lang="en-US" sz="2200" b="1" dirty="0"/>
              <a:t>(): </a:t>
            </a:r>
            <a:r>
              <a:rPr lang="en-US" sz="2200" dirty="0"/>
              <a:t>indicates if the queue has no elements</a:t>
            </a:r>
          </a:p>
        </p:txBody>
      </p:sp>
      <p:pic>
        <p:nvPicPr>
          <p:cNvPr id="1026" name="Picture 2" descr="http://www.in-spirelsmagazine.co.uk/wp-content/uploads/2011/04/bigstock_Long_Line_Of_People_Standing_I_40979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8" b="3334"/>
          <a:stretch/>
        </p:blipFill>
        <p:spPr bwMode="auto">
          <a:xfrm>
            <a:off x="685800" y="4425162"/>
            <a:ext cx="7840744" cy="250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64316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implement a queue using an expanding array, but with a slight complication</a:t>
            </a:r>
          </a:p>
          <a:p>
            <a:r>
              <a:rPr lang="en-US" dirty="0"/>
              <a:t>Unlike a stack, we need to keep track of the head and the tail of the queue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the tail reaches the end of the array, but there’s still room at the front? Is the queue full? </a:t>
            </a:r>
          </a:p>
        </p:txBody>
      </p: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1998382" y="4869160"/>
            <a:ext cx="5181600" cy="677863"/>
            <a:chOff x="1248" y="2645"/>
            <a:chExt cx="3264" cy="427"/>
          </a:xfrm>
        </p:grpSpPr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tail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968" y="2842"/>
              <a:ext cx="2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head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333106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Queue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9" y="1565814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Wrap the queue!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Expand the array when queue is completely full</a:t>
            </a:r>
          </a:p>
          <a:p>
            <a:pPr lvl="1"/>
            <a:r>
              <a:rPr lang="en-US" dirty="0"/>
              <a:t>When copying, “unwind” the queue so the head starts back at 0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00219" y="2065338"/>
            <a:ext cx="5181600" cy="677862"/>
            <a:chOff x="1248" y="3408"/>
            <a:chExt cx="3264" cy="427"/>
          </a:xfrm>
        </p:grpSpPr>
        <p:sp>
          <p:nvSpPr>
            <p:cNvPr id="8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3312" y="3606"/>
              <a:ext cx="2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head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tail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5412" y="5982903"/>
            <a:ext cx="8077053" cy="513748"/>
            <a:chOff x="-1517930" y="6201782"/>
            <a:chExt cx="10657216" cy="677862"/>
          </a:xfrm>
        </p:grpSpPr>
        <p:grpSp>
          <p:nvGrpSpPr>
            <p:cNvPr id="31" name="Group 79"/>
            <p:cNvGrpSpPr>
              <a:grpSpLocks/>
            </p:cNvGrpSpPr>
            <p:nvPr/>
          </p:nvGrpSpPr>
          <p:grpSpPr bwMode="auto">
            <a:xfrm>
              <a:off x="-1517930" y="6201782"/>
              <a:ext cx="5926138" cy="677862"/>
              <a:chOff x="1063" y="3408"/>
              <a:chExt cx="3733" cy="427"/>
            </a:xfrm>
          </p:grpSpPr>
          <p:sp>
            <p:nvSpPr>
              <p:cNvPr id="34" name="Rectangle 82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84"/>
              <p:cNvSpPr>
                <a:spLocks noChangeArrowheads="1"/>
              </p:cNvSpPr>
              <p:nvPr/>
            </p:nvSpPr>
            <p:spPr bwMode="auto">
              <a:xfrm>
                <a:off x="1063" y="3631"/>
                <a:ext cx="5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accent2"/>
                    </a:solidFill>
                    <a:latin typeface="Times New Roman" charset="0"/>
                  </a:rPr>
                  <a:t>head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Rectangle 85"/>
              <p:cNvSpPr>
                <a:spLocks noChangeArrowheads="1"/>
              </p:cNvSpPr>
              <p:nvPr/>
            </p:nvSpPr>
            <p:spPr bwMode="auto">
              <a:xfrm>
                <a:off x="4423" y="3631"/>
                <a:ext cx="37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accent2"/>
                    </a:solidFill>
                    <a:latin typeface="Times New Roman" charset="0"/>
                  </a:rPr>
                  <a:t>tail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86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87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89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90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1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2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93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4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95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96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97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98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99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02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3957686" y="6201783"/>
              <a:ext cx="304799" cy="3047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4262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4567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4872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5176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5481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92"/>
            <p:cNvSpPr>
              <a:spLocks noChangeArrowheads="1"/>
            </p:cNvSpPr>
            <p:nvPr/>
          </p:nvSpPr>
          <p:spPr bwMode="auto">
            <a:xfrm>
              <a:off x="5786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93"/>
            <p:cNvSpPr>
              <a:spLocks noChangeArrowheads="1"/>
            </p:cNvSpPr>
            <p:nvPr/>
          </p:nvSpPr>
          <p:spPr bwMode="auto">
            <a:xfrm>
              <a:off x="6091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4"/>
            <p:cNvSpPr>
              <a:spLocks noChangeArrowheads="1"/>
            </p:cNvSpPr>
            <p:nvPr/>
          </p:nvSpPr>
          <p:spPr bwMode="auto">
            <a:xfrm>
              <a:off x="6396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6700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7005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97"/>
            <p:cNvSpPr>
              <a:spLocks noChangeArrowheads="1"/>
            </p:cNvSpPr>
            <p:nvPr/>
          </p:nvSpPr>
          <p:spPr bwMode="auto">
            <a:xfrm>
              <a:off x="7310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98"/>
            <p:cNvSpPr>
              <a:spLocks noChangeArrowheads="1"/>
            </p:cNvSpPr>
            <p:nvPr/>
          </p:nvSpPr>
          <p:spPr bwMode="auto">
            <a:xfrm>
              <a:off x="7615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99"/>
            <p:cNvSpPr>
              <a:spLocks noChangeArrowheads="1"/>
            </p:cNvSpPr>
            <p:nvPr/>
          </p:nvSpPr>
          <p:spPr bwMode="auto">
            <a:xfrm>
              <a:off x="7920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00"/>
            <p:cNvSpPr>
              <a:spLocks noChangeArrowheads="1"/>
            </p:cNvSpPr>
            <p:nvPr/>
          </p:nvSpPr>
          <p:spPr bwMode="auto">
            <a:xfrm>
              <a:off x="8224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101"/>
            <p:cNvSpPr>
              <a:spLocks noChangeArrowheads="1"/>
            </p:cNvSpPr>
            <p:nvPr/>
          </p:nvSpPr>
          <p:spPr bwMode="auto">
            <a:xfrm>
              <a:off x="8529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02"/>
            <p:cNvSpPr>
              <a:spLocks noChangeArrowheads="1"/>
            </p:cNvSpPr>
            <p:nvPr/>
          </p:nvSpPr>
          <p:spPr bwMode="auto">
            <a:xfrm>
              <a:off x="8834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15639" y="3655874"/>
            <a:ext cx="4918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size == capacity: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double array and copy contents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reset head and tail pointers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data[tail]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tail = (tail + 1) % capacity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size++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95819" y="3531275"/>
            <a:ext cx="4248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dequeue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size == 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error(“queue empty”)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element = data[head]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head = (head + 1) % capacity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size -=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element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297490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0FBBC-BF49-94F6-89F1-0550FE198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481A-7CA9-406A-FE10-F669318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82D-1295-1B14-C3A7-1CF68BD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92" y="1268760"/>
            <a:ext cx="8516815" cy="501062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List:</a:t>
            </a:r>
            <a:r>
              <a:rPr lang="en-US" dirty="0"/>
              <a:t> Includes arrays (fast access) and linked lists (dynamic allocation).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Graph:</a:t>
            </a:r>
            <a:r>
              <a:rPr lang="en-US" dirty="0"/>
              <a:t> Represented using adjacency lists or matrices; can be directed or undirected.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Tree:</a:t>
            </a:r>
            <a:r>
              <a:rPr lang="en-US" dirty="0"/>
              <a:t> Hierarchical structure, includes binary trees and binary search trees (BST).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Stack:</a:t>
            </a:r>
            <a:r>
              <a:rPr lang="en-US" dirty="0"/>
              <a:t> Follows LIFO (Last-In, First-Out), supports push(), pop(), and resizing strategies (incremental vs. doubling).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Queue:</a:t>
            </a:r>
            <a:r>
              <a:rPr lang="en-US" dirty="0"/>
              <a:t> Follows FIFO (First-In, First-Out), supports enqueue(), dequeue(), and can be expanded using circular queues.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Amortized Analysis:</a:t>
            </a:r>
            <a:r>
              <a:rPr lang="en-US" dirty="0"/>
              <a:t> Helps evaluate average time complexity, proving doubling strategy is more efficient (O(1) amortized time).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62E-6B8A-9257-6650-E8F2F070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93385-4D8B-BFEE-8375-A1A3B34D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92" y="1340768"/>
            <a:ext cx="8516815" cy="5010620"/>
          </a:xfrm>
        </p:spPr>
        <p:txBody>
          <a:bodyPr/>
          <a:lstStyle/>
          <a:p>
            <a:pPr marL="0" indent="0" algn="l">
              <a:buNone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By the end of this lecture, students will gain: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Understanding of </a:t>
            </a:r>
            <a:r>
              <a:rPr lang="en-US" b="1" dirty="0"/>
              <a:t>Basic Data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Knowledge of </a:t>
            </a:r>
            <a:r>
              <a:rPr lang="en-US" b="1" dirty="0"/>
              <a:t>Abstract Data Types (ADTs)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Ability to Implement </a:t>
            </a:r>
            <a:r>
              <a:rPr lang="en-US" b="1" dirty="0"/>
              <a:t>Stack, Queue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Comparison of Expansion Strategies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093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AU" dirty="0"/>
              <a:t>Basic Data Structures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14440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1187450" y="1295400"/>
            <a:ext cx="3613150" cy="5562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linked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string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stack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queue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priority queue</a:t>
            </a:r>
          </a:p>
          <a:p>
            <a:pPr eaLnBrk="1" hangingPunct="1">
              <a:lnSpc>
                <a:spcPct val="130000"/>
              </a:lnSpc>
              <a:buFont typeface="Monotype Sorts" charset="0"/>
              <a:buNone/>
            </a:pPr>
            <a:br>
              <a:rPr lang="en-US" sz="2000" dirty="0">
                <a:latin typeface="Gill Sans MT" charset="0"/>
              </a:rPr>
            </a:b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Gill Sans MT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graph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tree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set and dictionary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240" y="332656"/>
            <a:ext cx="75041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0179" name="Picture 2" descr="fig01_0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7874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6814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364" y="366936"/>
            <a:ext cx="77200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1203" name="Picture 2" descr="fig01_0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92227"/>
            <a:ext cx="78740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87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810" y="366936"/>
            <a:ext cx="757555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2227" name="Picture 2" descr="fig01_0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4175"/>
            <a:ext cx="78708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91013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EeS1ibxiNJajuDO69i57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nTyULBA22hxLumLiNaD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YZdTmYKZ67CVYkqhuL8a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YvWrRM5WevDHXdpK7ny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7NoyT23fdlWtKgAb8Bn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rLb0poz1u5YUWJ99mocM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9yimNNDJNVsKy3h6Ax7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10IxT10PVmwX5R46333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2OMrIev29q8FysHmylq5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wUprQ3hRPtDrphYcGEk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kDrN7Qmo7jpGNJGsB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dgZv7FYilGUqVEsuhyU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W3nH8koJYlovIndYGkvr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mJnzvX6i41x8H1aFsJ1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LhbHs0QRmPivRI316aDp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CZBUEhwDAsT4idsJiun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g2Jj8zF5zcAoi5vrSoT7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1kXynq2ZfsVrJZFrjAw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ddvvUEelNw5X18X8Sgc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QM6mMMsK5coSmEQOoyk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43pt8aqd2ShVL38dcH0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UspYvFifvkOHPvNCF0Re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xdqsiSJ09OJ6SUgAhNh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jk4ntKwDVIi7j35W9y2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9Mglfnqkgw4EhzbsLWd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9jjrkfBbo1HQ95T8byJS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6ke2fCX6iZqCWwVHbww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3EKcoWCeAVvRuTcUCcW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8f9Exuv7UkvqVKbx51i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T0Sru7hRuSaJIsBAnw7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GLaJi2OqXQxpDnixvNV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aVJn2JmWM13EJKL9wZOh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kPHSfr4CUT2KPoMTcSjA"/>
</p:tagLst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:ma14="http://schemas.microsoft.com/office/mac/drawingml/2011/main" xmlns="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19098</TotalTime>
  <Words>6696</Words>
  <Application>Microsoft Office PowerPoint</Application>
  <PresentationFormat>On-screen Show (4:3)</PresentationFormat>
  <Paragraphs>750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Monotype Sorts</vt:lpstr>
      <vt:lpstr>Aptos</vt:lpstr>
      <vt:lpstr>Arial</vt:lpstr>
      <vt:lpstr>Calibri</vt:lpstr>
      <vt:lpstr>Cambria Math</vt:lpstr>
      <vt:lpstr>Consolas</vt:lpstr>
      <vt:lpstr>Courier New</vt:lpstr>
      <vt:lpstr>Gill Sans MT</vt:lpstr>
      <vt:lpstr>Nunito</vt:lpstr>
      <vt:lpstr>Symbol</vt:lpstr>
      <vt:lpstr>Times New Roman</vt:lpstr>
      <vt:lpstr>Verdana</vt:lpstr>
      <vt:lpstr>Wingdings</vt:lpstr>
      <vt:lpstr>1_bevpre~1</vt:lpstr>
      <vt:lpstr>Equation</vt:lpstr>
      <vt:lpstr>Course Overview</vt:lpstr>
      <vt:lpstr>MODULE 2: BASIC DATA STRUCTURES</vt:lpstr>
      <vt:lpstr>Revise previous week</vt:lpstr>
      <vt:lpstr>Learning outcomes</vt:lpstr>
      <vt:lpstr>Topics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PowerPoint Presentation</vt:lpstr>
      <vt:lpstr>Basic data structures</vt:lpstr>
      <vt:lpstr>Abstract Data Types</vt:lpstr>
      <vt:lpstr>The Stack ADT</vt:lpstr>
      <vt:lpstr>Stack ADT specifications</vt:lpstr>
      <vt:lpstr>Capped-capacity Stack </vt:lpstr>
      <vt:lpstr>Capped-capacity Stack (2)</vt:lpstr>
      <vt:lpstr>Expandable Stack</vt:lpstr>
      <vt:lpstr>Expandable Stack (2)</vt:lpstr>
      <vt:lpstr>Comparison of the Strategies</vt:lpstr>
      <vt:lpstr>Analysis of Incremental Strategy</vt:lpstr>
      <vt:lpstr>Analysis of Incremental Strategy</vt:lpstr>
      <vt:lpstr>Analysis of Incremental Strategy</vt:lpstr>
      <vt:lpstr>Analysis of Incremental Strategy</vt:lpstr>
      <vt:lpstr>Analysis of Doubling Strategy</vt:lpstr>
      <vt:lpstr>Analysis of Doubling Strategy</vt:lpstr>
      <vt:lpstr>Amortized Thinking</vt:lpstr>
      <vt:lpstr>The Queue ADT</vt:lpstr>
      <vt:lpstr>Expandable Queue</vt:lpstr>
      <vt:lpstr>Expandable Queue (2)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Kevin Hsu</cp:lastModifiedBy>
  <cp:revision>221</cp:revision>
  <cp:lastPrinted>2025-02-15T01:02:44Z</cp:lastPrinted>
  <dcterms:created xsi:type="dcterms:W3CDTF">2012-02-27T07:26:44Z</dcterms:created>
  <dcterms:modified xsi:type="dcterms:W3CDTF">2025-03-31T21:19:50Z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aa4be3-f650-4692-881a-64ae220cbceb_Enabled">
    <vt:lpwstr>true</vt:lpwstr>
  </property>
  <property fmtid="{D5CDD505-2E9C-101B-9397-08002B2CF9AE}" pid="3" name="MSIP_Label_adaa4be3-f650-4692-881a-64ae220cbceb_SetDate">
    <vt:lpwstr>2023-03-14T05:51:42Z</vt:lpwstr>
  </property>
  <property fmtid="{D5CDD505-2E9C-101B-9397-08002B2CF9AE}" pid="4" name="MSIP_Label_adaa4be3-f650-4692-881a-64ae220cbceb_Method">
    <vt:lpwstr>Standard</vt:lpwstr>
  </property>
  <property fmtid="{D5CDD505-2E9C-101B-9397-08002B2CF9AE}" pid="5" name="MSIP_Label_adaa4be3-f650-4692-881a-64ae220cbceb_Name">
    <vt:lpwstr>OFFICIAL  Internal (External sharing)</vt:lpwstr>
  </property>
  <property fmtid="{D5CDD505-2E9C-101B-9397-08002B2CF9AE}" pid="6" name="MSIP_Label_adaa4be3-f650-4692-881a-64ae220cbceb_SiteId">
    <vt:lpwstr>5a7cc8ab-a4dc-4f9b-bf60-66714049ad62</vt:lpwstr>
  </property>
  <property fmtid="{D5CDD505-2E9C-101B-9397-08002B2CF9AE}" pid="7" name="MSIP_Label_adaa4be3-f650-4692-881a-64ae220cbceb_ActionId">
    <vt:lpwstr>4675d89d-de43-433a-93bd-bb8210a4aa1d</vt:lpwstr>
  </property>
  <property fmtid="{D5CDD505-2E9C-101B-9397-08002B2CF9AE}" pid="8" name="MSIP_Label_adaa4be3-f650-4692-881a-64ae220cbceb_ContentBits">
    <vt:lpwstr>0</vt:lpwstr>
  </property>
</Properties>
</file>