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9"/>
  </p:notesMasterIdLst>
  <p:handoutMasterIdLst>
    <p:handoutMasterId r:id="rId60"/>
  </p:handoutMasterIdLst>
  <p:sldIdLst>
    <p:sldId id="613" r:id="rId2"/>
    <p:sldId id="458" r:id="rId3"/>
    <p:sldId id="555" r:id="rId4"/>
    <p:sldId id="556" r:id="rId5"/>
    <p:sldId id="322" r:id="rId6"/>
    <p:sldId id="532" r:id="rId7"/>
    <p:sldId id="533"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34" r:id="rId24"/>
    <p:sldId id="286" r:id="rId25"/>
    <p:sldId id="305" r:id="rId26"/>
    <p:sldId id="267" r:id="rId27"/>
    <p:sldId id="258" r:id="rId28"/>
    <p:sldId id="266" r:id="rId29"/>
    <p:sldId id="287" r:id="rId30"/>
    <p:sldId id="288" r:id="rId31"/>
    <p:sldId id="289" r:id="rId32"/>
    <p:sldId id="292" r:id="rId33"/>
    <p:sldId id="293" r:id="rId34"/>
    <p:sldId id="268" r:id="rId35"/>
    <p:sldId id="270" r:id="rId36"/>
    <p:sldId id="282" r:id="rId37"/>
    <p:sldId id="273" r:id="rId38"/>
    <p:sldId id="294" r:id="rId39"/>
    <p:sldId id="283" r:id="rId40"/>
    <p:sldId id="284" r:id="rId41"/>
    <p:sldId id="285" r:id="rId42"/>
    <p:sldId id="272" r:id="rId43"/>
    <p:sldId id="274" r:id="rId44"/>
    <p:sldId id="275" r:id="rId45"/>
    <p:sldId id="276" r:id="rId46"/>
    <p:sldId id="277" r:id="rId47"/>
    <p:sldId id="278" r:id="rId48"/>
    <p:sldId id="279" r:id="rId49"/>
    <p:sldId id="280" r:id="rId50"/>
    <p:sldId id="281" r:id="rId51"/>
    <p:sldId id="303" r:id="rId52"/>
    <p:sldId id="301" r:id="rId53"/>
    <p:sldId id="302" r:id="rId54"/>
    <p:sldId id="298" r:id="rId55"/>
    <p:sldId id="261" r:id="rId56"/>
    <p:sldId id="300" r:id="rId57"/>
    <p:sldId id="523" r:id="rId5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0"/>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25B4E-C606-41FD-A9D0-BF33976B1631}" v="65" dt="2025-02-19T16:26:51.580"/>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3" autoAdjust="0"/>
    <p:restoredTop sz="58973" autoAdjust="0"/>
  </p:normalViewPr>
  <p:slideViewPr>
    <p:cSldViewPr>
      <p:cViewPr varScale="1">
        <p:scale>
          <a:sx n="72" d="100"/>
          <a:sy n="72" d="100"/>
        </p:scale>
        <p:origin x="3504" y="192"/>
      </p:cViewPr>
      <p:guideLst>
        <p:guide orient="horz" pos="2160"/>
        <p:guide pos="2880"/>
      </p:guideLst>
    </p:cSldViewPr>
  </p:slideViewPr>
  <p:notesTextViewPr>
    <p:cViewPr>
      <p:scale>
        <a:sx n="1" d="1"/>
        <a:sy n="1" d="1"/>
      </p:scale>
      <p:origin x="0" y="0"/>
    </p:cViewPr>
  </p:notesTextViewPr>
  <p:sorterViewPr>
    <p:cViewPr>
      <p:scale>
        <a:sx n="185" d="100"/>
        <a:sy n="185" d="100"/>
      </p:scale>
      <p:origin x="0" y="0"/>
    </p:cViewPr>
  </p:sorterViewPr>
  <p:notesViewPr>
    <p:cSldViewPr>
      <p:cViewPr varScale="1">
        <p:scale>
          <a:sx n="86" d="100"/>
          <a:sy n="86" d="100"/>
        </p:scale>
        <p:origin x="-304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Anh 20225468" userId="21c7bed5-23d5-4149-beba-d899de50f15b" providerId="ADAL" clId="{B3C25B4E-C606-41FD-A9D0-BF33976B1631}"/>
    <pc:docChg chg="undo redo custSel addSld delSld modSld sldOrd modMainMaster">
      <pc:chgData name="Nguyen Duc Anh 20225468" userId="21c7bed5-23d5-4149-beba-d899de50f15b" providerId="ADAL" clId="{B3C25B4E-C606-41FD-A9D0-BF33976B1631}" dt="2025-02-21T12:40:55.546" v="433" actId="20577"/>
      <pc:docMkLst>
        <pc:docMk/>
      </pc:docMkLst>
      <pc:sldChg chg="modNotesTx">
        <pc:chgData name="Nguyen Duc Anh 20225468" userId="21c7bed5-23d5-4149-beba-d899de50f15b" providerId="ADAL" clId="{B3C25B4E-C606-41FD-A9D0-BF33976B1631}" dt="2025-02-21T12:40:55.546" v="433" actId="20577"/>
        <pc:sldMkLst>
          <pc:docMk/>
          <pc:sldMk cId="0" sldId="258"/>
        </pc:sldMkLst>
      </pc:sldChg>
      <pc:sldChg chg="modSp mod modNotesTx">
        <pc:chgData name="Nguyen Duc Anh 20225468" userId="21c7bed5-23d5-4149-beba-d899de50f15b" providerId="ADAL" clId="{B3C25B4E-C606-41FD-A9D0-BF33976B1631}" dt="2025-02-19T16:17:22.475" v="370"/>
        <pc:sldMkLst>
          <pc:docMk/>
          <pc:sldMk cId="0" sldId="261"/>
        </pc:sldMkLst>
        <pc:spChg chg="mod">
          <ac:chgData name="Nguyen Duc Anh 20225468" userId="21c7bed5-23d5-4149-beba-d899de50f15b" providerId="ADAL" clId="{B3C25B4E-C606-41FD-A9D0-BF33976B1631}" dt="2025-02-19T13:41:14.575" v="216" actId="1076"/>
          <ac:spMkLst>
            <pc:docMk/>
            <pc:sldMk cId="0" sldId="261"/>
            <ac:spMk id="2" creationId="{B8E6062D-CC7E-1B60-99A4-72F4798B4D8E}"/>
          </ac:spMkLst>
        </pc:spChg>
        <pc:spChg chg="mod">
          <ac:chgData name="Nguyen Duc Anh 20225468" userId="21c7bed5-23d5-4149-beba-d899de50f15b" providerId="ADAL" clId="{B3C25B4E-C606-41FD-A9D0-BF33976B1631}" dt="2025-02-19T16:11:12.674" v="369" actId="1076"/>
          <ac:spMkLst>
            <pc:docMk/>
            <pc:sldMk cId="0" sldId="261"/>
            <ac:spMk id="45059" creationId="{09444C2A-830B-2F57-511B-5585470185DB}"/>
          </ac:spMkLst>
        </pc:spChg>
      </pc:sldChg>
      <pc:sldChg chg="modNotesTx">
        <pc:chgData name="Nguyen Duc Anh 20225468" userId="21c7bed5-23d5-4149-beba-d899de50f15b" providerId="ADAL" clId="{B3C25B4E-C606-41FD-A9D0-BF33976B1631}" dt="2025-02-19T14:53:52.317" v="306" actId="15"/>
        <pc:sldMkLst>
          <pc:docMk/>
          <pc:sldMk cId="0" sldId="266"/>
        </pc:sldMkLst>
      </pc:sldChg>
      <pc:sldChg chg="modNotesTx">
        <pc:chgData name="Nguyen Duc Anh 20225468" userId="21c7bed5-23d5-4149-beba-d899de50f15b" providerId="ADAL" clId="{B3C25B4E-C606-41FD-A9D0-BF33976B1631}" dt="2025-02-19T14:47:59.984" v="300" actId="15"/>
        <pc:sldMkLst>
          <pc:docMk/>
          <pc:sldMk cId="0" sldId="267"/>
        </pc:sldMkLst>
      </pc:sldChg>
      <pc:sldChg chg="modNotesTx">
        <pc:chgData name="Nguyen Duc Anh 20225468" userId="21c7bed5-23d5-4149-beba-d899de50f15b" providerId="ADAL" clId="{B3C25B4E-C606-41FD-A9D0-BF33976B1631}" dt="2025-02-19T15:04:21.138" v="320" actId="15"/>
        <pc:sldMkLst>
          <pc:docMk/>
          <pc:sldMk cId="0" sldId="268"/>
        </pc:sldMkLst>
      </pc:sldChg>
      <pc:sldChg chg="addSp delSp modSp mod modNotesTx">
        <pc:chgData name="Nguyen Duc Anh 20225468" userId="21c7bed5-23d5-4149-beba-d899de50f15b" providerId="ADAL" clId="{B3C25B4E-C606-41FD-A9D0-BF33976B1631}" dt="2025-02-19T15:13:30.400" v="322" actId="15"/>
        <pc:sldMkLst>
          <pc:docMk/>
          <pc:sldMk cId="0" sldId="270"/>
        </pc:sldMkLst>
        <pc:spChg chg="add del">
          <ac:chgData name="Nguyen Duc Anh 20225468" userId="21c7bed5-23d5-4149-beba-d899de50f15b" providerId="ADAL" clId="{B3C25B4E-C606-41FD-A9D0-BF33976B1631}" dt="2025-02-19T13:48:40.830" v="238" actId="478"/>
          <ac:spMkLst>
            <pc:docMk/>
            <pc:sldMk cId="0" sldId="270"/>
            <ac:spMk id="2" creationId="{88002C23-F0B6-539F-0258-FDECCB90528F}"/>
          </ac:spMkLst>
        </pc:spChg>
      </pc:sldChg>
      <pc:sldChg chg="addSp delSp modSp mod modNotesTx">
        <pc:chgData name="Nguyen Duc Anh 20225468" userId="21c7bed5-23d5-4149-beba-d899de50f15b" providerId="ADAL" clId="{B3C25B4E-C606-41FD-A9D0-BF33976B1631}" dt="2025-02-19T15:21:47.555" v="334"/>
        <pc:sldMkLst>
          <pc:docMk/>
          <pc:sldMk cId="0" sldId="272"/>
        </pc:sldMkLst>
        <pc:spChg chg="add mod">
          <ac:chgData name="Nguyen Duc Anh 20225468" userId="21c7bed5-23d5-4149-beba-d899de50f15b" providerId="ADAL" clId="{B3C25B4E-C606-41FD-A9D0-BF33976B1631}" dt="2025-02-19T13:49:01.246" v="242" actId="478"/>
          <ac:spMkLst>
            <pc:docMk/>
            <pc:sldMk cId="0" sldId="272"/>
            <ac:spMk id="4" creationId="{30727F1D-4EB8-282F-BF4C-C0421E16E16D}"/>
          </ac:spMkLst>
        </pc:spChg>
      </pc:sldChg>
      <pc:sldChg chg="addSp delSp modSp mod modNotesTx">
        <pc:chgData name="Nguyen Duc Anh 20225468" userId="21c7bed5-23d5-4149-beba-d899de50f15b" providerId="ADAL" clId="{B3C25B4E-C606-41FD-A9D0-BF33976B1631}" dt="2025-02-19T15:14:06.912" v="327" actId="15"/>
        <pc:sldMkLst>
          <pc:docMk/>
          <pc:sldMk cId="0" sldId="273"/>
        </pc:sldMkLst>
        <pc:spChg chg="add mod">
          <ac:chgData name="Nguyen Duc Anh 20225468" userId="21c7bed5-23d5-4149-beba-d899de50f15b" providerId="ADAL" clId="{B3C25B4E-C606-41FD-A9D0-BF33976B1631}" dt="2025-02-19T13:48:24.209" v="235" actId="478"/>
          <ac:spMkLst>
            <pc:docMk/>
            <pc:sldMk cId="0" sldId="273"/>
            <ac:spMk id="4" creationId="{7FE962B9-A5BE-A589-3D99-938A7AFE4EDD}"/>
          </ac:spMkLst>
        </pc:spChg>
      </pc:sldChg>
      <pc:sldChg chg="addSp delSp modSp mod modNotesTx">
        <pc:chgData name="Nguyen Duc Anh 20225468" userId="21c7bed5-23d5-4149-beba-d899de50f15b" providerId="ADAL" clId="{B3C25B4E-C606-41FD-A9D0-BF33976B1631}" dt="2025-02-19T15:21:59.688" v="335"/>
        <pc:sldMkLst>
          <pc:docMk/>
          <pc:sldMk cId="0" sldId="274"/>
        </pc:sldMkLst>
        <pc:spChg chg="add mod">
          <ac:chgData name="Nguyen Duc Anh 20225468" userId="21c7bed5-23d5-4149-beba-d899de50f15b" providerId="ADAL" clId="{B3C25B4E-C606-41FD-A9D0-BF33976B1631}" dt="2025-02-19T13:49:04.472" v="243" actId="478"/>
          <ac:spMkLst>
            <pc:docMk/>
            <pc:sldMk cId="0" sldId="274"/>
            <ac:spMk id="4" creationId="{5A41E37A-571A-BF24-D341-1D5648EF9429}"/>
          </ac:spMkLst>
        </pc:spChg>
      </pc:sldChg>
      <pc:sldChg chg="addSp delSp modSp mod modNotesTx">
        <pc:chgData name="Nguyen Duc Anh 20225468" userId="21c7bed5-23d5-4149-beba-d899de50f15b" providerId="ADAL" clId="{B3C25B4E-C606-41FD-A9D0-BF33976B1631}" dt="2025-02-19T15:22:25.953" v="336"/>
        <pc:sldMkLst>
          <pc:docMk/>
          <pc:sldMk cId="0" sldId="275"/>
        </pc:sldMkLst>
        <pc:spChg chg="add mod">
          <ac:chgData name="Nguyen Duc Anh 20225468" userId="21c7bed5-23d5-4149-beba-d899de50f15b" providerId="ADAL" clId="{B3C25B4E-C606-41FD-A9D0-BF33976B1631}" dt="2025-02-19T13:49:08.122" v="244" actId="478"/>
          <ac:spMkLst>
            <pc:docMk/>
            <pc:sldMk cId="0" sldId="275"/>
            <ac:spMk id="4" creationId="{0A6AA4A3-4CD0-4A7D-5787-D97DA7797C09}"/>
          </ac:spMkLst>
        </pc:spChg>
      </pc:sldChg>
      <pc:sldChg chg="addSp delSp modSp mod modNotesTx">
        <pc:chgData name="Nguyen Duc Anh 20225468" userId="21c7bed5-23d5-4149-beba-d899de50f15b" providerId="ADAL" clId="{B3C25B4E-C606-41FD-A9D0-BF33976B1631}" dt="2025-02-19T15:22:42.929" v="337"/>
        <pc:sldMkLst>
          <pc:docMk/>
          <pc:sldMk cId="0" sldId="276"/>
        </pc:sldMkLst>
        <pc:spChg chg="add mod">
          <ac:chgData name="Nguyen Duc Anh 20225468" userId="21c7bed5-23d5-4149-beba-d899de50f15b" providerId="ADAL" clId="{B3C25B4E-C606-41FD-A9D0-BF33976B1631}" dt="2025-02-19T13:49:14.300" v="247" actId="478"/>
          <ac:spMkLst>
            <pc:docMk/>
            <pc:sldMk cId="0" sldId="276"/>
            <ac:spMk id="4" creationId="{6B7CE349-6DBF-9698-526B-6A2E3C6FF6FA}"/>
          </ac:spMkLst>
        </pc:spChg>
      </pc:sldChg>
      <pc:sldChg chg="addSp modSp modNotesTx">
        <pc:chgData name="Nguyen Duc Anh 20225468" userId="21c7bed5-23d5-4149-beba-d899de50f15b" providerId="ADAL" clId="{B3C25B4E-C606-41FD-A9D0-BF33976B1631}" dt="2025-02-19T15:22:58.055" v="338"/>
        <pc:sldMkLst>
          <pc:docMk/>
          <pc:sldMk cId="0" sldId="277"/>
        </pc:sldMkLst>
        <pc:spChg chg="add mod">
          <ac:chgData name="Nguyen Duc Anh 20225468" userId="21c7bed5-23d5-4149-beba-d899de50f15b" providerId="ADAL" clId="{B3C25B4E-C606-41FD-A9D0-BF33976B1631}" dt="2025-02-19T13:42:40.958" v="230"/>
          <ac:spMkLst>
            <pc:docMk/>
            <pc:sldMk cId="0" sldId="277"/>
            <ac:spMk id="2" creationId="{32115259-3C46-6982-887D-17CCED569538}"/>
          </ac:spMkLst>
        </pc:spChg>
      </pc:sldChg>
      <pc:sldChg chg="addSp delSp modSp mod modNotesTx">
        <pc:chgData name="Nguyen Duc Anh 20225468" userId="21c7bed5-23d5-4149-beba-d899de50f15b" providerId="ADAL" clId="{B3C25B4E-C606-41FD-A9D0-BF33976B1631}" dt="2025-02-19T15:28:20.719" v="340"/>
        <pc:sldMkLst>
          <pc:docMk/>
          <pc:sldMk cId="0" sldId="278"/>
        </pc:sldMkLst>
        <pc:spChg chg="add mod">
          <ac:chgData name="Nguyen Duc Anh 20225468" userId="21c7bed5-23d5-4149-beba-d899de50f15b" providerId="ADAL" clId="{B3C25B4E-C606-41FD-A9D0-BF33976B1631}" dt="2025-02-19T13:49:18.241" v="249" actId="478"/>
          <ac:spMkLst>
            <pc:docMk/>
            <pc:sldMk cId="0" sldId="278"/>
            <ac:spMk id="4" creationId="{F72E07C6-4176-5BB3-DCFC-9210D2562048}"/>
          </ac:spMkLst>
        </pc:spChg>
      </pc:sldChg>
      <pc:sldChg chg="addSp delSp modSp mod modNotesTx">
        <pc:chgData name="Nguyen Duc Anh 20225468" userId="21c7bed5-23d5-4149-beba-d899de50f15b" providerId="ADAL" clId="{B3C25B4E-C606-41FD-A9D0-BF33976B1631}" dt="2025-02-19T15:28:33.220" v="341"/>
        <pc:sldMkLst>
          <pc:docMk/>
          <pc:sldMk cId="0" sldId="279"/>
        </pc:sldMkLst>
        <pc:spChg chg="add mod">
          <ac:chgData name="Nguyen Duc Anh 20225468" userId="21c7bed5-23d5-4149-beba-d899de50f15b" providerId="ADAL" clId="{B3C25B4E-C606-41FD-A9D0-BF33976B1631}" dt="2025-02-19T13:49:22.075" v="250" actId="478"/>
          <ac:spMkLst>
            <pc:docMk/>
            <pc:sldMk cId="0" sldId="279"/>
            <ac:spMk id="4" creationId="{E2A01B32-CCD4-75F7-F3FC-A59AEBD3835E}"/>
          </ac:spMkLst>
        </pc:spChg>
      </pc:sldChg>
      <pc:sldChg chg="addSp delSp modSp mod modNotesTx">
        <pc:chgData name="Nguyen Duc Anh 20225468" userId="21c7bed5-23d5-4149-beba-d899de50f15b" providerId="ADAL" clId="{B3C25B4E-C606-41FD-A9D0-BF33976B1631}" dt="2025-02-19T15:28:42.119" v="342"/>
        <pc:sldMkLst>
          <pc:docMk/>
          <pc:sldMk cId="0" sldId="280"/>
        </pc:sldMkLst>
        <pc:spChg chg="add mod">
          <ac:chgData name="Nguyen Duc Anh 20225468" userId="21c7bed5-23d5-4149-beba-d899de50f15b" providerId="ADAL" clId="{B3C25B4E-C606-41FD-A9D0-BF33976B1631}" dt="2025-02-19T13:49:26.759" v="251" actId="478"/>
          <ac:spMkLst>
            <pc:docMk/>
            <pc:sldMk cId="0" sldId="280"/>
            <ac:spMk id="4" creationId="{1009957E-1217-0C3E-A706-BDF4D03202C9}"/>
          </ac:spMkLst>
        </pc:spChg>
      </pc:sldChg>
      <pc:sldChg chg="addSp delSp modSp mod modNotesTx">
        <pc:chgData name="Nguyen Duc Anh 20225468" userId="21c7bed5-23d5-4149-beba-d899de50f15b" providerId="ADAL" clId="{B3C25B4E-C606-41FD-A9D0-BF33976B1631}" dt="2025-02-19T15:28:52.408" v="343"/>
        <pc:sldMkLst>
          <pc:docMk/>
          <pc:sldMk cId="0" sldId="281"/>
        </pc:sldMkLst>
        <pc:spChg chg="add mod">
          <ac:chgData name="Nguyen Duc Anh 20225468" userId="21c7bed5-23d5-4149-beba-d899de50f15b" providerId="ADAL" clId="{B3C25B4E-C606-41FD-A9D0-BF33976B1631}" dt="2025-02-19T13:49:29.323" v="252" actId="478"/>
          <ac:spMkLst>
            <pc:docMk/>
            <pc:sldMk cId="0" sldId="281"/>
            <ac:spMk id="4" creationId="{8AEDF59D-F443-F596-CE1E-96D54F62CEE8}"/>
          </ac:spMkLst>
        </pc:spChg>
      </pc:sldChg>
      <pc:sldChg chg="addSp delSp modSp mod modNotesTx">
        <pc:chgData name="Nguyen Duc Anh 20225468" userId="21c7bed5-23d5-4149-beba-d899de50f15b" providerId="ADAL" clId="{B3C25B4E-C606-41FD-A9D0-BF33976B1631}" dt="2025-02-19T15:13:49.525" v="323"/>
        <pc:sldMkLst>
          <pc:docMk/>
          <pc:sldMk cId="0" sldId="282"/>
        </pc:sldMkLst>
        <pc:spChg chg="add mod">
          <ac:chgData name="Nguyen Duc Anh 20225468" userId="21c7bed5-23d5-4149-beba-d899de50f15b" providerId="ADAL" clId="{B3C25B4E-C606-41FD-A9D0-BF33976B1631}" dt="2025-02-19T13:48:29.646" v="236" actId="478"/>
          <ac:spMkLst>
            <pc:docMk/>
            <pc:sldMk cId="0" sldId="282"/>
            <ac:spMk id="4" creationId="{0B7A7C04-6F58-9431-47DB-27D025F24648}"/>
          </ac:spMkLst>
        </pc:spChg>
      </pc:sldChg>
      <pc:sldChg chg="addSp delSp modSp mod modNotesTx">
        <pc:chgData name="Nguyen Duc Anh 20225468" userId="21c7bed5-23d5-4149-beba-d899de50f15b" providerId="ADAL" clId="{B3C25B4E-C606-41FD-A9D0-BF33976B1631}" dt="2025-02-19T15:20:24.108" v="329"/>
        <pc:sldMkLst>
          <pc:docMk/>
          <pc:sldMk cId="0" sldId="283"/>
        </pc:sldMkLst>
        <pc:spChg chg="add mod">
          <ac:chgData name="Nguyen Duc Anh 20225468" userId="21c7bed5-23d5-4149-beba-d899de50f15b" providerId="ADAL" clId="{B3C25B4E-C606-41FD-A9D0-BF33976B1631}" dt="2025-02-19T13:48:51.133" v="239" actId="478"/>
          <ac:spMkLst>
            <pc:docMk/>
            <pc:sldMk cId="0" sldId="283"/>
            <ac:spMk id="4" creationId="{CBB2113A-EA61-C76D-78D5-A6766992A73B}"/>
          </ac:spMkLst>
        </pc:spChg>
      </pc:sldChg>
      <pc:sldChg chg="addSp delSp modSp mod modNotesTx">
        <pc:chgData name="Nguyen Duc Anh 20225468" userId="21c7bed5-23d5-4149-beba-d899de50f15b" providerId="ADAL" clId="{B3C25B4E-C606-41FD-A9D0-BF33976B1631}" dt="2025-02-19T15:20:49.818" v="330"/>
        <pc:sldMkLst>
          <pc:docMk/>
          <pc:sldMk cId="0" sldId="284"/>
        </pc:sldMkLst>
        <pc:spChg chg="add mod">
          <ac:chgData name="Nguyen Duc Anh 20225468" userId="21c7bed5-23d5-4149-beba-d899de50f15b" providerId="ADAL" clId="{B3C25B4E-C606-41FD-A9D0-BF33976B1631}" dt="2025-02-19T13:48:54.135" v="240" actId="478"/>
          <ac:spMkLst>
            <pc:docMk/>
            <pc:sldMk cId="0" sldId="284"/>
            <ac:spMk id="4" creationId="{8DF0C271-8DCA-07CA-53DC-2A000D00FB5D}"/>
          </ac:spMkLst>
        </pc:spChg>
      </pc:sldChg>
      <pc:sldChg chg="addSp delSp modSp mod modNotesTx">
        <pc:chgData name="Nguyen Duc Anh 20225468" userId="21c7bed5-23d5-4149-beba-d899de50f15b" providerId="ADAL" clId="{B3C25B4E-C606-41FD-A9D0-BF33976B1631}" dt="2025-02-19T15:21:24.468" v="333"/>
        <pc:sldMkLst>
          <pc:docMk/>
          <pc:sldMk cId="0" sldId="285"/>
        </pc:sldMkLst>
        <pc:spChg chg="add mod">
          <ac:chgData name="Nguyen Duc Anh 20225468" userId="21c7bed5-23d5-4149-beba-d899de50f15b" providerId="ADAL" clId="{B3C25B4E-C606-41FD-A9D0-BF33976B1631}" dt="2025-02-19T13:48:57.971" v="241" actId="478"/>
          <ac:spMkLst>
            <pc:docMk/>
            <pc:sldMk cId="0" sldId="285"/>
            <ac:spMk id="4" creationId="{3B4C1C55-2E19-10CA-84DB-184C6A2CF708}"/>
          </ac:spMkLst>
        </pc:spChg>
      </pc:sldChg>
      <pc:sldChg chg="modSp mod modNotesTx">
        <pc:chgData name="Nguyen Duc Anh 20225468" userId="21c7bed5-23d5-4149-beba-d899de50f15b" providerId="ADAL" clId="{B3C25B4E-C606-41FD-A9D0-BF33976B1631}" dt="2025-02-19T14:33:28.431" v="276" actId="20577"/>
        <pc:sldMkLst>
          <pc:docMk/>
          <pc:sldMk cId="0" sldId="286"/>
        </pc:sldMkLst>
        <pc:spChg chg="mod">
          <ac:chgData name="Nguyen Duc Anh 20225468" userId="21c7bed5-23d5-4149-beba-d899de50f15b" providerId="ADAL" clId="{B3C25B4E-C606-41FD-A9D0-BF33976B1631}" dt="2025-02-19T14:25:59.787" v="273" actId="1076"/>
          <ac:spMkLst>
            <pc:docMk/>
            <pc:sldMk cId="0" sldId="286"/>
            <ac:spMk id="11267" creationId="{3E385C18-AFF4-F8DB-9F01-C1CF0FC82040}"/>
          </ac:spMkLst>
        </pc:spChg>
        <pc:spChg chg="mod">
          <ac:chgData name="Nguyen Duc Anh 20225468" userId="21c7bed5-23d5-4149-beba-d899de50f15b" providerId="ADAL" clId="{B3C25B4E-C606-41FD-A9D0-BF33976B1631}" dt="2025-02-19T14:26:17.399" v="274" actId="1076"/>
          <ac:spMkLst>
            <pc:docMk/>
            <pc:sldMk cId="0" sldId="286"/>
            <ac:spMk id="11270" creationId="{DA9CE586-E750-DBD6-E828-A8FC265D3295}"/>
          </ac:spMkLst>
        </pc:spChg>
        <pc:spChg chg="mod">
          <ac:chgData name="Nguyen Duc Anh 20225468" userId="21c7bed5-23d5-4149-beba-d899de50f15b" providerId="ADAL" clId="{B3C25B4E-C606-41FD-A9D0-BF33976B1631}" dt="2025-02-19T14:26:17.399" v="274" actId="1076"/>
          <ac:spMkLst>
            <pc:docMk/>
            <pc:sldMk cId="0" sldId="286"/>
            <ac:spMk id="11272" creationId="{A133C8B7-9FD6-49A6-690B-F6937F2B8B51}"/>
          </ac:spMkLst>
        </pc:spChg>
        <pc:spChg chg="mod">
          <ac:chgData name="Nguyen Duc Anh 20225468" userId="21c7bed5-23d5-4149-beba-d899de50f15b" providerId="ADAL" clId="{B3C25B4E-C606-41FD-A9D0-BF33976B1631}" dt="2025-02-19T14:26:17.399" v="274" actId="1076"/>
          <ac:spMkLst>
            <pc:docMk/>
            <pc:sldMk cId="0" sldId="286"/>
            <ac:spMk id="11275" creationId="{AFB90A64-1D2E-C7EE-C575-65DE1EB29617}"/>
          </ac:spMkLst>
        </pc:spChg>
        <pc:spChg chg="mod">
          <ac:chgData name="Nguyen Duc Anh 20225468" userId="21c7bed5-23d5-4149-beba-d899de50f15b" providerId="ADAL" clId="{B3C25B4E-C606-41FD-A9D0-BF33976B1631}" dt="2025-02-19T14:26:17.399" v="274" actId="1076"/>
          <ac:spMkLst>
            <pc:docMk/>
            <pc:sldMk cId="0" sldId="286"/>
            <ac:spMk id="11278" creationId="{B71567E8-C048-C766-B6F5-06CC698BA09B}"/>
          </ac:spMkLst>
        </pc:spChg>
        <pc:spChg chg="mod">
          <ac:chgData name="Nguyen Duc Anh 20225468" userId="21c7bed5-23d5-4149-beba-d899de50f15b" providerId="ADAL" clId="{B3C25B4E-C606-41FD-A9D0-BF33976B1631}" dt="2025-02-19T14:26:17.399" v="274" actId="1076"/>
          <ac:spMkLst>
            <pc:docMk/>
            <pc:sldMk cId="0" sldId="286"/>
            <ac:spMk id="11280" creationId="{BB420E94-D68A-3E0B-EDD7-FA9959CE5E76}"/>
          </ac:spMkLst>
        </pc:spChg>
        <pc:spChg chg="mod">
          <ac:chgData name="Nguyen Duc Anh 20225468" userId="21c7bed5-23d5-4149-beba-d899de50f15b" providerId="ADAL" clId="{B3C25B4E-C606-41FD-A9D0-BF33976B1631}" dt="2025-02-19T14:26:17.399" v="274" actId="1076"/>
          <ac:spMkLst>
            <pc:docMk/>
            <pc:sldMk cId="0" sldId="286"/>
            <ac:spMk id="11282" creationId="{8AEB8276-18E2-B568-4F57-D35865423614}"/>
          </ac:spMkLst>
        </pc:spChg>
        <pc:spChg chg="mod">
          <ac:chgData name="Nguyen Duc Anh 20225468" userId="21c7bed5-23d5-4149-beba-d899de50f15b" providerId="ADAL" clId="{B3C25B4E-C606-41FD-A9D0-BF33976B1631}" dt="2025-02-19T14:26:17.399" v="274" actId="1076"/>
          <ac:spMkLst>
            <pc:docMk/>
            <pc:sldMk cId="0" sldId="286"/>
            <ac:spMk id="11285" creationId="{C2FEF90C-8E12-5B9D-66BF-455F7BA3F0DB}"/>
          </ac:spMkLst>
        </pc:spChg>
        <pc:spChg chg="mod">
          <ac:chgData name="Nguyen Duc Anh 20225468" userId="21c7bed5-23d5-4149-beba-d899de50f15b" providerId="ADAL" clId="{B3C25B4E-C606-41FD-A9D0-BF33976B1631}" dt="2025-02-19T14:26:17.399" v="274" actId="1076"/>
          <ac:spMkLst>
            <pc:docMk/>
            <pc:sldMk cId="0" sldId="286"/>
            <ac:spMk id="11286" creationId="{C0FFF6C1-D784-7CD7-214D-A532BB29FDC0}"/>
          </ac:spMkLst>
        </pc:spChg>
        <pc:spChg chg="mod">
          <ac:chgData name="Nguyen Duc Anh 20225468" userId="21c7bed5-23d5-4149-beba-d899de50f15b" providerId="ADAL" clId="{B3C25B4E-C606-41FD-A9D0-BF33976B1631}" dt="2025-02-19T14:26:17.399" v="274" actId="1076"/>
          <ac:spMkLst>
            <pc:docMk/>
            <pc:sldMk cId="0" sldId="286"/>
            <ac:spMk id="11288" creationId="{6BA697A9-0D86-AE7C-79AC-07BB69CDB9E2}"/>
          </ac:spMkLst>
        </pc:spChg>
        <pc:spChg chg="mod">
          <ac:chgData name="Nguyen Duc Anh 20225468" userId="21c7bed5-23d5-4149-beba-d899de50f15b" providerId="ADAL" clId="{B3C25B4E-C606-41FD-A9D0-BF33976B1631}" dt="2025-02-19T14:26:17.399" v="274" actId="1076"/>
          <ac:spMkLst>
            <pc:docMk/>
            <pc:sldMk cId="0" sldId="286"/>
            <ac:spMk id="11290" creationId="{5F6EFB89-5C09-CD5F-69A8-717E0DD5C946}"/>
          </ac:spMkLst>
        </pc:spChg>
      </pc:sldChg>
      <pc:sldChg chg="modNotesTx">
        <pc:chgData name="Nguyen Duc Anh 20225468" userId="21c7bed5-23d5-4149-beba-d899de50f15b" providerId="ADAL" clId="{B3C25B4E-C606-41FD-A9D0-BF33976B1631}" dt="2025-02-19T14:54:59.415" v="309" actId="15"/>
        <pc:sldMkLst>
          <pc:docMk/>
          <pc:sldMk cId="0" sldId="287"/>
        </pc:sldMkLst>
      </pc:sldChg>
      <pc:sldChg chg="modNotesTx">
        <pc:chgData name="Nguyen Duc Anh 20225468" userId="21c7bed5-23d5-4149-beba-d899de50f15b" providerId="ADAL" clId="{B3C25B4E-C606-41FD-A9D0-BF33976B1631}" dt="2025-02-19T14:56:54.183" v="312" actId="113"/>
        <pc:sldMkLst>
          <pc:docMk/>
          <pc:sldMk cId="1224445461" sldId="288"/>
        </pc:sldMkLst>
      </pc:sldChg>
      <pc:sldChg chg="modNotesTx">
        <pc:chgData name="Nguyen Duc Anh 20225468" userId="21c7bed5-23d5-4149-beba-d899de50f15b" providerId="ADAL" clId="{B3C25B4E-C606-41FD-A9D0-BF33976B1631}" dt="2025-02-19T14:57:16.920" v="314" actId="15"/>
        <pc:sldMkLst>
          <pc:docMk/>
          <pc:sldMk cId="2653626009" sldId="289"/>
        </pc:sldMkLst>
      </pc:sldChg>
      <pc:sldChg chg="modSp mod modNotesTx">
        <pc:chgData name="Nguyen Duc Anh 20225468" userId="21c7bed5-23d5-4149-beba-d899de50f15b" providerId="ADAL" clId="{B3C25B4E-C606-41FD-A9D0-BF33976B1631}" dt="2025-02-19T14:59:43.660" v="317"/>
        <pc:sldMkLst>
          <pc:docMk/>
          <pc:sldMk cId="0" sldId="292"/>
        </pc:sldMkLst>
        <pc:spChg chg="mod">
          <ac:chgData name="Nguyen Duc Anh 20225468" userId="21c7bed5-23d5-4149-beba-d899de50f15b" providerId="ADAL" clId="{B3C25B4E-C606-41FD-A9D0-BF33976B1631}" dt="2025-02-19T14:57:35.449" v="316" actId="1076"/>
          <ac:spMkLst>
            <pc:docMk/>
            <pc:sldMk cId="0" sldId="292"/>
            <ac:spMk id="3" creationId="{0B3EA512-3F5B-0709-A08C-A5321844E4A1}"/>
          </ac:spMkLst>
        </pc:spChg>
      </pc:sldChg>
      <pc:sldChg chg="modNotesTx">
        <pc:chgData name="Nguyen Duc Anh 20225468" userId="21c7bed5-23d5-4149-beba-d899de50f15b" providerId="ADAL" clId="{B3C25B4E-C606-41FD-A9D0-BF33976B1631}" dt="2025-02-19T15:00:02.245" v="318"/>
        <pc:sldMkLst>
          <pc:docMk/>
          <pc:sldMk cId="0" sldId="293"/>
        </pc:sldMkLst>
      </pc:sldChg>
      <pc:sldChg chg="modNotesTx">
        <pc:chgData name="Nguyen Duc Anh 20225468" userId="21c7bed5-23d5-4149-beba-d899de50f15b" providerId="ADAL" clId="{B3C25B4E-C606-41FD-A9D0-BF33976B1631}" dt="2025-02-19T15:20:07.851" v="328"/>
        <pc:sldMkLst>
          <pc:docMk/>
          <pc:sldMk cId="0" sldId="294"/>
        </pc:sldMkLst>
      </pc:sldChg>
      <pc:sldChg chg="modNotesTx">
        <pc:chgData name="Nguyen Duc Anh 20225468" userId="21c7bed5-23d5-4149-beba-d899de50f15b" providerId="ADAL" clId="{B3C25B4E-C606-41FD-A9D0-BF33976B1631}" dt="2025-02-19T15:48:43.618" v="351"/>
        <pc:sldMkLst>
          <pc:docMk/>
          <pc:sldMk cId="0" sldId="298"/>
        </pc:sldMkLst>
      </pc:sldChg>
      <pc:sldChg chg="modSp mod modNotesTx">
        <pc:chgData name="Nguyen Duc Anh 20225468" userId="21c7bed5-23d5-4149-beba-d899de50f15b" providerId="ADAL" clId="{B3C25B4E-C606-41FD-A9D0-BF33976B1631}" dt="2025-02-19T16:20:26.856" v="371"/>
        <pc:sldMkLst>
          <pc:docMk/>
          <pc:sldMk cId="0" sldId="300"/>
        </pc:sldMkLst>
        <pc:spChg chg="mod">
          <ac:chgData name="Nguyen Duc Anh 20225468" userId="21c7bed5-23d5-4149-beba-d899de50f15b" providerId="ADAL" clId="{B3C25B4E-C606-41FD-A9D0-BF33976B1631}" dt="2025-02-19T13:41:20.636" v="217" actId="1076"/>
          <ac:spMkLst>
            <pc:docMk/>
            <pc:sldMk cId="0" sldId="300"/>
            <ac:spMk id="2" creationId="{DCB1A6DB-3F81-E97B-89B7-31EA72C5CDA5}"/>
          </ac:spMkLst>
        </pc:spChg>
        <pc:spChg chg="mod">
          <ac:chgData name="Nguyen Duc Anh 20225468" userId="21c7bed5-23d5-4149-beba-d899de50f15b" providerId="ADAL" clId="{B3C25B4E-C606-41FD-A9D0-BF33976B1631}" dt="2025-02-19T15:31:59.328" v="346" actId="1076"/>
          <ac:spMkLst>
            <pc:docMk/>
            <pc:sldMk cId="0" sldId="300"/>
            <ac:spMk id="46083" creationId="{3DE74F4B-F3DE-7676-1E4D-16B2683E3417}"/>
          </ac:spMkLst>
        </pc:spChg>
      </pc:sldChg>
      <pc:sldChg chg="modSp mod modNotesTx">
        <pc:chgData name="Nguyen Duc Anh 20225468" userId="21c7bed5-23d5-4149-beba-d899de50f15b" providerId="ADAL" clId="{B3C25B4E-C606-41FD-A9D0-BF33976B1631}" dt="2025-02-19T15:46:26.869" v="349"/>
        <pc:sldMkLst>
          <pc:docMk/>
          <pc:sldMk cId="0" sldId="301"/>
        </pc:sldMkLst>
        <pc:spChg chg="mod">
          <ac:chgData name="Nguyen Duc Anh 20225468" userId="21c7bed5-23d5-4149-beba-d899de50f15b" providerId="ADAL" clId="{B3C25B4E-C606-41FD-A9D0-BF33976B1631}" dt="2025-02-19T15:29:17.413" v="345" actId="1076"/>
          <ac:spMkLst>
            <pc:docMk/>
            <pc:sldMk cId="0" sldId="301"/>
            <ac:spMk id="23555" creationId="{E190FD52-2F28-5ED3-3C15-9018F62CFFE4}"/>
          </ac:spMkLst>
        </pc:spChg>
      </pc:sldChg>
      <pc:sldChg chg="modSp mod modNotesTx">
        <pc:chgData name="Nguyen Duc Anh 20225468" userId="21c7bed5-23d5-4149-beba-d899de50f15b" providerId="ADAL" clId="{B3C25B4E-C606-41FD-A9D0-BF33976B1631}" dt="2025-02-19T16:07:34.115" v="368"/>
        <pc:sldMkLst>
          <pc:docMk/>
          <pc:sldMk cId="0" sldId="302"/>
        </pc:sldMkLst>
        <pc:spChg chg="mod">
          <ac:chgData name="Nguyen Duc Anh 20225468" userId="21c7bed5-23d5-4149-beba-d899de50f15b" providerId="ADAL" clId="{B3C25B4E-C606-41FD-A9D0-BF33976B1631}" dt="2025-02-19T13:41:33.383" v="219" actId="1036"/>
          <ac:spMkLst>
            <pc:docMk/>
            <pc:sldMk cId="0" sldId="302"/>
            <ac:spMk id="2" creationId="{EFB90F54-019E-5032-E549-931F77E59302}"/>
          </ac:spMkLst>
        </pc:spChg>
        <pc:spChg chg="mod">
          <ac:chgData name="Nguyen Duc Anh 20225468" userId="21c7bed5-23d5-4149-beba-d899de50f15b" providerId="ADAL" clId="{B3C25B4E-C606-41FD-A9D0-BF33976B1631}" dt="2025-02-19T15:40:36.847" v="347" actId="1076"/>
          <ac:spMkLst>
            <pc:docMk/>
            <pc:sldMk cId="0" sldId="302"/>
            <ac:spMk id="24579" creationId="{67AEAAAD-984C-4444-B8A2-80C8ECA8208B}"/>
          </ac:spMkLst>
        </pc:spChg>
      </pc:sldChg>
      <pc:sldChg chg="modSp mod modNotesTx">
        <pc:chgData name="Nguyen Duc Anh 20225468" userId="21c7bed5-23d5-4149-beba-d899de50f15b" providerId="ADAL" clId="{B3C25B4E-C606-41FD-A9D0-BF33976B1631}" dt="2025-02-19T15:45:09.051" v="348"/>
        <pc:sldMkLst>
          <pc:docMk/>
          <pc:sldMk cId="0" sldId="303"/>
        </pc:sldMkLst>
        <pc:spChg chg="mod">
          <ac:chgData name="Nguyen Duc Anh 20225468" userId="21c7bed5-23d5-4149-beba-d899de50f15b" providerId="ADAL" clId="{B3C25B4E-C606-41FD-A9D0-BF33976B1631}" dt="2025-02-19T15:29:06.501" v="344" actId="1076"/>
          <ac:spMkLst>
            <pc:docMk/>
            <pc:sldMk cId="0" sldId="303"/>
            <ac:spMk id="22531" creationId="{A01EE6A6-E4AE-CD16-C3C9-B39709135EE0}"/>
          </ac:spMkLst>
        </pc:spChg>
      </pc:sldChg>
      <pc:sldChg chg="modSp mod modNotesTx">
        <pc:chgData name="Nguyen Duc Anh 20225468" userId="21c7bed5-23d5-4149-beba-d899de50f15b" providerId="ADAL" clId="{B3C25B4E-C606-41FD-A9D0-BF33976B1631}" dt="2025-02-19T14:45:36.419" v="295" actId="1076"/>
        <pc:sldMkLst>
          <pc:docMk/>
          <pc:sldMk cId="0" sldId="305"/>
        </pc:sldMkLst>
        <pc:spChg chg="mod">
          <ac:chgData name="Nguyen Duc Anh 20225468" userId="21c7bed5-23d5-4149-beba-d899de50f15b" providerId="ADAL" clId="{B3C25B4E-C606-41FD-A9D0-BF33976B1631}" dt="2025-02-19T14:45:32.549" v="294" actId="1076"/>
          <ac:spMkLst>
            <pc:docMk/>
            <pc:sldMk cId="0" sldId="305"/>
            <ac:spMk id="3" creationId="{92366598-5DFE-D91F-7AF0-B5B2D56329B6}"/>
          </ac:spMkLst>
        </pc:spChg>
        <pc:spChg chg="mod">
          <ac:chgData name="Nguyen Duc Anh 20225468" userId="21c7bed5-23d5-4149-beba-d899de50f15b" providerId="ADAL" clId="{B3C25B4E-C606-41FD-A9D0-BF33976B1631}" dt="2025-02-19T14:45:32.549" v="294" actId="1076"/>
          <ac:spMkLst>
            <pc:docMk/>
            <pc:sldMk cId="0" sldId="305"/>
            <ac:spMk id="5" creationId="{E182AD0F-97C5-19BB-F439-B7678BF169E5}"/>
          </ac:spMkLst>
        </pc:spChg>
        <pc:spChg chg="mod">
          <ac:chgData name="Nguyen Duc Anh 20225468" userId="21c7bed5-23d5-4149-beba-d899de50f15b" providerId="ADAL" clId="{B3C25B4E-C606-41FD-A9D0-BF33976B1631}" dt="2025-02-19T14:45:32.549" v="294" actId="1076"/>
          <ac:spMkLst>
            <pc:docMk/>
            <pc:sldMk cId="0" sldId="305"/>
            <ac:spMk id="8" creationId="{0C50DBB1-9FEE-032A-8A76-EB2FC4F93ED9}"/>
          </ac:spMkLst>
        </pc:spChg>
        <pc:spChg chg="mod">
          <ac:chgData name="Nguyen Duc Anh 20225468" userId="21c7bed5-23d5-4149-beba-d899de50f15b" providerId="ADAL" clId="{B3C25B4E-C606-41FD-A9D0-BF33976B1631}" dt="2025-02-19T14:45:32.549" v="294" actId="1076"/>
          <ac:spMkLst>
            <pc:docMk/>
            <pc:sldMk cId="0" sldId="305"/>
            <ac:spMk id="10" creationId="{30ADA75C-75F4-D68D-C62E-89407E3541BA}"/>
          </ac:spMkLst>
        </pc:spChg>
        <pc:spChg chg="mod">
          <ac:chgData name="Nguyen Duc Anh 20225468" userId="21c7bed5-23d5-4149-beba-d899de50f15b" providerId="ADAL" clId="{B3C25B4E-C606-41FD-A9D0-BF33976B1631}" dt="2025-02-19T14:45:32.549" v="294" actId="1076"/>
          <ac:spMkLst>
            <pc:docMk/>
            <pc:sldMk cId="0" sldId="305"/>
            <ac:spMk id="13" creationId="{32167DBF-9632-3FC9-C804-18E8A2F3246E}"/>
          </ac:spMkLst>
        </pc:spChg>
        <pc:spChg chg="mod">
          <ac:chgData name="Nguyen Duc Anh 20225468" userId="21c7bed5-23d5-4149-beba-d899de50f15b" providerId="ADAL" clId="{B3C25B4E-C606-41FD-A9D0-BF33976B1631}" dt="2025-02-19T14:45:32.549" v="294" actId="1076"/>
          <ac:spMkLst>
            <pc:docMk/>
            <pc:sldMk cId="0" sldId="305"/>
            <ac:spMk id="17" creationId="{540252F8-61E8-D521-DE03-AAA21E01A9F0}"/>
          </ac:spMkLst>
        </pc:spChg>
        <pc:spChg chg="mod">
          <ac:chgData name="Nguyen Duc Anh 20225468" userId="21c7bed5-23d5-4149-beba-d899de50f15b" providerId="ADAL" clId="{B3C25B4E-C606-41FD-A9D0-BF33976B1631}" dt="2025-02-19T14:45:32.549" v="294" actId="1076"/>
          <ac:spMkLst>
            <pc:docMk/>
            <pc:sldMk cId="0" sldId="305"/>
            <ac:spMk id="18" creationId="{C96954A1-EC18-588A-B586-647A6C5063A1}"/>
          </ac:spMkLst>
        </pc:spChg>
        <pc:spChg chg="mod">
          <ac:chgData name="Nguyen Duc Anh 20225468" userId="21c7bed5-23d5-4149-beba-d899de50f15b" providerId="ADAL" clId="{B3C25B4E-C606-41FD-A9D0-BF33976B1631}" dt="2025-02-19T14:45:32.549" v="294" actId="1076"/>
          <ac:spMkLst>
            <pc:docMk/>
            <pc:sldMk cId="0" sldId="305"/>
            <ac:spMk id="21" creationId="{8B8DA0C6-FAB3-1B58-7499-ED75EE0B8705}"/>
          </ac:spMkLst>
        </pc:spChg>
        <pc:spChg chg="mod">
          <ac:chgData name="Nguyen Duc Anh 20225468" userId="21c7bed5-23d5-4149-beba-d899de50f15b" providerId="ADAL" clId="{B3C25B4E-C606-41FD-A9D0-BF33976B1631}" dt="2025-02-19T14:45:32.549" v="294" actId="1076"/>
          <ac:spMkLst>
            <pc:docMk/>
            <pc:sldMk cId="0" sldId="305"/>
            <ac:spMk id="22" creationId="{0F29DB6D-C464-DB64-A4E2-0DAAA4773F30}"/>
          </ac:spMkLst>
        </pc:spChg>
        <pc:spChg chg="mod">
          <ac:chgData name="Nguyen Duc Anh 20225468" userId="21c7bed5-23d5-4149-beba-d899de50f15b" providerId="ADAL" clId="{B3C25B4E-C606-41FD-A9D0-BF33976B1631}" dt="2025-02-19T14:45:32.549" v="294" actId="1076"/>
          <ac:spMkLst>
            <pc:docMk/>
            <pc:sldMk cId="0" sldId="305"/>
            <ac:spMk id="23" creationId="{AD225FD5-BBB4-E63A-8A1D-02E3848FBE19}"/>
          </ac:spMkLst>
        </pc:spChg>
        <pc:spChg chg="mod">
          <ac:chgData name="Nguyen Duc Anh 20225468" userId="21c7bed5-23d5-4149-beba-d899de50f15b" providerId="ADAL" clId="{B3C25B4E-C606-41FD-A9D0-BF33976B1631}" dt="2025-02-19T14:45:36.419" v="295" actId="1076"/>
          <ac:spMkLst>
            <pc:docMk/>
            <pc:sldMk cId="0" sldId="305"/>
            <ac:spMk id="12291" creationId="{09720E55-C4EA-389C-E16B-3247C8F26E95}"/>
          </ac:spMkLst>
        </pc:spChg>
      </pc:sldChg>
      <pc:sldChg chg="modNotesTx">
        <pc:chgData name="Nguyen Duc Anh 20225468" userId="21c7bed5-23d5-4149-beba-d899de50f15b" providerId="ADAL" clId="{B3C25B4E-C606-41FD-A9D0-BF33976B1631}" dt="2025-02-19T11:55:46.282" v="59" actId="20577"/>
        <pc:sldMkLst>
          <pc:docMk/>
          <pc:sldMk cId="2862904568" sldId="322"/>
        </pc:sldMkLst>
      </pc:sldChg>
      <pc:sldChg chg="modSp mod modNotesTx">
        <pc:chgData name="Nguyen Duc Anh 20225468" userId="21c7bed5-23d5-4149-beba-d899de50f15b" providerId="ADAL" clId="{B3C25B4E-C606-41FD-A9D0-BF33976B1631}" dt="2025-02-21T12:29:25.215" v="405" actId="20577"/>
        <pc:sldMkLst>
          <pc:docMk/>
          <pc:sldMk cId="2988387188" sldId="458"/>
        </pc:sldMkLst>
        <pc:spChg chg="mod">
          <ac:chgData name="Nguyen Duc Anh 20225468" userId="21c7bed5-23d5-4149-beba-d899de50f15b" providerId="ADAL" clId="{B3C25B4E-C606-41FD-A9D0-BF33976B1631}" dt="2025-02-21T12:29:25.215" v="405" actId="20577"/>
          <ac:spMkLst>
            <pc:docMk/>
            <pc:sldMk cId="2988387188" sldId="458"/>
            <ac:spMk id="3" creationId="{00000000-0000-0000-0000-000000000000}"/>
          </ac:spMkLst>
        </pc:spChg>
      </pc:sldChg>
      <pc:sldChg chg="modSp add mod ord modNotesTx">
        <pc:chgData name="Nguyen Duc Anh 20225468" userId="21c7bed5-23d5-4149-beba-d899de50f15b" providerId="ADAL" clId="{B3C25B4E-C606-41FD-A9D0-BF33976B1631}" dt="2025-02-19T16:29:15.509" v="392" actId="20577"/>
        <pc:sldMkLst>
          <pc:docMk/>
          <pc:sldMk cId="3726307977" sldId="494"/>
        </pc:sldMkLst>
        <pc:spChg chg="mod">
          <ac:chgData name="Nguyen Duc Anh 20225468" userId="21c7bed5-23d5-4149-beba-d899de50f15b" providerId="ADAL" clId="{B3C25B4E-C606-41FD-A9D0-BF33976B1631}" dt="2025-02-19T11:40:41.106" v="3" actId="207"/>
          <ac:spMkLst>
            <pc:docMk/>
            <pc:sldMk cId="3726307977" sldId="494"/>
            <ac:spMk id="8" creationId="{0A039854-6E4E-BF79-4C51-7BD2CA18FB68}"/>
          </ac:spMkLst>
        </pc:spChg>
        <pc:spChg chg="mod">
          <ac:chgData name="Nguyen Duc Anh 20225468" userId="21c7bed5-23d5-4149-beba-d899de50f15b" providerId="ADAL" clId="{B3C25B4E-C606-41FD-A9D0-BF33976B1631}" dt="2025-02-19T11:42:17.240" v="5" actId="207"/>
          <ac:spMkLst>
            <pc:docMk/>
            <pc:sldMk cId="3726307977" sldId="494"/>
            <ac:spMk id="9" creationId="{9BA7F93C-5D5C-57D4-8EDB-9579712840E3}"/>
          </ac:spMkLst>
        </pc:spChg>
        <pc:spChg chg="mod">
          <ac:chgData name="Nguyen Duc Anh 20225468" userId="21c7bed5-23d5-4149-beba-d899de50f15b" providerId="ADAL" clId="{B3C25B4E-C606-41FD-A9D0-BF33976B1631}" dt="2025-02-19T11:42:28.200" v="7" actId="207"/>
          <ac:spMkLst>
            <pc:docMk/>
            <pc:sldMk cId="3726307977" sldId="494"/>
            <ac:spMk id="14" creationId="{8221D0EC-39D2-1753-02B8-CCB4A13F8023}"/>
          </ac:spMkLst>
        </pc:spChg>
      </pc:sldChg>
      <pc:sldChg chg="modNotesTx">
        <pc:chgData name="Nguyen Duc Anh 20225468" userId="21c7bed5-23d5-4149-beba-d899de50f15b" providerId="ADAL" clId="{B3C25B4E-C606-41FD-A9D0-BF33976B1631}" dt="2025-02-19T12:10:17.693" v="75" actId="20577"/>
        <pc:sldMkLst>
          <pc:docMk/>
          <pc:sldMk cId="4079238655" sldId="495"/>
        </pc:sldMkLst>
      </pc:sldChg>
      <pc:sldChg chg="modNotesTx">
        <pc:chgData name="Nguyen Duc Anh 20225468" userId="21c7bed5-23d5-4149-beba-d899de50f15b" providerId="ADAL" clId="{B3C25B4E-C606-41FD-A9D0-BF33976B1631}" dt="2025-02-19T16:31:57.803" v="399" actId="20577"/>
        <pc:sldMkLst>
          <pc:docMk/>
          <pc:sldMk cId="3597741818" sldId="496"/>
        </pc:sldMkLst>
      </pc:sldChg>
      <pc:sldChg chg="modNotesTx">
        <pc:chgData name="Nguyen Duc Anh 20225468" userId="21c7bed5-23d5-4149-beba-d899de50f15b" providerId="ADAL" clId="{B3C25B4E-C606-41FD-A9D0-BF33976B1631}" dt="2025-02-19T12:37:55.756" v="80" actId="20577"/>
        <pc:sldMkLst>
          <pc:docMk/>
          <pc:sldMk cId="1368392406" sldId="497"/>
        </pc:sldMkLst>
      </pc:sldChg>
      <pc:sldChg chg="modNotesTx">
        <pc:chgData name="Nguyen Duc Anh 20225468" userId="21c7bed5-23d5-4149-beba-d899de50f15b" providerId="ADAL" clId="{B3C25B4E-C606-41FD-A9D0-BF33976B1631}" dt="2025-02-19T12:51:04.815" v="186" actId="20577"/>
        <pc:sldMkLst>
          <pc:docMk/>
          <pc:sldMk cId="2844461331" sldId="498"/>
        </pc:sldMkLst>
      </pc:sldChg>
      <pc:sldChg chg="modNotesTx">
        <pc:chgData name="Nguyen Duc Anh 20225468" userId="21c7bed5-23d5-4149-beba-d899de50f15b" providerId="ADAL" clId="{B3C25B4E-C606-41FD-A9D0-BF33976B1631}" dt="2025-02-19T12:51:42.767" v="188" actId="20577"/>
        <pc:sldMkLst>
          <pc:docMk/>
          <pc:sldMk cId="2830912247" sldId="499"/>
        </pc:sldMkLst>
      </pc:sldChg>
      <pc:sldChg chg="modNotesTx">
        <pc:chgData name="Nguyen Duc Anh 20225468" userId="21c7bed5-23d5-4149-beba-d899de50f15b" providerId="ADAL" clId="{B3C25B4E-C606-41FD-A9D0-BF33976B1631}" dt="2025-02-19T12:53:57.609" v="195" actId="20577"/>
        <pc:sldMkLst>
          <pc:docMk/>
          <pc:sldMk cId="3949974461" sldId="500"/>
        </pc:sldMkLst>
      </pc:sldChg>
      <pc:sldChg chg="modNotesTx">
        <pc:chgData name="Nguyen Duc Anh 20225468" userId="21c7bed5-23d5-4149-beba-d899de50f15b" providerId="ADAL" clId="{B3C25B4E-C606-41FD-A9D0-BF33976B1631}" dt="2025-02-19T13:02:15.588" v="199"/>
        <pc:sldMkLst>
          <pc:docMk/>
          <pc:sldMk cId="2564989794" sldId="501"/>
        </pc:sldMkLst>
      </pc:sldChg>
      <pc:sldChg chg="modNotesTx">
        <pc:chgData name="Nguyen Duc Anh 20225468" userId="21c7bed5-23d5-4149-beba-d899de50f15b" providerId="ADAL" clId="{B3C25B4E-C606-41FD-A9D0-BF33976B1631}" dt="2025-02-19T13:02:31.664" v="207" actId="20577"/>
        <pc:sldMkLst>
          <pc:docMk/>
          <pc:sldMk cId="3794109364" sldId="502"/>
        </pc:sldMkLst>
      </pc:sldChg>
      <pc:sldChg chg="modNotesTx">
        <pc:chgData name="Nguyen Duc Anh 20225468" userId="21c7bed5-23d5-4149-beba-d899de50f15b" providerId="ADAL" clId="{B3C25B4E-C606-41FD-A9D0-BF33976B1631}" dt="2025-02-19T13:01:33.184" v="198"/>
        <pc:sldMkLst>
          <pc:docMk/>
          <pc:sldMk cId="3497092295" sldId="503"/>
        </pc:sldMkLst>
      </pc:sldChg>
      <pc:sldChg chg="modNotesTx">
        <pc:chgData name="Nguyen Duc Anh 20225468" userId="21c7bed5-23d5-4149-beba-d899de50f15b" providerId="ADAL" clId="{B3C25B4E-C606-41FD-A9D0-BF33976B1631}" dt="2025-02-19T14:10:27.730" v="264" actId="20577"/>
        <pc:sldMkLst>
          <pc:docMk/>
          <pc:sldMk cId="59350890" sldId="504"/>
        </pc:sldMkLst>
      </pc:sldChg>
      <pc:sldChg chg="modNotesTx">
        <pc:chgData name="Nguyen Duc Anh 20225468" userId="21c7bed5-23d5-4149-beba-d899de50f15b" providerId="ADAL" clId="{B3C25B4E-C606-41FD-A9D0-BF33976B1631}" dt="2025-02-19T14:00:23.901" v="257" actId="20577"/>
        <pc:sldMkLst>
          <pc:docMk/>
          <pc:sldMk cId="2609730658" sldId="505"/>
        </pc:sldMkLst>
      </pc:sldChg>
      <pc:sldChg chg="modNotesTx">
        <pc:chgData name="Nguyen Duc Anh 20225468" userId="21c7bed5-23d5-4149-beba-d899de50f15b" providerId="ADAL" clId="{B3C25B4E-C606-41FD-A9D0-BF33976B1631}" dt="2025-02-19T14:03:26.321" v="259" actId="20577"/>
        <pc:sldMkLst>
          <pc:docMk/>
          <pc:sldMk cId="128860545" sldId="506"/>
        </pc:sldMkLst>
      </pc:sldChg>
      <pc:sldChg chg="modNotesTx">
        <pc:chgData name="Nguyen Duc Anh 20225468" userId="21c7bed5-23d5-4149-beba-d899de50f15b" providerId="ADAL" clId="{B3C25B4E-C606-41FD-A9D0-BF33976B1631}" dt="2025-02-19T14:16:23.792" v="266" actId="15"/>
        <pc:sldMkLst>
          <pc:docMk/>
          <pc:sldMk cId="1713818983" sldId="507"/>
        </pc:sldMkLst>
      </pc:sldChg>
      <pc:sldChg chg="modNotesTx">
        <pc:chgData name="Nguyen Duc Anh 20225468" userId="21c7bed5-23d5-4149-beba-d899de50f15b" providerId="ADAL" clId="{B3C25B4E-C606-41FD-A9D0-BF33976B1631}" dt="2025-02-19T14:24:11.045" v="269" actId="15"/>
        <pc:sldMkLst>
          <pc:docMk/>
          <pc:sldMk cId="181976425" sldId="508"/>
        </pc:sldMkLst>
      </pc:sldChg>
      <pc:sldChg chg="modNotesTx">
        <pc:chgData name="Nguyen Duc Anh 20225468" userId="21c7bed5-23d5-4149-beba-d899de50f15b" providerId="ADAL" clId="{B3C25B4E-C606-41FD-A9D0-BF33976B1631}" dt="2025-02-19T14:25:42.478" v="272" actId="12"/>
        <pc:sldMkLst>
          <pc:docMk/>
          <pc:sldMk cId="263039940" sldId="509"/>
        </pc:sldMkLst>
      </pc:sldChg>
      <pc:sldChg chg="modNotesTx">
        <pc:chgData name="Nguyen Duc Anh 20225468" userId="21c7bed5-23d5-4149-beba-d899de50f15b" providerId="ADAL" clId="{B3C25B4E-C606-41FD-A9D0-BF33976B1631}" dt="2025-02-19T16:22:22.461" v="372"/>
        <pc:sldMkLst>
          <pc:docMk/>
          <pc:sldMk cId="2915148080" sldId="523"/>
        </pc:sldMkLst>
      </pc:sldChg>
      <pc:sldChg chg="modNotesTx">
        <pc:chgData name="Nguyen Duc Anh 20225468" userId="21c7bed5-23d5-4149-beba-d899de50f15b" providerId="ADAL" clId="{B3C25B4E-C606-41FD-A9D0-BF33976B1631}" dt="2025-02-19T12:07:31.932" v="69" actId="20577"/>
        <pc:sldMkLst>
          <pc:docMk/>
          <pc:sldMk cId="774799626" sldId="532"/>
        </pc:sldMkLst>
      </pc:sldChg>
      <pc:sldChg chg="modNotesTx">
        <pc:chgData name="Nguyen Duc Anh 20225468" userId="21c7bed5-23d5-4149-beba-d899de50f15b" providerId="ADAL" clId="{B3C25B4E-C606-41FD-A9D0-BF33976B1631}" dt="2025-02-19T12:08:09.988" v="73" actId="20577"/>
        <pc:sldMkLst>
          <pc:docMk/>
          <pc:sldMk cId="4139275634" sldId="533"/>
        </pc:sldMkLst>
      </pc:sldChg>
      <pc:sldChg chg="modNotesTx">
        <pc:chgData name="Nguyen Duc Anh 20225468" userId="21c7bed5-23d5-4149-beba-d899de50f15b" providerId="ADAL" clId="{B3C25B4E-C606-41FD-A9D0-BF33976B1631}" dt="2025-02-19T14:36:48.340" v="280" actId="20577"/>
        <pc:sldMkLst>
          <pc:docMk/>
          <pc:sldMk cId="886520641" sldId="534"/>
        </pc:sldMkLst>
      </pc:sldChg>
      <pc:sldChg chg="modSp mod modNotesTx">
        <pc:chgData name="Nguyen Duc Anh 20225468" userId="21c7bed5-23d5-4149-beba-d899de50f15b" providerId="ADAL" clId="{B3C25B4E-C606-41FD-A9D0-BF33976B1631}" dt="2025-02-19T14:47:28.930" v="298" actId="1035"/>
        <pc:sldMkLst>
          <pc:docMk/>
          <pc:sldMk cId="1844348542" sldId="554"/>
        </pc:sldMkLst>
        <pc:spChg chg="mod">
          <ac:chgData name="Nguyen Duc Anh 20225468" userId="21c7bed5-23d5-4149-beba-d899de50f15b" providerId="ADAL" clId="{B3C25B4E-C606-41FD-A9D0-BF33976B1631}" dt="2025-02-19T14:47:28.930" v="298" actId="1035"/>
          <ac:spMkLst>
            <pc:docMk/>
            <pc:sldMk cId="1844348542" sldId="554"/>
            <ac:spMk id="12291" creationId="{09720E55-C4EA-389C-E16B-3247C8F26E95}"/>
          </ac:spMkLst>
        </pc:spChg>
      </pc:sldChg>
      <pc:sldChg chg="addSp modSp add mod modAnim modNotesTx">
        <pc:chgData name="Nguyen Duc Anh 20225468" userId="21c7bed5-23d5-4149-beba-d899de50f15b" providerId="ADAL" clId="{B3C25B4E-C606-41FD-A9D0-BF33976B1631}" dt="2025-02-19T11:49:28.448" v="52"/>
        <pc:sldMkLst>
          <pc:docMk/>
          <pc:sldMk cId="3707623749" sldId="555"/>
        </pc:sldMkLst>
        <pc:spChg chg="mod">
          <ac:chgData name="Nguyen Duc Anh 20225468" userId="21c7bed5-23d5-4149-beba-d899de50f15b" providerId="ADAL" clId="{B3C25B4E-C606-41FD-A9D0-BF33976B1631}" dt="2025-02-19T11:48:07.740" v="44" actId="1076"/>
          <ac:spMkLst>
            <pc:docMk/>
            <pc:sldMk cId="3707623749" sldId="555"/>
            <ac:spMk id="18435" creationId="{00000000-0000-0000-0000-000000000000}"/>
          </ac:spMkLst>
        </pc:spChg>
      </pc:sldChg>
      <pc:sldChg chg="modSp add mod modAnim modNotesTx">
        <pc:chgData name="Nguyen Duc Anh 20225468" userId="21c7bed5-23d5-4149-beba-d899de50f15b" providerId="ADAL" clId="{B3C25B4E-C606-41FD-A9D0-BF33976B1631}" dt="2025-02-19T16:31:36.952" v="398" actId="20577"/>
        <pc:sldMkLst>
          <pc:docMk/>
          <pc:sldMk cId="491004370" sldId="556"/>
        </pc:sldMkLst>
        <pc:spChg chg="mod">
          <ac:chgData name="Nguyen Duc Anh 20225468" userId="21c7bed5-23d5-4149-beba-d899de50f15b" providerId="ADAL" clId="{B3C25B4E-C606-41FD-A9D0-BF33976B1631}" dt="2025-02-19T16:26:57.714" v="386" actId="1076"/>
          <ac:spMkLst>
            <pc:docMk/>
            <pc:sldMk cId="491004370" sldId="556"/>
            <ac:spMk id="18435" creationId="{A3E4B779-2CB1-2D5B-0EE2-D29C678F91F3}"/>
          </ac:spMkLst>
        </pc:spChg>
      </pc:sldChg>
      <pc:sldChg chg="add del">
        <pc:chgData name="Nguyen Duc Anh 20225468" userId="21c7bed5-23d5-4149-beba-d899de50f15b" providerId="ADAL" clId="{B3C25B4E-C606-41FD-A9D0-BF33976B1631}" dt="2025-02-19T14:49:55.741" v="303"/>
        <pc:sldMkLst>
          <pc:docMk/>
          <pc:sldMk cId="884511660" sldId="556"/>
        </pc:sldMkLst>
      </pc:sldChg>
      <pc:sldMasterChg chg="modSp mod">
        <pc:chgData name="Nguyen Duc Anh 20225468" userId="21c7bed5-23d5-4149-beba-d899de50f15b" providerId="ADAL" clId="{B3C25B4E-C606-41FD-A9D0-BF33976B1631}" dt="2025-02-21T12:29:47.617" v="411" actId="20577"/>
        <pc:sldMasterMkLst>
          <pc:docMk/>
          <pc:sldMasterMk cId="209646279" sldId="2147483673"/>
        </pc:sldMasterMkLst>
        <pc:spChg chg="mod">
          <ac:chgData name="Nguyen Duc Anh 20225468" userId="21c7bed5-23d5-4149-beba-d899de50f15b" providerId="ADAL" clId="{B3C25B4E-C606-41FD-A9D0-BF33976B1631}" dt="2025-02-21T12:29:47.617" v="411" actId="20577"/>
          <ac:spMkLst>
            <pc:docMk/>
            <pc:sldMasterMk cId="209646279" sldId="2147483673"/>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52242A5-F639-4664-BD41-BCD4B3AE61B3}" type="datetimeFigureOut">
              <a:rPr lang="en-AU" smtClean="0"/>
              <a:t>18/3/2025</a:t>
            </a:fld>
            <a:endParaRPr lang="en-AU"/>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F360082-EA30-4057-AB90-B4ED5F4D7845}" type="slidenum">
              <a:rPr lang="en-AU" smtClean="0"/>
              <a:t>‹#›</a:t>
            </a:fld>
            <a:endParaRPr lang="en-AU"/>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631B193-6215-402E-AF09-FD5F760B2495}" type="datetimeFigureOut">
              <a:rPr lang="en-AU" smtClean="0"/>
              <a:t>18/3/2025</a:t>
            </a:fld>
            <a:endParaRPr lang="en-AU"/>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38395D-4A6C-4B89-AE76-7C26F2891DF7}" type="slidenum">
              <a:rPr lang="en-AU" smtClean="0"/>
              <a:t>‹#›</a:t>
            </a:fld>
            <a:endParaRPr lang="en-AU"/>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04A9-F288-EE0C-2EB4-A5FF4BFB0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DC6F6-A3DB-6B37-1857-C22651751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7DA69-666E-BFA1-0DD1-0EF9126AE0A2}"/>
              </a:ext>
            </a:extLst>
          </p:cNvPr>
          <p:cNvSpPr>
            <a:spLocks noGrp="1"/>
          </p:cNvSpPr>
          <p:nvPr>
            <p:ph type="body" idx="1"/>
          </p:nvPr>
        </p:nvSpPr>
        <p:spPr/>
        <p:txBody>
          <a:bodyPr/>
          <a:lstStyle/>
          <a:p>
            <a:r>
              <a:rPr lang="en-US" dirty="0"/>
              <a:t>Now, in </a:t>
            </a:r>
            <a:r>
              <a:rPr lang="en-US" b="1" dirty="0"/>
              <a:t>Module 4</a:t>
            </a:r>
            <a:r>
              <a:rPr lang="en-US" dirty="0"/>
              <a:t>, we will dive deeper into advanced sorting concepts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Heap Sort</a:t>
            </a:r>
            <a:r>
              <a:rPr lang="en-US" sz="1200" b="0" kern="100" dirty="0">
                <a:effectLst/>
                <a:latin typeface="Aptos" panose="020B0004020202020204" pitchFamily="34" charset="0"/>
                <a:ea typeface="Aptos" panose="020B0004020202020204" pitchFamily="34" charset="0"/>
                <a:cs typeface="Times New Roman" panose="02020603050405020304" pitchFamily="18" charset="0"/>
              </a:rPr>
              <a:t>)</a:t>
            </a:r>
            <a:r>
              <a:rPr lang="en-US" dirty="0"/>
              <a:t>, further analyze </a:t>
            </a:r>
            <a:r>
              <a:rPr lang="en-US" b="1" dirty="0"/>
              <a:t>sorting efficiency</a:t>
            </a:r>
            <a:r>
              <a:rPr lang="en-US" dirty="0"/>
              <a:t>, and compare different algorithms in greater detail.</a:t>
            </a:r>
          </a:p>
        </p:txBody>
      </p:sp>
      <p:sp>
        <p:nvSpPr>
          <p:cNvPr id="4" name="Slide Number Placeholder 3">
            <a:extLst>
              <a:ext uri="{FF2B5EF4-FFF2-40B4-BE49-F238E27FC236}">
                <a16:creationId xmlns:a16="http://schemas.microsoft.com/office/drawing/2014/main" id="{163DE281-B5CA-77DE-C37D-D00B3B8C6DE2}"/>
              </a:ext>
            </a:extLst>
          </p:cNvPr>
          <p:cNvSpPr>
            <a:spLocks noGrp="1"/>
          </p:cNvSpPr>
          <p:nvPr>
            <p:ph type="sldNum" sz="quarter" idx="5"/>
          </p:nvPr>
        </p:nvSpPr>
        <p:spPr/>
        <p:txBody>
          <a:bodyPr/>
          <a:lstStyle/>
          <a:p>
            <a:fld id="{F438395D-4A6C-4B89-AE76-7C26F2891DF7}" type="slidenum">
              <a:rPr lang="en-AU" smtClean="0"/>
              <a:t>1</a:t>
            </a:fld>
            <a:endParaRPr lang="en-AU"/>
          </a:p>
        </p:txBody>
      </p:sp>
    </p:spTree>
    <p:extLst>
      <p:ext uri="{BB962C8B-B14F-4D97-AF65-F5344CB8AC3E}">
        <p14:creationId xmlns:p14="http://schemas.microsoft.com/office/powerpoint/2010/main" val="237954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pivot is randomly selected from the array. In this case, the pivot chosen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array is now divided into two subarrays:</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Left subarray: elements smaller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Right subarray: elements greater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a:t>
            </a:r>
            <a:endParaRPr lang="vi-V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forms the first step of partitioning before recursion.</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10</a:t>
            </a:fld>
            <a:endParaRPr lang="en-AU"/>
          </a:p>
        </p:txBody>
      </p:sp>
    </p:spTree>
    <p:extLst>
      <p:ext uri="{BB962C8B-B14F-4D97-AF65-F5344CB8AC3E}">
        <p14:creationId xmlns:p14="http://schemas.microsoft.com/office/powerpoint/2010/main" val="131302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 4, 3,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selected for further sorting.</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new pivot is chosen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in this case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array will now be partitioned based on this new pivot.</a:t>
            </a:r>
          </a:p>
          <a:p>
            <a:pPr marL="342900" marR="0" lvl="0" indent="-342900">
              <a:lnSpc>
                <a:spcPct val="115000"/>
              </a:lnSpc>
              <a:spcAft>
                <a:spcPts val="80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smaller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go to the left.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greater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go to the right.</a:t>
            </a:r>
          </a:p>
          <a:p>
            <a:pPr marL="342900" marR="0" lvl="0" indent="-342900">
              <a:lnSpc>
                <a:spcPct val="115000"/>
              </a:lnSpc>
              <a:spcAft>
                <a:spcPts val="80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11</a:t>
            </a:fld>
            <a:endParaRPr lang="en-AU"/>
          </a:p>
        </p:txBody>
      </p:sp>
    </p:spTree>
    <p:extLst>
      <p:ext uri="{BB962C8B-B14F-4D97-AF65-F5344CB8AC3E}">
        <p14:creationId xmlns:p14="http://schemas.microsoft.com/office/powerpoint/2010/main" val="479612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array is now split further into two parts:</a:t>
            </a:r>
          </a:p>
          <a:p>
            <a:pPr marL="742950" marR="0" lvl="1" indent="-285750">
              <a:lnSpc>
                <a:spcPct val="115000"/>
              </a:lnSpc>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Left subarray: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smaller than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Right subarray: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greater than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4, 3</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pivot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now in its correct position.</a:t>
            </a:r>
          </a:p>
          <a:p>
            <a:pPr marL="342900" marR="0" lvl="0" indent="-342900">
              <a:lnSpc>
                <a:spcPct val="115000"/>
              </a:lnSpc>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subarray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reached.</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Since this subarray contains only one element, it is already sorted.</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is called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base case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recursion, where no further partitioning is required.</a:t>
            </a:r>
          </a:p>
        </p:txBody>
      </p:sp>
      <p:sp>
        <p:nvSpPr>
          <p:cNvPr id="4" name="Slide Number Placeholder 3"/>
          <p:cNvSpPr>
            <a:spLocks noGrp="1"/>
          </p:cNvSpPr>
          <p:nvPr>
            <p:ph type="sldNum" sz="quarter" idx="5"/>
          </p:nvPr>
        </p:nvSpPr>
        <p:spPr/>
        <p:txBody>
          <a:bodyPr/>
          <a:lstStyle/>
          <a:p>
            <a:fld id="{F438395D-4A6C-4B89-AE76-7C26F2891DF7}" type="slidenum">
              <a:rPr lang="en-AU" smtClean="0"/>
              <a:t>12</a:t>
            </a:fld>
            <a:endParaRPr lang="en-AU"/>
          </a:p>
        </p:txBody>
      </p:sp>
    </p:spTree>
    <p:extLst>
      <p:ext uri="{BB962C8B-B14F-4D97-AF65-F5344CB8AC3E}">
        <p14:creationId xmlns:p14="http://schemas.microsoft.com/office/powerpoint/2010/main" val="207282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leftmost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already sorted from the previous step.</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[4, 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now processed.</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pivot is chosen: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selected as the pivot.</a:t>
            </a:r>
          </a:p>
          <a:p>
            <a:pPr marL="342900" marR="0" lvl="0" indent="-342900">
              <a:lnSpc>
                <a:spcPct val="115000"/>
              </a:lnSpc>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smaller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(None).</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greater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Since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 single element, it is already sorted (base case reached).</a:t>
            </a:r>
          </a:p>
          <a:p>
            <a:pPr marL="342900" marR="0" lvl="0" indent="-342900">
              <a:lnSpc>
                <a:spcPct val="115000"/>
              </a:lnSpc>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subarrays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merged back together.</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result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2, 3,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13</a:t>
            </a:fld>
            <a:endParaRPr lang="en-AU"/>
          </a:p>
        </p:txBody>
      </p:sp>
    </p:spTree>
    <p:extLst>
      <p:ext uri="{BB962C8B-B14F-4D97-AF65-F5344CB8AC3E}">
        <p14:creationId xmlns:p14="http://schemas.microsoft.com/office/powerpoint/2010/main" val="141240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left subarray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 2, 3, 4]</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completely sorted.</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Now, focus shifts to the right subarray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[7, 9, 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for further sorting.</a:t>
            </a:r>
          </a:p>
          <a:p>
            <a:pPr marL="457200" marR="0">
              <a:lnSpc>
                <a:spcPct val="115000"/>
              </a:lnSpc>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pivot is chosen from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[7, 9, 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this case,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selected as the pivot.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14</a:t>
            </a:fld>
            <a:endParaRPr lang="en-AU"/>
          </a:p>
        </p:txBody>
      </p:sp>
    </p:spTree>
    <p:extLst>
      <p:ext uri="{BB962C8B-B14F-4D97-AF65-F5344CB8AC3E}">
        <p14:creationId xmlns:p14="http://schemas.microsoft.com/office/powerpoint/2010/main" val="2026275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Elements less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(None).</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equal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Elements greater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already sorted since all elements are identical.</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single-element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also sorted by definition (base case).</a:t>
            </a:r>
          </a:p>
        </p:txBody>
      </p:sp>
      <p:sp>
        <p:nvSpPr>
          <p:cNvPr id="4" name="Slide Number Placeholder 3"/>
          <p:cNvSpPr>
            <a:spLocks noGrp="1"/>
          </p:cNvSpPr>
          <p:nvPr>
            <p:ph type="sldNum" sz="quarter" idx="5"/>
          </p:nvPr>
        </p:nvSpPr>
        <p:spPr/>
        <p:txBody>
          <a:bodyPr/>
          <a:lstStyle/>
          <a:p>
            <a:fld id="{F438395D-4A6C-4B89-AE76-7C26F2891DF7}" type="slidenum">
              <a:rPr lang="en-AU" smtClean="0"/>
              <a:t>15</a:t>
            </a:fld>
            <a:endParaRPr lang="en-AU"/>
          </a:p>
        </p:txBody>
      </p:sp>
    </p:spTree>
    <p:extLst>
      <p:ext uri="{BB962C8B-B14F-4D97-AF65-F5344CB8AC3E}">
        <p14:creationId xmlns:p14="http://schemas.microsoft.com/office/powerpoint/2010/main" val="2279501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subarrays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will be merged together in the upcoming steps.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this stage, all subarrays have been individually sorted.</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sorted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2, 3,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pivot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remains in its correct position.</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right sorted subarray: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7, 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partition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2, 3, 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combined with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right partition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7, 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attached next.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final sorted 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2, 3, 4, 6, 7, 7, 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16</a:t>
            </a:fld>
            <a:endParaRPr lang="en-AU"/>
          </a:p>
        </p:txBody>
      </p:sp>
    </p:spTree>
    <p:extLst>
      <p:ext uri="{BB962C8B-B14F-4D97-AF65-F5344CB8AC3E}">
        <p14:creationId xmlns:p14="http://schemas.microsoft.com/office/powerpoint/2010/main" val="2763349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1: Base Case Check</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Before sorting, the algorithm first checks if the list contains one or zero elements. If so, it is already sorted and returned immediately. This step prevents unnecessary computations.</a:t>
            </a:r>
          </a:p>
          <a:p>
            <a:pPr marL="342900" marR="0" lvl="0" indent="-342900">
              <a:lnSpc>
                <a:spcPct val="115000"/>
              </a:lnSpc>
              <a:spcAft>
                <a:spcPts val="800"/>
              </a:spcAft>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2: Choosing the Pivot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pivot element is randomly selected from the list. The pivot helps divide the list into smaller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 good pivot leads to balanced partitions, making sorting efficient. However, if the pivot is the smallest or largest element, it creates unbalanced partitions, increasing the sorting time.</a:t>
            </a:r>
          </a:p>
          <a:p>
            <a:pPr marL="342900" marR="0" lvl="0" indent="-342900">
              <a:lnSpc>
                <a:spcPct val="115000"/>
              </a:lnSpc>
              <a:spcAft>
                <a:spcPts val="800"/>
              </a:spcAft>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3: Partitioning the List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list is divided into three groups:</a:t>
            </a:r>
          </a:p>
          <a:p>
            <a:pPr marL="742950" marR="0" lvl="1" indent="-285750">
              <a:lnSpc>
                <a:spcPct val="115000"/>
              </a:lnSpc>
              <a:spcAft>
                <a:spcPts val="800"/>
              </a:spcAft>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Left (L)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smaller than the pivot.</a:t>
            </a:r>
          </a:p>
          <a:p>
            <a:pPr marL="742950" marR="0" lvl="1" indent="-285750">
              <a:lnSpc>
                <a:spcPct val="115000"/>
              </a:lnSpc>
              <a:spcAft>
                <a:spcPts val="800"/>
              </a:spcAft>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Equal (E)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equal to the pivot.</a:t>
            </a:r>
          </a:p>
          <a:p>
            <a:pPr marL="742950" marR="0" lvl="1" indent="-285750">
              <a:lnSpc>
                <a:spcPct val="115000"/>
              </a:lnSpc>
              <a:spcAft>
                <a:spcPts val="800"/>
              </a:spcAft>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Right (G)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larger than the pivot.</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ensures that after partitioning, all elements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smaller than the pivot, and all elements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larger.</a:t>
            </a:r>
          </a:p>
          <a:p>
            <a:pPr marL="342900" marR="0" lvl="0" indent="-342900">
              <a:lnSpc>
                <a:spcPct val="115000"/>
              </a:lnSpc>
              <a:spcAft>
                <a:spcPts val="800"/>
              </a:spcAft>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4: Recursive Sorting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Quick Sort is then applied recursively to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partitions. This process continues until 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only one element.</a:t>
            </a:r>
          </a:p>
          <a:p>
            <a:pPr marL="342900" marR="0" lvl="0" indent="-342900">
              <a:lnSpc>
                <a:spcPct val="115000"/>
              </a:lnSpc>
              <a:spcAft>
                <a:spcPts val="800"/>
              </a:spcAft>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5: Combining the Sorted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Sublists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Once the recursive sorting is complete, the sorted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pivot group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the sorted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combined to form the final sorted list.</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17</a:t>
            </a:fld>
            <a:endParaRPr lang="en-US"/>
          </a:p>
        </p:txBody>
      </p:sp>
    </p:spTree>
    <p:extLst>
      <p:ext uri="{BB962C8B-B14F-4D97-AF65-F5344CB8AC3E}">
        <p14:creationId xmlns:p14="http://schemas.microsoft.com/office/powerpoint/2010/main" val="102603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worst-case scenario for Quick Sort occurs when the pivot is always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smallest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or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largest element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results in highly unbalanced partitions, where one side has all elements except the pivot, and the other side is empty.</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causes the recursion depth to reach n−1, leading to an overall time complexity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total number of comparisons follows the sum: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 + (n - 1) + (n - 2) + ... + 2 + 1 = O(n^2)</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happens when sorting an already sorted list using the first or last element as a pivot.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Choosing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good pivot selection strategy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(such as random pivot or median-of-three) can significantly reduce the chances of encountering this worst-case scenario.</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18</a:t>
            </a:fld>
            <a:endParaRPr lang="en-AU"/>
          </a:p>
        </p:txBody>
      </p:sp>
    </p:spTree>
    <p:extLst>
      <p:ext uri="{BB962C8B-B14F-4D97-AF65-F5344CB8AC3E}">
        <p14:creationId xmlns:p14="http://schemas.microsoft.com/office/powerpoint/2010/main" val="1274714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expected running time of Quick Sort considers all possible ways the pivot can be selected.</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pivot is randomly chosen, leading to different partition sizes.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partitioning step performs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 linear amount of work</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as each element is compared with the pivot.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On average, Quick Sort divides the list into balanced partitions, leading to a recursion depth of </a:t>
            </a: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O(</a:t>
            </a:r>
            <a:r>
              <a:rPr lang="en-US" sz="1200" b="1" i="1" kern="100" dirty="0" err="1">
                <a:effectLst/>
                <a:latin typeface="Aptos" panose="020B0004020202020204" pitchFamily="34" charset="0"/>
                <a:ea typeface="Aptos" panose="020B0004020202020204" pitchFamily="34" charset="0"/>
                <a:cs typeface="Times New Roman" panose="02020603050405020304" pitchFamily="18" charset="0"/>
              </a:rPr>
              <a:t>logn</a:t>
            </a:r>
            <a:r>
              <a:rPr lang="en-US" sz="1200" b="1"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recurrence relation for Quick Sort is: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T(n) = 2n ln(</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O(</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nlogn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makes Quick Sort an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efficient sorting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 most practical cases, outperforming other sorting methods like Merge Sort in terms of constant factors and memory usage.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19</a:t>
            </a:fld>
            <a:endParaRPr lang="en-AU"/>
          </a:p>
        </p:txBody>
      </p:sp>
    </p:spTree>
    <p:extLst>
      <p:ext uri="{BB962C8B-B14F-4D97-AF65-F5344CB8AC3E}">
        <p14:creationId xmlns:p14="http://schemas.microsoft.com/office/powerpoint/2010/main" val="86999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a:t>
            </a:r>
            <a:r>
              <a:rPr lang="en-US" b="1" dirty="0"/>
              <a:t>Module 4</a:t>
            </a:r>
            <a:r>
              <a:rPr lang="en-US" dirty="0"/>
              <a:t>, we will dive deeper into advanced sorting concepts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Heap Sort</a:t>
            </a:r>
            <a:r>
              <a:rPr lang="en-US" sz="1200" b="0" kern="100" dirty="0">
                <a:effectLst/>
                <a:latin typeface="Aptos" panose="020B0004020202020204" pitchFamily="34" charset="0"/>
                <a:ea typeface="Aptos" panose="020B0004020202020204" pitchFamily="34" charset="0"/>
                <a:cs typeface="Times New Roman" panose="02020603050405020304" pitchFamily="18" charset="0"/>
              </a:rPr>
              <a:t>)</a:t>
            </a:r>
            <a:r>
              <a:rPr lang="en-US" dirty="0"/>
              <a:t>, further analyze </a:t>
            </a:r>
            <a:r>
              <a:rPr lang="en-US" b="1" dirty="0"/>
              <a:t>sorting efficiency</a:t>
            </a:r>
            <a:r>
              <a:rPr lang="en-US" dirty="0"/>
              <a:t>, and compare different algorithms in greater detail.</a:t>
            </a:r>
          </a:p>
        </p:txBody>
      </p:sp>
      <p:sp>
        <p:nvSpPr>
          <p:cNvPr id="4" name="Slide Number Placeholder 3"/>
          <p:cNvSpPr>
            <a:spLocks noGrp="1"/>
          </p:cNvSpPr>
          <p:nvPr>
            <p:ph type="sldNum" sz="quarter" idx="5"/>
          </p:nvPr>
        </p:nvSpPr>
        <p:spPr/>
        <p:txBody>
          <a:bodyPr/>
          <a:lstStyle/>
          <a:p>
            <a:fld id="{F438395D-4A6C-4B89-AE76-7C26F2891DF7}" type="slidenum">
              <a:rPr lang="en-AU" smtClean="0"/>
              <a:t>2</a:t>
            </a:fld>
            <a:endParaRPr lang="en-AU"/>
          </a:p>
        </p:txBody>
      </p:sp>
    </p:spTree>
    <p:extLst>
      <p:ext uri="{BB962C8B-B14F-4D97-AF65-F5344CB8AC3E}">
        <p14:creationId xmlns:p14="http://schemas.microsoft.com/office/powerpoint/2010/main" val="3771249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In-Place Quick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modifies the array directly instead of creating separate subarrays, reducing extra memory consumption.</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follows these steps:</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Choose a pivot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 random element is selected as the pivot.</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Partition the array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Rearrange elements such that values smaller than the pivot move to the left, and values greater move to the right.</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Recursive sorting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Recursively apply Quick Sort on the left and right partitions.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Instead of using extra arrays, the partitioning is done by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swapping elements within the array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ensuring that sorting happens in place with O(1) additional space.</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20</a:t>
            </a:fld>
            <a:endParaRPr lang="en-US"/>
          </a:p>
        </p:txBody>
      </p:sp>
    </p:spTree>
    <p:extLst>
      <p:ext uri="{BB962C8B-B14F-4D97-AF65-F5344CB8AC3E}">
        <p14:creationId xmlns:p14="http://schemas.microsoft.com/office/powerpoint/2010/main" val="1026037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partition function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responsible for reordering the array around the pivot.</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partitioning works: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a random pivot within the range [low, high].</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Swap the pivot with the last element in the range. This temporarily moves the pivot out of the way.</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Initialize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currIndex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the start of the partition (low).</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Iterate through the range [low, high-1], swapping elements that are smaller than or equal to the pivot with the element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currIndex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then increment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currIndex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the loop finishes, swap the pivot (currently at high) back to its correct position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currIndex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function returns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currIndex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represents the final position of the pivot.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ensures that all elements before the pivot are smaller, and all elements after are greater, making it ready for recursive sorting.</a:t>
            </a:r>
          </a:p>
          <a:p>
            <a:pPr marL="181240" indent="-181240">
              <a:buFontTx/>
              <a:buChar char="-"/>
            </a:pPr>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21</a:t>
            </a:fld>
            <a:endParaRPr lang="en-US"/>
          </a:p>
        </p:txBody>
      </p:sp>
    </p:spTree>
    <p:extLst>
      <p:ext uri="{BB962C8B-B14F-4D97-AF65-F5344CB8AC3E}">
        <p14:creationId xmlns:p14="http://schemas.microsoft.com/office/powerpoint/2010/main" val="1026037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partitioning is complete, the algorithm </a:t>
            </a:r>
            <a:r>
              <a:rPr lang="en-US" b="1" dirty="0"/>
              <a:t>recursively sorts</a:t>
            </a:r>
            <a:r>
              <a:rPr lang="en-US" dirty="0"/>
              <a:t> the left and right partitions.</a:t>
            </a:r>
          </a:p>
          <a:p>
            <a:pPr lvl="1">
              <a:buFont typeface="+mj-lt"/>
              <a:buAutoNum type="arabicPeriod"/>
            </a:pPr>
            <a:r>
              <a:rPr lang="en-US" b="1" dirty="0"/>
              <a:t>Base Case</a:t>
            </a:r>
            <a:r>
              <a:rPr lang="en-US" dirty="0"/>
              <a:t>: If low &lt; high, proceed with sorting. Otherwise, stop.</a:t>
            </a:r>
          </a:p>
          <a:p>
            <a:pPr lvl="1">
              <a:buFont typeface="+mj-lt"/>
              <a:buAutoNum type="arabicPeriod"/>
            </a:pPr>
            <a:r>
              <a:rPr lang="en-US" b="1" dirty="0"/>
              <a:t>Partitioning Step</a:t>
            </a:r>
            <a:r>
              <a:rPr lang="en-US" dirty="0"/>
              <a:t>: The partition function is called to rearrange elements around a pivot and determine its final position.</a:t>
            </a:r>
          </a:p>
          <a:p>
            <a:pPr lvl="1">
              <a:buFont typeface="+mj-lt"/>
              <a:buAutoNum type="arabicPeriod"/>
            </a:pPr>
            <a:r>
              <a:rPr lang="en-US" b="1" dirty="0"/>
              <a:t>Recursive Calls</a:t>
            </a:r>
            <a:r>
              <a:rPr lang="en-US" dirty="0"/>
              <a:t>:</a:t>
            </a:r>
          </a:p>
          <a:p>
            <a:pPr marL="1200150" lvl="2" indent="-285750">
              <a:buFont typeface="Arial" panose="020B0604020202020204" pitchFamily="34" charset="0"/>
              <a:buChar char="•"/>
            </a:pPr>
            <a:r>
              <a:rPr lang="en-US" dirty="0"/>
              <a:t>Apply Quick Sort on the </a:t>
            </a:r>
            <a:r>
              <a:rPr lang="en-US" b="1" dirty="0"/>
              <a:t>left partition</a:t>
            </a:r>
            <a:r>
              <a:rPr lang="en-US" dirty="0"/>
              <a:t> [low, </a:t>
            </a:r>
            <a:r>
              <a:rPr lang="en-US" dirty="0" err="1"/>
              <a:t>pivotIndex</a:t>
            </a:r>
            <a:r>
              <a:rPr lang="en-US" dirty="0"/>
              <a:t> - 1].</a:t>
            </a:r>
          </a:p>
          <a:p>
            <a:pPr marL="1200150" lvl="2" indent="-285750">
              <a:buFont typeface="Arial" panose="020B0604020202020204" pitchFamily="34" charset="0"/>
              <a:buChar char="•"/>
            </a:pPr>
            <a:r>
              <a:rPr lang="en-US" dirty="0"/>
              <a:t>Apply Quick Sort on the </a:t>
            </a:r>
            <a:r>
              <a:rPr lang="en-US" b="1" dirty="0"/>
              <a:t>right partition</a:t>
            </a:r>
            <a:r>
              <a:rPr lang="en-US" dirty="0"/>
              <a:t> [</a:t>
            </a:r>
            <a:r>
              <a:rPr lang="en-US" dirty="0" err="1"/>
              <a:t>pivotIndex</a:t>
            </a:r>
            <a:r>
              <a:rPr lang="en-US" dirty="0"/>
              <a:t> + 1, high].</a:t>
            </a:r>
          </a:p>
          <a:p>
            <a:r>
              <a:rPr lang="en-US" dirty="0"/>
              <a:t>Since Quick Sort does not require additional arrays, the sorting happens in place, making it space-efficient while still maintaining an </a:t>
            </a:r>
            <a:r>
              <a:rPr lang="en-US" b="1" dirty="0"/>
              <a:t>average time complexity of O(n log n)</a:t>
            </a:r>
            <a:r>
              <a:rPr lang="en-US" dirty="0"/>
              <a:t>.</a:t>
            </a:r>
          </a:p>
        </p:txBody>
      </p:sp>
      <p:sp>
        <p:nvSpPr>
          <p:cNvPr id="4" name="Slide Number Placeholder 3"/>
          <p:cNvSpPr>
            <a:spLocks noGrp="1"/>
          </p:cNvSpPr>
          <p:nvPr>
            <p:ph type="sldNum" sz="quarter" idx="10"/>
          </p:nvPr>
        </p:nvSpPr>
        <p:spPr/>
        <p:txBody>
          <a:bodyPr/>
          <a:lstStyle/>
          <a:p>
            <a:fld id="{745A6AB6-5BBF-46A3-830D-CC31A12677B3}" type="slidenum">
              <a:rPr lang="en-US" smtClean="0"/>
              <a:t>22</a:t>
            </a:fld>
            <a:endParaRPr lang="en-US"/>
          </a:p>
        </p:txBody>
      </p:sp>
    </p:spTree>
    <p:extLst>
      <p:ext uri="{BB962C8B-B14F-4D97-AF65-F5344CB8AC3E}">
        <p14:creationId xmlns:p14="http://schemas.microsoft.com/office/powerpoint/2010/main" val="1026037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Heap Sort is an efficient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comparison-based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that builds on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binary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structure.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process involves two main steps:</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Building a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the given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unordered array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Extracting elements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the heap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by one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while maintaining the heap property.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array in the slide represents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unsorted elements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before the heap is built. The next steps will show how Heap Sort organizes them into a structured heap.</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23</a:t>
            </a:fld>
            <a:endParaRPr lang="en-AU"/>
          </a:p>
        </p:txBody>
      </p:sp>
    </p:spTree>
    <p:extLst>
      <p:ext uri="{BB962C8B-B14F-4D97-AF65-F5344CB8AC3E}">
        <p14:creationId xmlns:p14="http://schemas.microsoft.com/office/powerpoint/2010/main" val="626810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binary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complete binary tree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node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stores an element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the array.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tree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completely filled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all levels except the last (which is filled left to right).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structure ensures efficient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figure shows an example where elements are arranged in a binary heap format, demonstrating how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array elements map to tree nodes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24</a:t>
            </a:fld>
            <a:endParaRPr lang="en-AU"/>
          </a:p>
        </p:txBody>
      </p:sp>
    </p:spTree>
    <p:extLst>
      <p:ext uri="{BB962C8B-B14F-4D97-AF65-F5344CB8AC3E}">
        <p14:creationId xmlns:p14="http://schemas.microsoft.com/office/powerpoint/2010/main" val="3715237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efficiently access nodes in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binary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use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index-based navigation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Parent of node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floor(</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2): Finds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parent node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element at index iii.</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Left child of node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2i: Finds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left child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the node.</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Right child of node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2i + 1: Finds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right child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the node.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formulas help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construction and maintenance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they allow us to easily navigate and modify elements while performing Heap Sort.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25</a:t>
            </a:fld>
            <a:endParaRPr lang="en-AU"/>
          </a:p>
        </p:txBody>
      </p:sp>
    </p:spTree>
    <p:extLst>
      <p:ext uri="{BB962C8B-B14F-4D97-AF65-F5344CB8AC3E}">
        <p14:creationId xmlns:p14="http://schemas.microsoft.com/office/powerpoint/2010/main" val="97549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order property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ensures a consistent structure where:</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parent node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a specific relation to its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children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Max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parent is greater than or equal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its children.</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Min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parent is smaller than or equal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its children.</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structure guarantees that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maximum (or minimum) element is always at the root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allowing efficient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removal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during sorting.</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Heap Sort,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Max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typically used, as it allows extracting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element first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produce a sorted array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ascending order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26</a:t>
            </a:fld>
            <a:endParaRPr lang="en-AU"/>
          </a:p>
        </p:txBody>
      </p:sp>
    </p:spTree>
    <p:extLst>
      <p:ext uri="{BB962C8B-B14F-4D97-AF65-F5344CB8AC3E}">
        <p14:creationId xmlns:p14="http://schemas.microsoft.com/office/powerpoint/2010/main" val="1127263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Aft>
                <a:spcPts val="800"/>
              </a:spcAft>
              <a:buFont typeface="+mj-lt"/>
              <a:buNone/>
              <a:tabLst>
                <a:tab pos="457200" algn="l"/>
              </a:tabLst>
            </a:pPr>
            <a:r>
              <a:rPr lang="en-US" dirty="0"/>
              <a:t>A </a:t>
            </a:r>
            <a:r>
              <a:rPr lang="en-US" b="1" dirty="0"/>
              <a:t>heap</a:t>
            </a:r>
            <a:r>
              <a:rPr lang="en-US" dirty="0"/>
              <a:t> is a complete binary tree that follows a specific order property. There are two types of heaps based on this property: </a:t>
            </a:r>
            <a:r>
              <a:rPr lang="en-US" b="1" dirty="0"/>
              <a:t>Max Heap</a:t>
            </a:r>
            <a:r>
              <a:rPr lang="en-US" dirty="0"/>
              <a:t> and </a:t>
            </a:r>
            <a:r>
              <a:rPr lang="en-US" b="1" dirty="0"/>
              <a:t>Min Heap</a:t>
            </a:r>
            <a:r>
              <a:rPr lang="en-US" dirty="0"/>
              <a:t>. </a:t>
            </a:r>
            <a:r>
              <a:rPr lang="en-US"/>
              <a:t>These types determine how elements are structured within the tree and how operations like insertion, deletion, and heap sorting function.</a:t>
            </a:r>
          </a:p>
          <a:p>
            <a:pPr marL="0" marR="0" lvl="0" indent="0">
              <a:lnSpc>
                <a:spcPct val="115000"/>
              </a:lnSpc>
              <a:spcAft>
                <a:spcPts val="800"/>
              </a:spcAft>
              <a:buFont typeface="+mj-lt"/>
              <a:buNone/>
              <a:tabLst>
                <a:tab pos="457200" algn="l"/>
              </a:tabLst>
            </a:pPr>
            <a:endParaRPr lang="en-US" sz="1200" b="1"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Max Heap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Stores elements such that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A[parent] ≥ A[child]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largest element is at the root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Used for sorting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ascending order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 Heap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Stores elements such that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A[parent] ≤ A[child]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smallest element is at the root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Used for sorting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descending order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These properties define how heaps are structured and determine the efficiency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heap-based sorting algorithms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27</a:t>
            </a:fld>
            <a:endParaRPr lang="en-AU"/>
          </a:p>
        </p:txBody>
      </p:sp>
    </p:spTree>
    <p:extLst>
      <p:ext uri="{BB962C8B-B14F-4D97-AF65-F5344CB8AC3E}">
        <p14:creationId xmlns:p14="http://schemas.microsoft.com/office/powerpoint/2010/main" val="339024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max heap is a binary tree where the value of each parent node is greater than or equal to the values of its children. This ensures that the largest value is always at the root of the heap.</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example, the max heap is represented as a binary tree and an array:</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value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at the root because it is the largest element.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Its children are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both of which are smaller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level contains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4, and 7</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are smaller than their respective parents.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corresponding array representation of the heap follows a specific order:</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is at index 1.</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child of a node at index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stored at index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the right child is at index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2i + 1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structure allows for efficient heap operations like insertion, deletion,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heapifying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28</a:t>
            </a:fld>
            <a:endParaRPr lang="en-AU"/>
          </a:p>
        </p:txBody>
      </p:sp>
    </p:spTree>
    <p:extLst>
      <p:ext uri="{BB962C8B-B14F-4D97-AF65-F5344CB8AC3E}">
        <p14:creationId xmlns:p14="http://schemas.microsoft.com/office/powerpoint/2010/main" val="1026235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min heap follows the opposite rule of a max heap: the value of each parent node is less than or equal to the values of its children. This ensures that the smallest value is always at the root.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example:</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smallest value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at the root.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Its children are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both of which are larger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level contains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12, and 19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ensuring that all child nodes are larger than their respective parents.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Like a max heap, a min heap can also be represented as an array:</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is at index 1.</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child of a node at index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stored at index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the right child is at index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2i + 1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Min heaps are commonly used in priority queues, where the smallest element is always extracted first.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29</a:t>
            </a:fld>
            <a:endParaRPr lang="en-AU"/>
          </a:p>
        </p:txBody>
      </p:sp>
    </p:spTree>
    <p:extLst>
      <p:ext uri="{BB962C8B-B14F-4D97-AF65-F5344CB8AC3E}">
        <p14:creationId xmlns:p14="http://schemas.microsoft.com/office/powerpoint/2010/main" val="19933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What We Covered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Sorting is used to arrange data efficiently for searching and processing.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Sorting algorithms can be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comparison-based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Merge Sort, Quick Sort) 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non-comparison-based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Counting Sort).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Sorting Techniques Learned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Finds the smallest element and swaps it into place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Inserts each element into the correct position in a sorted section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but O(n) for nearly sorted data).</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Bubble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Repeatedly swaps adjacent elements if they are in the wrong order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Uses divide-and-conquer to split, sort, and merge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Takeaways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Quadratic sorts (Selection, Insertion, Bubble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simple but inefficient for large datasets.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is much faster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than quadratic sorts, making it practical for large inputs.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The efficiency of sorting depends on </a:t>
            </a:r>
            <a:r>
              <a:rPr lang="en-US" sz="1800" b="1" kern="100">
                <a:effectLst/>
                <a:latin typeface="Aptos" panose="020B0004020202020204" pitchFamily="34" charset="0"/>
                <a:ea typeface="Aptos" panose="020B0004020202020204" pitchFamily="34" charset="0"/>
                <a:cs typeface="Times New Roman" panose="02020603050405020304" pitchFamily="18" charset="0"/>
              </a:rPr>
              <a:t>dataset size, memory constraints, and initial order of elements</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marL="0" marR="0" lvl="0" indent="0">
              <a:lnSpc>
                <a:spcPct val="115000"/>
              </a:lnSpc>
              <a:spcAft>
                <a:spcPts val="800"/>
              </a:spcAft>
              <a:buSzPts val="1000"/>
              <a:buFont typeface="Symbol" panose="05050102010706020507" pitchFamily="18" charset="2"/>
              <a:buNone/>
              <a:tabLst>
                <a:tab pos="457200" algn="l"/>
              </a:tabLs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a:t>
            </a:fld>
            <a:endParaRPr lang="en-AU"/>
          </a:p>
        </p:txBody>
      </p:sp>
    </p:spTree>
    <p:extLst>
      <p:ext uri="{BB962C8B-B14F-4D97-AF65-F5344CB8AC3E}">
        <p14:creationId xmlns:p14="http://schemas.microsoft.com/office/powerpoint/2010/main" val="1802738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convert an unsorted array into a heap, the array is first visualized as a complete binary tree.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Given the array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[16, 4, 7, 1, 12, 19],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structured as follows:</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node is 16.</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child of 16 is 4, and the right child is 7.</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children of 4 are 1 and 12, and the child of 7 is 19.</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this stage, the tree structure is in place, but it does not yet follow the heap property. Adjustments must be made to satisfy either the max heap or min heap rules.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30</a:t>
            </a:fld>
            <a:endParaRPr lang="en-AU"/>
          </a:p>
        </p:txBody>
      </p:sp>
    </p:spTree>
    <p:extLst>
      <p:ext uri="{BB962C8B-B14F-4D97-AF65-F5344CB8AC3E}">
        <p14:creationId xmlns:p14="http://schemas.microsoft.com/office/powerpoint/2010/main" val="1448221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process involves rearranging nodes to maintain the heap property by performing swaps when necessary.</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Swap 7 and 19 to ensure that the right child is correctly positioned in a max heap.</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Swap 4 and 12 to maintain the heap property at the second level.</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Swap 16 and 19 to place the maximum value at the root.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these swaps, the heap structure is fully maintained, and the array representation now follows the correct heap ordering.</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31</a:t>
            </a:fld>
            <a:endParaRPr lang="en-AU"/>
          </a:p>
        </p:txBody>
      </p:sp>
    </p:spTree>
    <p:extLst>
      <p:ext uri="{BB962C8B-B14F-4D97-AF65-F5344CB8AC3E}">
        <p14:creationId xmlns:p14="http://schemas.microsoft.com/office/powerpoint/2010/main" val="1298737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process of inserting a new element into a heap follows a structured approach to ensure the heap properties remain intact.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Insertion Step: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new element is initially placed at the next available position at the lowest level of the heap.</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Restoring the Heap Property: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the new element violates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max-heap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property (i.e., it is greater than its parent), it must be repositioned using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percolate up (or bubble up)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involves swapping the element with its parent until the max-heap property is restored.</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Similarly, if the heap is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min-heap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the new element is smaller than its parent,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percolate up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process ensures that the element is swapped upwards until the min-heap property is satisfied.</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strategy guarantees that the heap structure remains valid after inserting a new element.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32</a:t>
            </a:fld>
            <a:endParaRPr lang="en-AU"/>
          </a:p>
        </p:txBody>
      </p:sp>
    </p:spTree>
    <p:extLst>
      <p:ext uri="{BB962C8B-B14F-4D97-AF65-F5344CB8AC3E}">
        <p14:creationId xmlns:p14="http://schemas.microsoft.com/office/powerpoint/2010/main" val="1319726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illustrate the insertion process, consider adding the value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into the given max-heap.</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1: Insert the Element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number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added at the next available position in the heap.</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 2: Percolate Up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Since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greater than its parent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 swap occurs between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17</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maintain the heap order.</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After this adjustment, the max-heap property is restored, ensuring that every parent node contains a value greater than or equal to its children.</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33</a:t>
            </a:fld>
            <a:endParaRPr lang="en-AU"/>
          </a:p>
        </p:txBody>
      </p:sp>
    </p:spTree>
    <p:extLst>
      <p:ext uri="{BB962C8B-B14F-4D97-AF65-F5344CB8AC3E}">
        <p14:creationId xmlns:p14="http://schemas.microsoft.com/office/powerpoint/2010/main" val="133667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Heap Sort is a comparison-based sorting algorithm that uses a binary heap structure to sort elements efficiently. It consists of two main steps:</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Building a 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Transform the input array into a heap structure.</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Extracting elements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Repeatedly remove the root (largest or smallest, depending on heap type) and restore the heap structure.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min-heap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sorts elements in descending order, while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max-heap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sorts elements in ascending order.</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34</a:t>
            </a:fld>
            <a:endParaRPr lang="en-AU"/>
          </a:p>
        </p:txBody>
      </p:sp>
    </p:spTree>
    <p:extLst>
      <p:ext uri="{BB962C8B-B14F-4D97-AF65-F5344CB8AC3E}">
        <p14:creationId xmlns:p14="http://schemas.microsoft.com/office/powerpoint/2010/main" val="4281432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element (19) is removed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the heap.</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last element (7) is moved to the root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disrupts the heap structure, so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required to restore the heap property.</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removed element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(19) is placed in the sorted array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this step, the largest element is correctly positioned, and the heap size decreases.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35</a:t>
            </a:fld>
            <a:endParaRPr lang="en-AU"/>
          </a:p>
        </p:txBody>
      </p:sp>
    </p:spTree>
    <p:extLst>
      <p:ext uri="{BB962C8B-B14F-4D97-AF65-F5344CB8AC3E}">
        <p14:creationId xmlns:p14="http://schemas.microsoft.com/office/powerpoint/2010/main" val="1125141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After moving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7 to the root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max-heap property is violated.</a:t>
            </a:r>
          </a:p>
          <a:p>
            <a:pPr marL="342900" marR="0" lvl="0" indent="-342900">
              <a:lnSpc>
                <a:spcPct val="115000"/>
              </a:lnSpc>
              <a:spcAft>
                <a:spcPts val="800"/>
              </a:spcAft>
              <a:buFont typeface="+mj-lt"/>
              <a:buAutoNum type="arabicPeriod"/>
              <a:tabLst>
                <a:tab pos="457200" algn="l"/>
              </a:tabLst>
            </a:pP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is applied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Swap 7 with 16</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restore order.</a:t>
            </a:r>
          </a:p>
          <a:p>
            <a:pPr marL="342900" marR="0" lvl="0"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heap is now partially restored but requires further adjustments in later steps.</a:t>
            </a:r>
          </a:p>
          <a:p>
            <a:pPr marL="0" marR="0">
              <a:lnSpc>
                <a:spcPct val="115000"/>
              </a:lnSpc>
              <a:spcAft>
                <a:spcPts val="800"/>
              </a:spcAf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ensures the next maximum element can be extracted properly.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36</a:t>
            </a:fld>
            <a:endParaRPr lang="en-AU"/>
          </a:p>
        </p:txBody>
      </p:sp>
    </p:spTree>
    <p:extLst>
      <p:ext uri="{BB962C8B-B14F-4D97-AF65-F5344CB8AC3E}">
        <p14:creationId xmlns:p14="http://schemas.microsoft.com/office/powerpoint/2010/main" val="763122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structure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fully restored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the new root.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element will be removed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the next step.</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deletion-extraction process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repeats until all elements are sorted.</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extraction places the next largest element into the sorted array, shrinking the heap until sorting is complete.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37</a:t>
            </a:fld>
            <a:endParaRPr lang="en-AU"/>
          </a:p>
        </p:txBody>
      </p:sp>
    </p:spTree>
    <p:extLst>
      <p:ext uri="{BB962C8B-B14F-4D97-AF65-F5344CB8AC3E}">
        <p14:creationId xmlns:p14="http://schemas.microsoft.com/office/powerpoint/2010/main" val="705561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deletion operation in a heap involves removing the root element, which is either the maximum or minimum value, depending on whether it is a max heap or a min heap.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Deleting the Maximum Element (Max Heap)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last element in the heap is moved to the root, replacing the maximum value.</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heap property may be violated, so the structure must be restored by "percolating down."</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process involves swapping the new root with its larger child until the heap property is restored.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Deleting the Minimum Element (Min Heap)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last element in the heap is moved to the root, replacing the minimum value.</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the heap property is violated, percolate down by swapping with the smaller child until the heap is valid.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38</a:t>
            </a:fld>
            <a:endParaRPr lang="en-AU"/>
          </a:p>
        </p:txBody>
      </p:sp>
    </p:spTree>
    <p:extLst>
      <p:ext uri="{BB962C8B-B14F-4D97-AF65-F5344CB8AC3E}">
        <p14:creationId xmlns:p14="http://schemas.microsoft.com/office/powerpoint/2010/main" val="1352414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largest element (16) is removed from the heap.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last element (4) is moved to the root to maintain the complete binary tree structure.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property is now violated, so the structure needs to be restored.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array representation of the heap now excludes the removed element, and the sorted list grows as values are extracted.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39</a:t>
            </a:fld>
            <a:endParaRPr lang="en-AU"/>
          </a:p>
        </p:txBody>
      </p:sp>
    </p:spTree>
    <p:extLst>
      <p:ext uri="{BB962C8B-B14F-4D97-AF65-F5344CB8AC3E}">
        <p14:creationId xmlns:p14="http://schemas.microsoft.com/office/powerpoint/2010/main" val="35290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module, you will:</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Understand the core concepts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including how they work and their key differences.</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Follow step-by-step examples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see how each algorithm sorts data efficiently.</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Compare their performance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analyzing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time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(best, worst, and average cases)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space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determine when to use each method.</a:t>
            </a:r>
          </a:p>
          <a:p>
            <a:pPr marL="800100" marR="0" lvl="1"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the end of this module, you will have a solid understanding of these sorting techniques and their practical applications.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a:t>
            </a:fld>
            <a:endParaRPr lang="en-AU"/>
          </a:p>
        </p:txBody>
      </p:sp>
    </p:spTree>
    <p:extLst>
      <p:ext uri="{BB962C8B-B14F-4D97-AF65-F5344CB8AC3E}">
        <p14:creationId xmlns:p14="http://schemas.microsoft.com/office/powerpoint/2010/main" val="1851972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element (4) is placed at the top after replacing the removed maximum value.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property is still violated, requiring reorganization.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percolation down process will swap the root with the largest child to maintain the max heap property.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40</a:t>
            </a:fld>
            <a:endParaRPr lang="en-AU"/>
          </a:p>
        </p:txBody>
      </p:sp>
    </p:spTree>
    <p:extLst>
      <p:ext uri="{BB962C8B-B14F-4D97-AF65-F5344CB8AC3E}">
        <p14:creationId xmlns:p14="http://schemas.microsoft.com/office/powerpoint/2010/main" val="590166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applied to restore the heap order.</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misplaced root (4) is swapped with the largest child (12) to ensure that the heap maintains its max heap structure.</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process continues until the heap property is fully restored.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41</a:t>
            </a:fld>
            <a:endParaRPr lang="en-AU"/>
          </a:p>
        </p:txBody>
      </p:sp>
    </p:spTree>
    <p:extLst>
      <p:ext uri="{BB962C8B-B14F-4D97-AF65-F5344CB8AC3E}">
        <p14:creationId xmlns:p14="http://schemas.microsoft.com/office/powerpoint/2010/main" val="713127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process, the heap is structured correctly.</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new root is now the highest remaining element in the heap.</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step is to continue extracting elements in descending order.</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42</a:t>
            </a:fld>
            <a:endParaRPr lang="en-AU"/>
          </a:p>
        </p:txBody>
      </p:sp>
    </p:spTree>
    <p:extLst>
      <p:ext uri="{BB962C8B-B14F-4D97-AF65-F5344CB8AC3E}">
        <p14:creationId xmlns:p14="http://schemas.microsoft.com/office/powerpoint/2010/main" val="2468832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(12) is removed from the heap.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last element (1) is moved to the root position.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property is now violated, requiring further adjustments.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43</a:t>
            </a:fld>
            <a:endParaRPr lang="en-AU"/>
          </a:p>
        </p:txBody>
      </p:sp>
    </p:spTree>
    <p:extLst>
      <p:ext uri="{BB962C8B-B14F-4D97-AF65-F5344CB8AC3E}">
        <p14:creationId xmlns:p14="http://schemas.microsoft.com/office/powerpoint/2010/main" val="2013528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misplaced root (1) is swapped with its larger child (7).</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ensures that the max heap property is preserved.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44</a:t>
            </a:fld>
            <a:endParaRPr lang="en-AU"/>
          </a:p>
        </p:txBody>
      </p:sp>
    </p:spTree>
    <p:extLst>
      <p:ext uri="{BB962C8B-B14F-4D97-AF65-F5344CB8AC3E}">
        <p14:creationId xmlns:p14="http://schemas.microsoft.com/office/powerpoint/2010/main" val="183099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structure is restored.</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highest value is now at the root, ready for extraction.</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45</a:t>
            </a:fld>
            <a:endParaRPr lang="en-AU"/>
          </a:p>
        </p:txBody>
      </p:sp>
    </p:spTree>
    <p:extLst>
      <p:ext uri="{BB962C8B-B14F-4D97-AF65-F5344CB8AC3E}">
        <p14:creationId xmlns:p14="http://schemas.microsoft.com/office/powerpoint/2010/main" val="39821364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next largest element (7) is removed from the heap.</a:t>
            </a:r>
          </a:p>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last remaining element (4) is moved to the root to maintain the complete binary tree property.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array now contains another extracted element.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46</a:t>
            </a:fld>
            <a:endParaRPr lang="en-AU"/>
          </a:p>
        </p:txBody>
      </p:sp>
    </p:spTree>
    <p:extLst>
      <p:ext uri="{BB962C8B-B14F-4D97-AF65-F5344CB8AC3E}">
        <p14:creationId xmlns:p14="http://schemas.microsoft.com/office/powerpoint/2010/main" val="1128875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root (1) is smaller than its child.</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swap occurs between 1 and 4.</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is now balanced as [4, 1].</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list remains [7, 12, 16, 19].</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47</a:t>
            </a:fld>
            <a:endParaRPr lang="en-AU"/>
          </a:p>
        </p:txBody>
      </p:sp>
    </p:spTree>
    <p:extLst>
      <p:ext uri="{BB962C8B-B14F-4D97-AF65-F5344CB8AC3E}">
        <p14:creationId xmlns:p14="http://schemas.microsoft.com/office/powerpoint/2010/main" val="1552186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maximum element (4) is removed.</a:t>
            </a:r>
          </a:p>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last element (1) is moved to the root.</a:t>
            </a:r>
          </a:p>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list expands to [4, 7, 12, 16, 19].</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now contains [1]</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48</a:t>
            </a:fld>
            <a:endParaRPr lang="en-AU"/>
          </a:p>
        </p:txBody>
      </p:sp>
    </p:spTree>
    <p:extLst>
      <p:ext uri="{BB962C8B-B14F-4D97-AF65-F5344CB8AC3E}">
        <p14:creationId xmlns:p14="http://schemas.microsoft.com/office/powerpoint/2010/main" val="2599011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last element (1) is removed from the heap.</a:t>
            </a:r>
          </a:p>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is now empty.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sorted list is [1, 4, 7, 12, 16, 19], which is the final sorted array.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49</a:t>
            </a:fld>
            <a:endParaRPr lang="en-AU"/>
          </a:p>
        </p:txBody>
      </p:sp>
    </p:spTree>
    <p:extLst>
      <p:ext uri="{BB962C8B-B14F-4D97-AF65-F5344CB8AC3E}">
        <p14:creationId xmlns:p14="http://schemas.microsoft.com/office/powerpoint/2010/main" val="102085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module, we will explore two more advanced sorting techniques: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algorithms are widely used due to their efficiency and unique approaches to sorting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 Sort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is a divide-and-conquer algorithm similar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faster in practice, while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based on the heap data structure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a:t>
            </a:fld>
            <a:endParaRPr lang="en-AU"/>
          </a:p>
        </p:txBody>
      </p:sp>
    </p:spTree>
    <p:extLst>
      <p:ext uri="{BB962C8B-B14F-4D97-AF65-F5344CB8AC3E}">
        <p14:creationId xmlns:p14="http://schemas.microsoft.com/office/powerpoint/2010/main" val="4095421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final sorted array is displayed: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4, 7, 12, 16, 19]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heap sort process is now complete.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50</a:t>
            </a:fld>
            <a:endParaRPr lang="en-AU"/>
          </a:p>
        </p:txBody>
      </p:sp>
    </p:spTree>
    <p:extLst>
      <p:ext uri="{BB962C8B-B14F-4D97-AF65-F5344CB8AC3E}">
        <p14:creationId xmlns:p14="http://schemas.microsoft.com/office/powerpoint/2010/main" val="22389336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a process used to maintain the heap property in a binary heap. It works by comparing a parent node with its children and ensuring that the heap structure is preserved.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Process of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Identify the left and right child of the current node.</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Compare the parent with its children and find the largest value.</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If a child is larger than the parent, swap them.</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Recursively apply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on the affected subtree to maintain the heap property.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Ensures that the largest (or smallest, in a min-heap) element remains at the root of the heap.</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51</a:t>
            </a:fld>
            <a:endParaRPr lang="en-AU"/>
          </a:p>
        </p:txBody>
      </p:sp>
    </p:spTree>
    <p:extLst>
      <p:ext uri="{BB962C8B-B14F-4D97-AF65-F5344CB8AC3E}">
        <p14:creationId xmlns:p14="http://schemas.microsoft.com/office/powerpoint/2010/main" val="2800499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binary heap can be built from an unordered array using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function.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Steps to Build a Heap:</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Treat the input array as a complete binary tree.</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Start from the last non-leaf node (index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n/2</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move up to the root.</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Apply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each node to maintain the heap property.</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Continue until the entire array is converted into a heap.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Efficiency: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approach runs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 time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is more efficient than inserting elements one by one into a heap.</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52</a:t>
            </a:fld>
            <a:endParaRPr lang="en-AU"/>
          </a:p>
        </p:txBody>
      </p:sp>
    </p:spTree>
    <p:extLst>
      <p:ext uri="{BB962C8B-B14F-4D97-AF65-F5344CB8AC3E}">
        <p14:creationId xmlns:p14="http://schemas.microsoft.com/office/powerpoint/2010/main" val="25253973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Heap Sort is a sorting algorithm that uses a heap data structure to organize and sort elements efficiently.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Steps: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mj-lt"/>
              <a:buAutoNum type="arabicPeriod"/>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Build a heap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from the given array.</a:t>
            </a:r>
          </a:p>
          <a:p>
            <a:pPr marL="742950" marR="0" lvl="1" indent="-285750">
              <a:lnSpc>
                <a:spcPct val="115000"/>
              </a:lnSpc>
              <a:spcAft>
                <a:spcPts val="800"/>
              </a:spcAft>
              <a:buFont typeface="+mj-lt"/>
              <a:buAutoNum type="arabicPeriod"/>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Extract the maximum (or minimum)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 from the heap (root of the tree).</a:t>
            </a:r>
          </a:p>
          <a:p>
            <a:pPr marL="742950" marR="0" lvl="1" indent="-285750">
              <a:lnSpc>
                <a:spcPct val="115000"/>
              </a:lnSpc>
              <a:spcAft>
                <a:spcPts val="800"/>
              </a:spcAft>
              <a:buFont typeface="+mj-lt"/>
              <a:buAutoNum type="arabicPeriod"/>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Swap the last element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with the root and reduce the heap size.</a:t>
            </a:r>
          </a:p>
          <a:p>
            <a:pPr marL="742950" marR="0" lvl="1" indent="-285750">
              <a:lnSpc>
                <a:spcPct val="115000"/>
              </a:lnSpc>
              <a:spcAft>
                <a:spcPts val="800"/>
              </a:spcAft>
              <a:buFont typeface="+mj-lt"/>
              <a:buAutoNum type="arabicPeriod"/>
              <a:tabLst>
                <a:tab pos="914400" algn="l"/>
              </a:tabLst>
            </a:pP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the root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restore the heap property.</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Repeat until all elements are sorted.</a:t>
            </a:r>
          </a:p>
          <a:p>
            <a:pPr marL="742950" marR="0" lvl="1" indent="-285750">
              <a:lnSpc>
                <a:spcPct val="115000"/>
              </a:lnSpc>
              <a:spcAft>
                <a:spcPts val="800"/>
              </a:spcAft>
              <a:buFont typeface="+mj-lt"/>
              <a:buAutoNum type="arabicPeriod"/>
              <a:tabLst>
                <a:tab pos="9144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15000"/>
              </a:lnSpc>
              <a:spcAft>
                <a:spcPts val="800"/>
              </a:spcAft>
              <a:buFont typeface="+mj-lt"/>
              <a:buNone/>
              <a:tabLst>
                <a:tab pos="914400" algn="l"/>
              </a:tabLst>
            </a:pPr>
            <a:r>
              <a:rPr lang="en-US" dirty="0"/>
              <a:t>Heap Sort is </a:t>
            </a:r>
            <a:r>
              <a:rPr lang="en-US" b="1" dirty="0"/>
              <a:t>not stable</a:t>
            </a:r>
            <a:r>
              <a:rPr lang="en-US" dirty="0"/>
              <a:t> (equal elements may not retain their relative order), but it is </a:t>
            </a:r>
            <a:r>
              <a:rPr lang="en-US" b="1" dirty="0"/>
              <a:t>memory-efficient</a:t>
            </a:r>
            <a:r>
              <a:rPr lang="en-US" dirty="0"/>
              <a:t> because it sorts </a:t>
            </a:r>
            <a:r>
              <a:rPr lang="en-US" b="1" dirty="0"/>
              <a:t>in place</a:t>
            </a:r>
            <a:r>
              <a:rPr lang="en-US" dirty="0"/>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53</a:t>
            </a:fld>
            <a:endParaRPr lang="en-AU"/>
          </a:p>
        </p:txBody>
      </p:sp>
    </p:spTree>
    <p:extLst>
      <p:ext uri="{BB962C8B-B14F-4D97-AF65-F5344CB8AC3E}">
        <p14:creationId xmlns:p14="http://schemas.microsoft.com/office/powerpoint/2010/main" val="40837651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Understanding the time complexity of heap operations: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Building a heap: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operation: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O(log 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Sorting with Heap Sort: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Since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heapify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called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 - 1</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times, the overall time complexity is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 log 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makes Heap Sort an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sorting algorithm.</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54</a:t>
            </a:fld>
            <a:endParaRPr lang="en-AU"/>
          </a:p>
        </p:txBody>
      </p:sp>
    </p:spTree>
    <p:extLst>
      <p:ext uri="{BB962C8B-B14F-4D97-AF65-F5344CB8AC3E}">
        <p14:creationId xmlns:p14="http://schemas.microsoft.com/office/powerpoint/2010/main" val="2224711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Quick Sort and Merge Sort are two of the most commonly used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divide-and-conquer sorting algorithms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Works by selecting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dividing the array into two halves (smaller and larger elements).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Fastest sorting algorithm in most cases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but has a worst-case performance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 pivot is poorly chosen.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It is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in-place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meaning it requires only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O(log n) extra space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due to recursion.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Always runs in O(n log n) time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even in the worst case.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Splits the array into two halves, recursively sorts them,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them back together.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Uses O(n) extra space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making it less memory-efficient than Quick Sort.</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Quick Sort is generally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faster in practice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but Merge Sort is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more reliable for guaranteed performance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55</a:t>
            </a:fld>
            <a:endParaRPr lang="en-AU"/>
          </a:p>
        </p:txBody>
      </p:sp>
    </p:spTree>
    <p:extLst>
      <p:ext uri="{BB962C8B-B14F-4D97-AF65-F5344CB8AC3E}">
        <p14:creationId xmlns:p14="http://schemas.microsoft.com/office/powerpoint/2010/main" val="23166704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continues the comparison between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emphasizing their practical differences and use cases.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generally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faster in practice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of its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cache efficiency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in-place sorting mechanism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However, it has a worst-case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the pivot is poorly chosen.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more predictable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always running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but it requires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extra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making it less memory-efficient for large datasets.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vs. Merge Sort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While Heap Sort and Merge Sort both guarantee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 time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they are used in different situations: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is an in-place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that does not require additional memory, unlike Merge Sort, which needs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extra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merging.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is a stable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meaning it preserves the relative order of equal elements, whereas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is not stable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due to frequent swapping.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performs more swaps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makes it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slower than Merge Sort in practice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due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poor cache performance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is preferred for linked lists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while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is useful when memory constraints prevent the use of extra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Conclusion: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linked list sorting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required,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is the better choice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However, if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constant extra space is needed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is preferable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despite its slower performance in some cases.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56</a:t>
            </a:fld>
            <a:endParaRPr lang="en-AU"/>
          </a:p>
        </p:txBody>
      </p:sp>
    </p:spTree>
    <p:extLst>
      <p:ext uri="{BB962C8B-B14F-4D97-AF65-F5344CB8AC3E}">
        <p14:creationId xmlns:p14="http://schemas.microsoft.com/office/powerpoint/2010/main" val="35052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 and Insertion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have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 time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making them inefficient for large datasets. However,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Insertion Sort is useful when data is nearly sorted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since it runs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time in the best case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Bubble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not practical for real-world use but is often used in teaching due to its simplicity.</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is a stable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making it ideal for sorting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linked lists and datasets where order needs to be preserved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Quick Sort is generally the fastest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most cases, but it can degrade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 in the worst case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the pivot selection is poor.</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Heap Sort guarantees O(n log n) time in all cases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but its frequent swaps result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slower performance compared to Quick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practical scenarios.</a:t>
            </a:r>
          </a:p>
          <a:p>
            <a:pPr marL="342900" marR="0" lvl="0" indent="-342900">
              <a:lnSpc>
                <a:spcPct val="115000"/>
              </a:lnSpc>
              <a:spcAft>
                <a:spcPts val="800"/>
              </a:spcAft>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requires O(n) extra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making it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memory-efficient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than Heap Sort and Quick Sort.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57</a:t>
            </a:fld>
            <a:endParaRPr lang="en-AU"/>
          </a:p>
        </p:txBody>
      </p:sp>
    </p:spTree>
    <p:extLst>
      <p:ext uri="{BB962C8B-B14F-4D97-AF65-F5344CB8AC3E}">
        <p14:creationId xmlns:p14="http://schemas.microsoft.com/office/powerpoint/2010/main" val="3535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Quick Sort is an efficient sorting algorithm that follows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divide-and-conquer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approach. The process involves three main steps:</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 the Pivot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Choose a pivot element. This can be the first, last, or a randomly selected value.</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Rearrange the Array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Move all elements smaller than the pivot to the left and all elements greater to the right. The pivot is now in its correct position.</a:t>
            </a:r>
          </a:p>
          <a:p>
            <a:pPr marL="800100" marR="0" lvl="1"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 Subarrays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Apply the same process recursively to the left and right partitions until the entire array is sorted.</a:t>
            </a:r>
          </a:p>
          <a:p>
            <a:pPr marL="800100" marR="0" lvl="1" indent="-342900">
              <a:lnSpc>
                <a:spcPct val="115000"/>
              </a:lnSpc>
              <a:spcAft>
                <a:spcPts val="800"/>
              </a:spcAft>
              <a:buFont typeface="+mj-lt"/>
              <a:buAutoNum type="arabicPeriod"/>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continuously partitioning and sorting smaller sections, Quick Sort efficiently organizes elements in ascending order.</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6</a:t>
            </a:fld>
            <a:endParaRPr lang="en-AU"/>
          </a:p>
        </p:txBody>
      </p:sp>
    </p:spTree>
    <p:extLst>
      <p:ext uri="{BB962C8B-B14F-4D97-AF65-F5344CB8AC3E}">
        <p14:creationId xmlns:p14="http://schemas.microsoft.com/office/powerpoint/2010/main" val="34467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visualization demonstrates how Quick Sort works step by step:</a:t>
            </a:r>
          </a:p>
          <a:p>
            <a:pPr marL="800100" marR="0" lvl="1"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(13) is selected.</a:t>
            </a:r>
          </a:p>
          <a:p>
            <a:pPr marL="800100" marR="0" lvl="1"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array is split into two groups:</a:t>
            </a:r>
          </a:p>
          <a:p>
            <a:pPr marL="1200150" marR="0" lvl="2"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Elements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13</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go to the left.</a:t>
            </a:r>
          </a:p>
          <a:p>
            <a:pPr marL="1200150" marR="0" lvl="2"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Elements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&gt; 13</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go to the right.</a:t>
            </a:r>
          </a:p>
          <a:p>
            <a:pPr marL="800100" marR="0" lvl="1"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partition is sorted recursively:</a:t>
            </a:r>
          </a:p>
          <a:p>
            <a:pPr marL="1200150" marR="0" lvl="2"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new pivot (11) is selected in the left subarray, and partitioning continues.</a:t>
            </a:r>
          </a:p>
          <a:p>
            <a:pPr marL="1200150" marR="0" lvl="2"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right subarray follows the same process.</a:t>
            </a:r>
          </a:p>
          <a:p>
            <a:pPr marL="800100" marR="0" lvl="1"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Once all subarrays contain a single element, the sorted parts are merged to form the final ordered array.\</a:t>
            </a:r>
          </a:p>
          <a:p>
            <a:pPr marL="800100" marR="0" lvl="1" indent="-342900">
              <a:lnSpc>
                <a:spcPct val="115000"/>
              </a:lnSpc>
              <a:spcAft>
                <a:spcPts val="800"/>
              </a:spcAft>
              <a:buFont typeface="+mj-lt"/>
              <a:buAutoNum type="arabicPeriod"/>
              <a:tabLst>
                <a:tab pos="4572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recursive breakdown shows how Quick Sort quickly organizes data by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repeatedly partitioning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smaller subsets.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7</a:t>
            </a:fld>
            <a:endParaRPr lang="en-AU"/>
          </a:p>
        </p:txBody>
      </p:sp>
    </p:spTree>
    <p:extLst>
      <p:ext uri="{BB962C8B-B14F-4D97-AF65-F5344CB8AC3E}">
        <p14:creationId xmlns:p14="http://schemas.microsoft.com/office/powerpoint/2010/main" val="89929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Quick Sort is an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efficient, recursive sorting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that follows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divide-and-conquer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paradigm. It systematically organizes elements by breaking down the array into smaller parts and sorting them individually.</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process consists of three key steps: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Select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 from the array. This pivot is used to split the array into three groups:</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 (Less than 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smaller than the pivot.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 (Equal to 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equal to the pivot.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 (Greater than pivot):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Elements larger than the pivot.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placement of elements ensures that the pivot is in its correct final position.</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Apply Quick Sort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recursively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the left partition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right partition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repeating the process until each subarray contains only one element.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Conquer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Since each partition is now sorted, the algorithm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combines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them back in order:</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left partition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pivot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right partition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results in a fully sorted array.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8</a:t>
            </a:fld>
            <a:endParaRPr lang="en-AU"/>
          </a:p>
        </p:txBody>
      </p:sp>
    </p:spTree>
    <p:extLst>
      <p:ext uri="{BB962C8B-B14F-4D97-AF65-F5344CB8AC3E}">
        <p14:creationId xmlns:p14="http://schemas.microsoft.com/office/powerpoint/2010/main" val="92127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we need to sort the list </a:t>
            </a:r>
            <a:r>
              <a:rPr lang="en-US" b="1" dirty="0"/>
              <a:t>[7, 2, 9, 4, 3, 8, 6, 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1" dirty="0"/>
              <a:t>Quick </a:t>
            </a:r>
            <a:r>
              <a:rPr lang="en-US" b="1" dirty="0"/>
              <a:t>Sort </a:t>
            </a:r>
            <a:r>
              <a:rPr lang="en-US" dirty="0"/>
              <a:t>will break it down into smaller pieces via pivot (randomly chosen), sort them, and then merge them back together in a structured way.</a:t>
            </a:r>
          </a:p>
        </p:txBody>
      </p:sp>
      <p:sp>
        <p:nvSpPr>
          <p:cNvPr id="4" name="Slide Number Placeholder 3"/>
          <p:cNvSpPr>
            <a:spLocks noGrp="1"/>
          </p:cNvSpPr>
          <p:nvPr>
            <p:ph type="sldNum" sz="quarter" idx="5"/>
          </p:nvPr>
        </p:nvSpPr>
        <p:spPr/>
        <p:txBody>
          <a:bodyPr/>
          <a:lstStyle/>
          <a:p>
            <a:fld id="{F438395D-4A6C-4B89-AE76-7C26F2891DF7}" type="slidenum">
              <a:rPr lang="en-AU" smtClean="0"/>
              <a:t>9</a:t>
            </a:fld>
            <a:endParaRPr lang="en-AU"/>
          </a:p>
        </p:txBody>
      </p:sp>
    </p:spTree>
    <p:extLst>
      <p:ext uri="{BB962C8B-B14F-4D97-AF65-F5344CB8AC3E}">
        <p14:creationId xmlns:p14="http://schemas.microsoft.com/office/powerpoint/2010/main" val="415660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t>Topic Name</a:t>
            </a:r>
          </a:p>
        </p:txBody>
      </p:sp>
    </p:spTree>
    <p:extLst>
      <p:ext uri="{BB962C8B-B14F-4D97-AF65-F5344CB8AC3E}">
        <p14:creationId xmlns:p14="http://schemas.microsoft.com/office/powerpoint/2010/main" val="365320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095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8E7AA5-25C6-E707-D6B2-7BE0B388563D}"/>
              </a:ext>
            </a:extLst>
          </p:cNvPr>
          <p:cNvSpPr/>
          <p:nvPr userDrawn="1"/>
        </p:nvSpPr>
        <p:spPr bwMode="auto">
          <a:xfrm>
            <a:off x="323528" y="6381328"/>
            <a:ext cx="4248472"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18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a:t>Click to edit Master title style</a:t>
            </a:r>
            <a:endParaRPr lang="en-US" noProof="0" dirty="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a:t>Click to edit Master subtitle style</a:t>
            </a:r>
            <a:endParaRPr lang="en-US" noProof="0" dirty="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a:solidFill>
                  <a:schemeClr val="bg1">
                    <a:lumMod val="50000"/>
                  </a:schemeClr>
                </a:solidFill>
                <a:latin typeface="Arial" pitchFamily="34" charset="0"/>
                <a:cs typeface="Arial" pitchFamily="34" charset="0"/>
              </a:rPr>
              <a:t>Water and Wastewater</a:t>
            </a:r>
            <a:r>
              <a:rPr lang="en-AU" sz="800" b="0" baseline="0" dirty="0">
                <a:solidFill>
                  <a:schemeClr val="bg1">
                    <a:lumMod val="50000"/>
                  </a:schemeClr>
                </a:solidFill>
                <a:latin typeface="Arial" pitchFamily="34" charset="0"/>
                <a:cs typeface="Arial" pitchFamily="34" charset="0"/>
              </a:rPr>
              <a:t> Treatment Fundamentals</a:t>
            </a:r>
            <a:endParaRPr lang="en-AU" sz="800" b="0" dirty="0">
              <a:solidFill>
                <a:schemeClr val="bg1">
                  <a:lumMod val="50000"/>
                </a:schemeClr>
              </a:solidFill>
              <a:latin typeface="Arial" pitchFamily="34" charset="0"/>
              <a:cs typeface="Arial" pitchFamily="34" charset="0"/>
            </a:endParaRPr>
          </a:p>
          <a:p>
            <a:pPr>
              <a:buNone/>
              <a:defRPr/>
            </a:pPr>
            <a:r>
              <a:rPr lang="en-AU" sz="800" b="0" dirty="0">
                <a:solidFill>
                  <a:schemeClr val="bg1">
                    <a:lumMod val="50000"/>
                  </a:schemeClr>
                </a:solidFill>
                <a:latin typeface="Arial" pitchFamily="34" charset="0"/>
                <a:cs typeface="Arial" pitchFamily="34" charset="0"/>
              </a:rPr>
              <a:t>Unit 2</a:t>
            </a:r>
            <a:r>
              <a:rPr lang="en-AU" sz="800" b="0" baseline="0" dirty="0">
                <a:solidFill>
                  <a:schemeClr val="bg1">
                    <a:lumMod val="50000"/>
                  </a:schemeClr>
                </a:solidFill>
                <a:latin typeface="Arial" pitchFamily="34" charset="0"/>
                <a:cs typeface="Arial" pitchFamily="34" charset="0"/>
              </a:rPr>
              <a:t> – Part 1</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ong 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162705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13" descr="20%"/>
          <p:cNvSpPr>
            <a:spLocks noGrp="1" noChangeArrowheads="1"/>
          </p:cNvSpPr>
          <p:nvPr>
            <p:ph type="title"/>
          </p:nvPr>
        </p:nvSpPr>
        <p:spPr bwMode="auto">
          <a:xfrm>
            <a:off x="356400" y="258763"/>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dirty="0"/>
              <a:t>Click to edit Master title style</a:t>
            </a:r>
            <a:endParaRPr lang="en-GB" dirty="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329248" cy="215444"/>
          </a:xfrm>
          <a:prstGeom prst="rect">
            <a:avLst/>
          </a:prstGeom>
          <a:noFill/>
        </p:spPr>
        <p:txBody>
          <a:bodyPr wrap="square">
            <a:spAutoFit/>
          </a:bodyPr>
          <a:lstStyle/>
          <a:p>
            <a:pPr>
              <a:buNone/>
              <a:defRPr/>
            </a:pPr>
            <a:r>
              <a:rPr lang="en-AU" sz="800" b="0" dirty="0">
                <a:solidFill>
                  <a:schemeClr val="bg1">
                    <a:lumMod val="50000"/>
                  </a:schemeClr>
                </a:solidFill>
                <a:latin typeface="Arial" pitchFamily="34" charset="0"/>
                <a:cs typeface="Arial" pitchFamily="34" charset="0"/>
              </a:rPr>
              <a:t>Module 4:</a:t>
            </a:r>
            <a:r>
              <a:rPr lang="en-AU" sz="800" b="0" baseline="0" dirty="0">
                <a:solidFill>
                  <a:schemeClr val="bg1">
                    <a:lumMod val="50000"/>
                  </a:schemeClr>
                </a:solidFill>
                <a:latin typeface="Arial" pitchFamily="34" charset="0"/>
                <a:cs typeface="Arial" pitchFamily="34" charset="0"/>
              </a:rPr>
              <a:t> Sorting Algorithms</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4164-4322-6257-D1D9-E8625214E26A}"/>
            </a:ext>
          </a:extLst>
        </p:cNvPr>
        <p:cNvGrpSpPr/>
        <p:nvPr/>
      </p:nvGrpSpPr>
      <p:grpSpPr>
        <a:xfrm>
          <a:off x="0" y="0"/>
          <a:ext cx="0" cy="0"/>
          <a:chOff x="0" y="0"/>
          <a:chExt cx="0" cy="0"/>
        </a:xfrm>
      </p:grpSpPr>
      <p:sp>
        <p:nvSpPr>
          <p:cNvPr id="3" name="Arrow: Left 2">
            <a:extLst>
              <a:ext uri="{FF2B5EF4-FFF2-40B4-BE49-F238E27FC236}">
                <a16:creationId xmlns:a16="http://schemas.microsoft.com/office/drawing/2014/main" id="{A95849BF-2ED6-FF09-E9C6-B75F803F863F}"/>
              </a:ext>
            </a:extLst>
          </p:cNvPr>
          <p:cNvSpPr/>
          <p:nvPr/>
        </p:nvSpPr>
        <p:spPr>
          <a:xfrm>
            <a:off x="3995936" y="22660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1: Introduction to Algorithms</a:t>
            </a:r>
            <a:endParaRPr lang="en-AU" sz="1200" b="1" dirty="0">
              <a:solidFill>
                <a:schemeClr val="bg1"/>
              </a:solidFill>
            </a:endParaRPr>
          </a:p>
        </p:txBody>
      </p:sp>
      <p:sp>
        <p:nvSpPr>
          <p:cNvPr id="15" name="Arrow: Left 14">
            <a:extLst>
              <a:ext uri="{FF2B5EF4-FFF2-40B4-BE49-F238E27FC236}">
                <a16:creationId xmlns:a16="http://schemas.microsoft.com/office/drawing/2014/main" id="{C362111B-0440-B0EC-00D1-C0371F4A9781}"/>
              </a:ext>
            </a:extLst>
          </p:cNvPr>
          <p:cNvSpPr/>
          <p:nvPr/>
        </p:nvSpPr>
        <p:spPr>
          <a:xfrm>
            <a:off x="3988859" y="832463"/>
            <a:ext cx="4464496" cy="478174"/>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2: </a:t>
            </a:r>
            <a:r>
              <a:rPr lang="en-US" sz="1200" b="1" dirty="0">
                <a:solidFill>
                  <a:schemeClr val="bg1"/>
                </a:solidFill>
              </a:rPr>
              <a:t>Basic Data Structures</a:t>
            </a:r>
            <a:endParaRPr lang="en-AU" sz="1200" b="1" dirty="0">
              <a:solidFill>
                <a:schemeClr val="bg1"/>
              </a:solidFill>
            </a:endParaRPr>
          </a:p>
        </p:txBody>
      </p:sp>
      <p:sp>
        <p:nvSpPr>
          <p:cNvPr id="17" name="Arrow: Left 16">
            <a:extLst>
              <a:ext uri="{FF2B5EF4-FFF2-40B4-BE49-F238E27FC236}">
                <a16:creationId xmlns:a16="http://schemas.microsoft.com/office/drawing/2014/main" id="{2217F976-D1CB-5C27-9EE6-57BACC9580A3}"/>
              </a:ext>
            </a:extLst>
          </p:cNvPr>
          <p:cNvSpPr/>
          <p:nvPr/>
        </p:nvSpPr>
        <p:spPr>
          <a:xfrm>
            <a:off x="3988859" y="1458006"/>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3: Sorting Algorithms P1</a:t>
            </a:r>
          </a:p>
        </p:txBody>
      </p:sp>
      <p:sp>
        <p:nvSpPr>
          <p:cNvPr id="19" name="Arrow: Left 18">
            <a:extLst>
              <a:ext uri="{FF2B5EF4-FFF2-40B4-BE49-F238E27FC236}">
                <a16:creationId xmlns:a16="http://schemas.microsoft.com/office/drawing/2014/main" id="{32046373-87D9-A59A-15E3-F47390847246}"/>
              </a:ext>
            </a:extLst>
          </p:cNvPr>
          <p:cNvSpPr/>
          <p:nvPr/>
        </p:nvSpPr>
        <p:spPr>
          <a:xfrm>
            <a:off x="3995936" y="2068442"/>
            <a:ext cx="4464496" cy="471845"/>
          </a:xfrm>
          <a:prstGeom prst="leftArrow">
            <a:avLst>
              <a:gd name="adj1" fmla="val 100000"/>
              <a:gd name="adj2" fmla="val 50000"/>
            </a:avLst>
          </a:prstGeom>
          <a:solidFill>
            <a:schemeClr val="accent2">
              <a:lumMod val="75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4: Sorting Algorithms P2  </a:t>
            </a:r>
          </a:p>
        </p:txBody>
      </p:sp>
      <p:sp>
        <p:nvSpPr>
          <p:cNvPr id="21" name="Arrow: Left 20">
            <a:extLst>
              <a:ext uri="{FF2B5EF4-FFF2-40B4-BE49-F238E27FC236}">
                <a16:creationId xmlns:a16="http://schemas.microsoft.com/office/drawing/2014/main" id="{19A717BC-F22D-3CB8-CBD5-54B962CF8301}"/>
              </a:ext>
            </a:extLst>
          </p:cNvPr>
          <p:cNvSpPr/>
          <p:nvPr/>
        </p:nvSpPr>
        <p:spPr>
          <a:xfrm>
            <a:off x="3995936" y="2663172"/>
            <a:ext cx="4464496" cy="488656"/>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5: Searching Algorithms P1</a:t>
            </a:r>
          </a:p>
        </p:txBody>
      </p:sp>
      <p:sp>
        <p:nvSpPr>
          <p:cNvPr id="23" name="Arrow: Left 22">
            <a:extLst>
              <a:ext uri="{FF2B5EF4-FFF2-40B4-BE49-F238E27FC236}">
                <a16:creationId xmlns:a16="http://schemas.microsoft.com/office/drawing/2014/main" id="{1F5C30AB-EE09-1F34-FF36-00DD91070ABA}"/>
              </a:ext>
            </a:extLst>
          </p:cNvPr>
          <p:cNvSpPr/>
          <p:nvPr/>
        </p:nvSpPr>
        <p:spPr>
          <a:xfrm>
            <a:off x="3995936" y="329475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6: Searching Algorithms P2</a:t>
            </a:r>
          </a:p>
        </p:txBody>
      </p:sp>
      <p:sp>
        <p:nvSpPr>
          <p:cNvPr id="25" name="Arrow: Left 24">
            <a:extLst>
              <a:ext uri="{FF2B5EF4-FFF2-40B4-BE49-F238E27FC236}">
                <a16:creationId xmlns:a16="http://schemas.microsoft.com/office/drawing/2014/main" id="{69C2FE5F-8251-3CA3-4680-5BAC0101DFAF}"/>
              </a:ext>
            </a:extLst>
          </p:cNvPr>
          <p:cNvSpPr/>
          <p:nvPr/>
        </p:nvSpPr>
        <p:spPr>
          <a:xfrm>
            <a:off x="3988859" y="451429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7&amp;8: Graph Algorithms P1</a:t>
            </a:r>
          </a:p>
        </p:txBody>
      </p:sp>
      <p:sp>
        <p:nvSpPr>
          <p:cNvPr id="27" name="Arrow: Left 26">
            <a:extLst>
              <a:ext uri="{FF2B5EF4-FFF2-40B4-BE49-F238E27FC236}">
                <a16:creationId xmlns:a16="http://schemas.microsoft.com/office/drawing/2014/main" id="{E03A4117-13A5-92F2-97EA-93249C439117}"/>
              </a:ext>
            </a:extLst>
          </p:cNvPr>
          <p:cNvSpPr/>
          <p:nvPr/>
        </p:nvSpPr>
        <p:spPr>
          <a:xfrm>
            <a:off x="3995936" y="512468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9: Graph Algorithms P2 </a:t>
            </a:r>
          </a:p>
          <a:p>
            <a:r>
              <a:rPr lang="en-AU" sz="1200" b="1" dirty="0">
                <a:solidFill>
                  <a:schemeClr val="bg1"/>
                </a:solidFill>
              </a:rPr>
              <a:t>          (lecture on Tuesday)</a:t>
            </a:r>
          </a:p>
        </p:txBody>
      </p:sp>
      <p:sp>
        <p:nvSpPr>
          <p:cNvPr id="29" name="Arrow: Left 28">
            <a:extLst>
              <a:ext uri="{FF2B5EF4-FFF2-40B4-BE49-F238E27FC236}">
                <a16:creationId xmlns:a16="http://schemas.microsoft.com/office/drawing/2014/main" id="{DFA9703D-9633-5380-A229-584F69CE8F46}"/>
              </a:ext>
            </a:extLst>
          </p:cNvPr>
          <p:cNvSpPr/>
          <p:nvPr/>
        </p:nvSpPr>
        <p:spPr>
          <a:xfrm>
            <a:off x="3995936" y="573054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10: String Process</a:t>
            </a:r>
          </a:p>
        </p:txBody>
      </p:sp>
      <p:sp>
        <p:nvSpPr>
          <p:cNvPr id="31" name="Arrow: Left 30">
            <a:extLst>
              <a:ext uri="{FF2B5EF4-FFF2-40B4-BE49-F238E27FC236}">
                <a16:creationId xmlns:a16="http://schemas.microsoft.com/office/drawing/2014/main" id="{CE783F95-1D61-DBD2-BEEC-BDADF6141150}"/>
              </a:ext>
            </a:extLst>
          </p:cNvPr>
          <p:cNvSpPr/>
          <p:nvPr/>
        </p:nvSpPr>
        <p:spPr>
          <a:xfrm>
            <a:off x="3988859" y="634153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11: Advanced Algorithms</a:t>
            </a:r>
          </a:p>
        </p:txBody>
      </p:sp>
      <p:cxnSp>
        <p:nvCxnSpPr>
          <p:cNvPr id="34" name="Straight Connector 33">
            <a:extLst>
              <a:ext uri="{FF2B5EF4-FFF2-40B4-BE49-F238E27FC236}">
                <a16:creationId xmlns:a16="http://schemas.microsoft.com/office/drawing/2014/main" id="{353DA77B-4E3E-A075-C5CA-EF068D47723E}"/>
              </a:ext>
            </a:extLst>
          </p:cNvPr>
          <p:cNvCxnSpPr>
            <a:cxnSpLocks/>
          </p:cNvCxnSpPr>
          <p:nvPr/>
        </p:nvCxnSpPr>
        <p:spPr bwMode="auto">
          <a:xfrm>
            <a:off x="395536" y="69844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4565DB3-D5DE-3D8C-5B89-8C14330CE9A2}"/>
              </a:ext>
            </a:extLst>
          </p:cNvPr>
          <p:cNvCxnSpPr>
            <a:cxnSpLocks/>
          </p:cNvCxnSpPr>
          <p:nvPr/>
        </p:nvCxnSpPr>
        <p:spPr bwMode="auto">
          <a:xfrm>
            <a:off x="395536" y="130898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1014AA-CE8A-1294-6887-AB1665F04531}"/>
              </a:ext>
            </a:extLst>
          </p:cNvPr>
          <p:cNvCxnSpPr>
            <a:cxnSpLocks/>
          </p:cNvCxnSpPr>
          <p:nvPr/>
        </p:nvCxnSpPr>
        <p:spPr bwMode="auto">
          <a:xfrm>
            <a:off x="395536" y="193430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071D28F-48E7-E9B4-6911-62B7A49C8782}"/>
              </a:ext>
            </a:extLst>
          </p:cNvPr>
          <p:cNvCxnSpPr>
            <a:cxnSpLocks/>
          </p:cNvCxnSpPr>
          <p:nvPr/>
        </p:nvCxnSpPr>
        <p:spPr bwMode="auto">
          <a:xfrm>
            <a:off x="395536" y="2534773"/>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7EF9A87B-DA8C-CE7B-9347-1E6C354AB028}"/>
              </a:ext>
            </a:extLst>
          </p:cNvPr>
          <p:cNvCxnSpPr>
            <a:cxnSpLocks/>
          </p:cNvCxnSpPr>
          <p:nvPr/>
        </p:nvCxnSpPr>
        <p:spPr bwMode="auto">
          <a:xfrm>
            <a:off x="395536" y="315689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C193F3A-8933-AA10-6F4A-0EAE4E1A2E66}"/>
              </a:ext>
            </a:extLst>
          </p:cNvPr>
          <p:cNvCxnSpPr>
            <a:cxnSpLocks/>
          </p:cNvCxnSpPr>
          <p:nvPr/>
        </p:nvCxnSpPr>
        <p:spPr bwMode="auto">
          <a:xfrm>
            <a:off x="395536" y="3761840"/>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1C22FD36-A053-20D1-CC55-AF0DBDE255DC}"/>
              </a:ext>
            </a:extLst>
          </p:cNvPr>
          <p:cNvCxnSpPr>
            <a:cxnSpLocks/>
          </p:cNvCxnSpPr>
          <p:nvPr/>
        </p:nvCxnSpPr>
        <p:spPr bwMode="auto">
          <a:xfrm>
            <a:off x="395536" y="436963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798AEB8-50BB-FFE3-001D-EBE8BD0EE5B5}"/>
              </a:ext>
            </a:extLst>
          </p:cNvPr>
          <p:cNvCxnSpPr>
            <a:cxnSpLocks/>
          </p:cNvCxnSpPr>
          <p:nvPr/>
        </p:nvCxnSpPr>
        <p:spPr bwMode="auto">
          <a:xfrm>
            <a:off x="395536" y="4993195"/>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084943A8-95CB-6B97-27DA-36F51E9A99D9}"/>
              </a:ext>
            </a:extLst>
          </p:cNvPr>
          <p:cNvCxnSpPr>
            <a:cxnSpLocks/>
          </p:cNvCxnSpPr>
          <p:nvPr/>
        </p:nvCxnSpPr>
        <p:spPr bwMode="auto">
          <a:xfrm>
            <a:off x="395536" y="5596527"/>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E889DFF1-1C6F-BEA6-F6A9-AC9A4C52772D}"/>
              </a:ext>
            </a:extLst>
          </p:cNvPr>
          <p:cNvCxnSpPr>
            <a:cxnSpLocks/>
          </p:cNvCxnSpPr>
          <p:nvPr/>
        </p:nvCxnSpPr>
        <p:spPr bwMode="auto">
          <a:xfrm>
            <a:off x="395536" y="681808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11605B2C-91F5-CC3E-DB46-4C1CC6AA29A9}"/>
              </a:ext>
            </a:extLst>
          </p:cNvPr>
          <p:cNvSpPr/>
          <p:nvPr/>
        </p:nvSpPr>
        <p:spPr bwMode="auto">
          <a:xfrm>
            <a:off x="3778136" y="2236738"/>
            <a:ext cx="144016" cy="152041"/>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60" name="Rectangle 3" descr="Rectangle: Click to edit Master text styles&#10;Second level&#10;Third level&#10;Fourth level&#10;Fifth level">
            <a:extLst>
              <a:ext uri="{FF2B5EF4-FFF2-40B4-BE49-F238E27FC236}">
                <a16:creationId xmlns:a16="http://schemas.microsoft.com/office/drawing/2014/main" id="{490028BD-4502-7142-A407-415CB5BB0313}"/>
              </a:ext>
            </a:extLst>
          </p:cNvPr>
          <p:cNvSpPr txBox="1">
            <a:spLocks noChangeArrowheads="1"/>
          </p:cNvSpPr>
          <p:nvPr/>
        </p:nvSpPr>
        <p:spPr>
          <a:xfrm>
            <a:off x="323015" y="884224"/>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Understand core data structures and their operations.</a:t>
            </a:r>
            <a:endParaRPr lang="en-AU" sz="1200" kern="0" dirty="0"/>
          </a:p>
        </p:txBody>
      </p:sp>
      <p:sp>
        <p:nvSpPr>
          <p:cNvPr id="62" name="Rectangle 3" descr="Rectangle: Click to edit Master text styles&#10;Second level&#10;Third level&#10;Fourth level&#10;Fifth level">
            <a:extLst>
              <a:ext uri="{FF2B5EF4-FFF2-40B4-BE49-F238E27FC236}">
                <a16:creationId xmlns:a16="http://schemas.microsoft.com/office/drawing/2014/main" id="{2FEDB6D4-FEE4-566C-A172-0B8A8417B4AC}"/>
              </a:ext>
            </a:extLst>
          </p:cNvPr>
          <p:cNvSpPr txBox="1">
            <a:spLocks noChangeArrowheads="1"/>
          </p:cNvSpPr>
          <p:nvPr/>
        </p:nvSpPr>
        <p:spPr>
          <a:xfrm>
            <a:off x="312938" y="1496875"/>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Discover basic sorting techniques and performance analysis.</a:t>
            </a:r>
            <a:endParaRPr lang="en-AU" sz="1200" kern="0" dirty="0"/>
          </a:p>
        </p:txBody>
      </p:sp>
      <p:sp>
        <p:nvSpPr>
          <p:cNvPr id="63" name="Rectangle 3" descr="Rectangle: Click to edit Master text styles&#10;Second level&#10;Third level&#10;Fourth level&#10;Fifth level">
            <a:extLst>
              <a:ext uri="{FF2B5EF4-FFF2-40B4-BE49-F238E27FC236}">
                <a16:creationId xmlns:a16="http://schemas.microsoft.com/office/drawing/2014/main" id="{DBF4B8C2-9958-355B-95A3-C96A1700E5A8}"/>
              </a:ext>
            </a:extLst>
          </p:cNvPr>
          <p:cNvSpPr txBox="1">
            <a:spLocks noChangeArrowheads="1"/>
          </p:cNvSpPr>
          <p:nvPr/>
        </p:nvSpPr>
        <p:spPr>
          <a:xfrm>
            <a:off x="312938" y="210659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Examine advanced sorting methods and efficiency improvements.</a:t>
            </a:r>
            <a:endParaRPr lang="en-AU" sz="1200" kern="0" dirty="0"/>
          </a:p>
        </p:txBody>
      </p:sp>
      <p:sp>
        <p:nvSpPr>
          <p:cNvPr id="5" name="Rectangle 3" descr="Rectangle: Click to edit Master text styles&#10;Second level&#10;Third level&#10;Fourth level&#10;Fifth level">
            <a:extLst>
              <a:ext uri="{FF2B5EF4-FFF2-40B4-BE49-F238E27FC236}">
                <a16:creationId xmlns:a16="http://schemas.microsoft.com/office/drawing/2014/main" id="{225A53A5-4068-F7BF-8D47-6EDB51D66529}"/>
              </a:ext>
            </a:extLst>
          </p:cNvPr>
          <p:cNvSpPr txBox="1">
            <a:spLocks noChangeArrowheads="1"/>
          </p:cNvSpPr>
          <p:nvPr/>
        </p:nvSpPr>
        <p:spPr>
          <a:xfrm>
            <a:off x="312938" y="273310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Learn fundamental searching algorithms for data retrieval.</a:t>
            </a:r>
            <a:endParaRPr lang="en-AU" sz="1200" kern="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F788E95D-BEA7-C3FB-BDE8-74FEE15780DC}"/>
              </a:ext>
            </a:extLst>
          </p:cNvPr>
          <p:cNvSpPr txBox="1">
            <a:spLocks noChangeArrowheads="1"/>
          </p:cNvSpPr>
          <p:nvPr/>
        </p:nvSpPr>
        <p:spPr>
          <a:xfrm>
            <a:off x="312938" y="3332714"/>
            <a:ext cx="3384376" cy="405161"/>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advanced search structures and optimization strategies.</a:t>
            </a:r>
            <a:endParaRPr lang="en-AU" sz="12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40811C26-17AC-2664-3F15-A176AE70DDD6}"/>
              </a:ext>
            </a:extLst>
          </p:cNvPr>
          <p:cNvSpPr txBox="1">
            <a:spLocks noChangeArrowheads="1"/>
          </p:cNvSpPr>
          <p:nvPr/>
        </p:nvSpPr>
        <p:spPr>
          <a:xfrm>
            <a:off x="325697" y="4101442"/>
            <a:ext cx="3384376" cy="22873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AU" sz="1200" kern="0" dirty="0">
                <a:solidFill>
                  <a:schemeClr val="accent2">
                    <a:lumMod val="75000"/>
                  </a:schemeClr>
                </a:solidFill>
              </a:rPr>
              <a:t>No class scheduled due to a public holiday.</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5676E82D-D121-FD37-20B3-CE7EFF0467BA}"/>
              </a:ext>
            </a:extLst>
          </p:cNvPr>
          <p:cNvSpPr txBox="1">
            <a:spLocks noChangeArrowheads="1"/>
          </p:cNvSpPr>
          <p:nvPr/>
        </p:nvSpPr>
        <p:spPr>
          <a:xfrm>
            <a:off x="338735" y="5420709"/>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endParaRPr lang="en-AU" sz="1000" kern="0" dirty="0"/>
          </a:p>
        </p:txBody>
      </p:sp>
      <p:sp>
        <p:nvSpPr>
          <p:cNvPr id="11" name="Rectangle 3" descr="Rectangle: Click to edit Master text styles&#10;Second level&#10;Third level&#10;Fourth level&#10;Fifth level">
            <a:extLst>
              <a:ext uri="{FF2B5EF4-FFF2-40B4-BE49-F238E27FC236}">
                <a16:creationId xmlns:a16="http://schemas.microsoft.com/office/drawing/2014/main" id="{68CF8FA2-3287-09AE-7164-39C596104B65}"/>
              </a:ext>
            </a:extLst>
          </p:cNvPr>
          <p:cNvSpPr txBox="1">
            <a:spLocks noChangeArrowheads="1"/>
          </p:cNvSpPr>
          <p:nvPr/>
        </p:nvSpPr>
        <p:spPr>
          <a:xfrm>
            <a:off x="323015" y="260648"/>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fundamental concepts in algorithms and data structures.</a:t>
            </a:r>
            <a:endParaRPr lang="en-AU" sz="1200" kern="0" dirty="0"/>
          </a:p>
        </p:txBody>
      </p:sp>
      <p:sp>
        <p:nvSpPr>
          <p:cNvPr id="12" name="Arrow: Left 22">
            <a:extLst>
              <a:ext uri="{FF2B5EF4-FFF2-40B4-BE49-F238E27FC236}">
                <a16:creationId xmlns:a16="http://schemas.microsoft.com/office/drawing/2014/main" id="{BECA04B3-603A-7BEF-BD25-395B6A62E384}"/>
              </a:ext>
            </a:extLst>
          </p:cNvPr>
          <p:cNvSpPr/>
          <p:nvPr/>
        </p:nvSpPr>
        <p:spPr>
          <a:xfrm>
            <a:off x="3995936" y="390214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b="1" dirty="0">
                <a:solidFill>
                  <a:schemeClr val="bg1"/>
                </a:solidFill>
              </a:rPr>
              <a:t>Public Holiday</a:t>
            </a:r>
          </a:p>
        </p:txBody>
      </p:sp>
      <p:sp>
        <p:nvSpPr>
          <p:cNvPr id="36" name="Parallelogram 35">
            <a:extLst>
              <a:ext uri="{FF2B5EF4-FFF2-40B4-BE49-F238E27FC236}">
                <a16:creationId xmlns:a16="http://schemas.microsoft.com/office/drawing/2014/main" id="{DC20D7C2-47B8-D0D3-8860-544D212A3A15}"/>
              </a:ext>
            </a:extLst>
          </p:cNvPr>
          <p:cNvSpPr/>
          <p:nvPr/>
        </p:nvSpPr>
        <p:spPr bwMode="auto">
          <a:xfrm rot="20677047">
            <a:off x="8426737" y="154022"/>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38" name="Parallelogram 37">
            <a:extLst>
              <a:ext uri="{FF2B5EF4-FFF2-40B4-BE49-F238E27FC236}">
                <a16:creationId xmlns:a16="http://schemas.microsoft.com/office/drawing/2014/main" id="{5AB2A7C7-0FB1-646A-A6B6-E51E9C297D55}"/>
              </a:ext>
            </a:extLst>
          </p:cNvPr>
          <p:cNvSpPr/>
          <p:nvPr/>
        </p:nvSpPr>
        <p:spPr bwMode="auto">
          <a:xfrm rot="20677047">
            <a:off x="8418201" y="7542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0" name="Parallelogram 39">
            <a:extLst>
              <a:ext uri="{FF2B5EF4-FFF2-40B4-BE49-F238E27FC236}">
                <a16:creationId xmlns:a16="http://schemas.microsoft.com/office/drawing/2014/main" id="{448A98A5-D4EA-460C-25CD-DD8093441EB0}"/>
              </a:ext>
            </a:extLst>
          </p:cNvPr>
          <p:cNvSpPr/>
          <p:nvPr/>
        </p:nvSpPr>
        <p:spPr bwMode="auto">
          <a:xfrm rot="20677047">
            <a:off x="8426737" y="138108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1" name="Parallelogram 40">
            <a:extLst>
              <a:ext uri="{FF2B5EF4-FFF2-40B4-BE49-F238E27FC236}">
                <a16:creationId xmlns:a16="http://schemas.microsoft.com/office/drawing/2014/main" id="{42498BC7-FA7D-F859-20B4-F15F36F16474}"/>
              </a:ext>
            </a:extLst>
          </p:cNvPr>
          <p:cNvSpPr/>
          <p:nvPr/>
        </p:nvSpPr>
        <p:spPr bwMode="auto">
          <a:xfrm rot="20677047">
            <a:off x="8426738" y="1990346"/>
            <a:ext cx="757055" cy="452116"/>
          </a:xfrm>
          <a:prstGeom prst="parallelogram">
            <a:avLst>
              <a:gd name="adj" fmla="val 27743"/>
            </a:avLst>
          </a:prstGeom>
          <a:solidFill>
            <a:schemeClr val="accent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2" name="Parallelogram 41">
            <a:extLst>
              <a:ext uri="{FF2B5EF4-FFF2-40B4-BE49-F238E27FC236}">
                <a16:creationId xmlns:a16="http://schemas.microsoft.com/office/drawing/2014/main" id="{B4ACDAD0-4708-F26B-8B44-B9D5D1486B95}"/>
              </a:ext>
            </a:extLst>
          </p:cNvPr>
          <p:cNvSpPr/>
          <p:nvPr/>
        </p:nvSpPr>
        <p:spPr bwMode="auto">
          <a:xfrm rot="20677047">
            <a:off x="8418202" y="2590570"/>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3" name="Parallelogram 42">
            <a:extLst>
              <a:ext uri="{FF2B5EF4-FFF2-40B4-BE49-F238E27FC236}">
                <a16:creationId xmlns:a16="http://schemas.microsoft.com/office/drawing/2014/main" id="{20DC9A61-10CA-A23F-9B95-59978DB2D85F}"/>
              </a:ext>
            </a:extLst>
          </p:cNvPr>
          <p:cNvSpPr/>
          <p:nvPr/>
        </p:nvSpPr>
        <p:spPr bwMode="auto">
          <a:xfrm rot="20677047">
            <a:off x="8426738" y="321741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4" name="Parallelogram 43">
            <a:extLst>
              <a:ext uri="{FF2B5EF4-FFF2-40B4-BE49-F238E27FC236}">
                <a16:creationId xmlns:a16="http://schemas.microsoft.com/office/drawing/2014/main" id="{F85346EB-D137-2471-D82F-86803B0F0D23}"/>
              </a:ext>
            </a:extLst>
          </p:cNvPr>
          <p:cNvSpPr/>
          <p:nvPr/>
        </p:nvSpPr>
        <p:spPr bwMode="auto">
          <a:xfrm rot="20677047">
            <a:off x="8435273" y="382520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5" name="Parallelogram 44">
            <a:extLst>
              <a:ext uri="{FF2B5EF4-FFF2-40B4-BE49-F238E27FC236}">
                <a16:creationId xmlns:a16="http://schemas.microsoft.com/office/drawing/2014/main" id="{D4D3A478-57B4-C5AB-7E8B-55531AF842AE}"/>
              </a:ext>
            </a:extLst>
          </p:cNvPr>
          <p:cNvSpPr/>
          <p:nvPr/>
        </p:nvSpPr>
        <p:spPr bwMode="auto">
          <a:xfrm rot="20677047">
            <a:off x="8426737" y="44254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6" name="Parallelogram 45">
            <a:extLst>
              <a:ext uri="{FF2B5EF4-FFF2-40B4-BE49-F238E27FC236}">
                <a16:creationId xmlns:a16="http://schemas.microsoft.com/office/drawing/2014/main" id="{76A8A2A9-1A2A-A116-AF32-43A269A7CB21}"/>
              </a:ext>
            </a:extLst>
          </p:cNvPr>
          <p:cNvSpPr/>
          <p:nvPr/>
        </p:nvSpPr>
        <p:spPr bwMode="auto">
          <a:xfrm rot="20677047">
            <a:off x="8435273" y="505227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7" name="Parallelogram 46">
            <a:extLst>
              <a:ext uri="{FF2B5EF4-FFF2-40B4-BE49-F238E27FC236}">
                <a16:creationId xmlns:a16="http://schemas.microsoft.com/office/drawing/2014/main" id="{1890EDBE-A587-9A29-0BB1-75BB82B42999}"/>
              </a:ext>
            </a:extLst>
          </p:cNvPr>
          <p:cNvSpPr/>
          <p:nvPr/>
        </p:nvSpPr>
        <p:spPr bwMode="auto">
          <a:xfrm rot="20677047">
            <a:off x="8435274" y="56615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8" name="Parallelogram 47">
            <a:extLst>
              <a:ext uri="{FF2B5EF4-FFF2-40B4-BE49-F238E27FC236}">
                <a16:creationId xmlns:a16="http://schemas.microsoft.com/office/drawing/2014/main" id="{7659DB52-FB3A-ACF9-8234-660C865430BF}"/>
              </a:ext>
            </a:extLst>
          </p:cNvPr>
          <p:cNvSpPr/>
          <p:nvPr/>
        </p:nvSpPr>
        <p:spPr bwMode="auto">
          <a:xfrm rot="20677047">
            <a:off x="8426738" y="6261757"/>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59" name="TextBox 58">
            <a:extLst>
              <a:ext uri="{FF2B5EF4-FFF2-40B4-BE49-F238E27FC236}">
                <a16:creationId xmlns:a16="http://schemas.microsoft.com/office/drawing/2014/main" id="{8FED76E1-18EE-68F0-7C1E-3CB885B52B97}"/>
              </a:ext>
            </a:extLst>
          </p:cNvPr>
          <p:cNvSpPr txBox="1"/>
          <p:nvPr/>
        </p:nvSpPr>
        <p:spPr bwMode="auto">
          <a:xfrm rot="20807101">
            <a:off x="8478613" y="295941"/>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a:t>
            </a:r>
          </a:p>
        </p:txBody>
      </p:sp>
      <p:sp>
        <p:nvSpPr>
          <p:cNvPr id="61" name="TextBox 60">
            <a:extLst>
              <a:ext uri="{FF2B5EF4-FFF2-40B4-BE49-F238E27FC236}">
                <a16:creationId xmlns:a16="http://schemas.microsoft.com/office/drawing/2014/main" id="{FC325465-C33F-4E5C-C51E-568BA885AA99}"/>
              </a:ext>
            </a:extLst>
          </p:cNvPr>
          <p:cNvSpPr txBox="1"/>
          <p:nvPr/>
        </p:nvSpPr>
        <p:spPr bwMode="auto">
          <a:xfrm rot="20807101">
            <a:off x="8471160" y="916284"/>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2</a:t>
            </a:r>
          </a:p>
        </p:txBody>
      </p:sp>
      <p:sp>
        <p:nvSpPr>
          <p:cNvPr id="64" name="TextBox 63">
            <a:extLst>
              <a:ext uri="{FF2B5EF4-FFF2-40B4-BE49-F238E27FC236}">
                <a16:creationId xmlns:a16="http://schemas.microsoft.com/office/drawing/2014/main" id="{54A92A03-DD01-8462-BBCB-1C24CEB084B4}"/>
              </a:ext>
            </a:extLst>
          </p:cNvPr>
          <p:cNvSpPr txBox="1"/>
          <p:nvPr/>
        </p:nvSpPr>
        <p:spPr bwMode="auto">
          <a:xfrm rot="20807101">
            <a:off x="8461540" y="1536112"/>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3</a:t>
            </a:r>
          </a:p>
        </p:txBody>
      </p:sp>
      <p:sp>
        <p:nvSpPr>
          <p:cNvPr id="65" name="TextBox 64">
            <a:extLst>
              <a:ext uri="{FF2B5EF4-FFF2-40B4-BE49-F238E27FC236}">
                <a16:creationId xmlns:a16="http://schemas.microsoft.com/office/drawing/2014/main" id="{88EB4D71-F7CD-7930-92D5-20C7E6CDE49D}"/>
              </a:ext>
            </a:extLst>
          </p:cNvPr>
          <p:cNvSpPr txBox="1"/>
          <p:nvPr/>
        </p:nvSpPr>
        <p:spPr bwMode="auto">
          <a:xfrm rot="20807101">
            <a:off x="8478613" y="2156455"/>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4</a:t>
            </a:r>
          </a:p>
        </p:txBody>
      </p:sp>
      <p:sp>
        <p:nvSpPr>
          <p:cNvPr id="66" name="TextBox 65">
            <a:extLst>
              <a:ext uri="{FF2B5EF4-FFF2-40B4-BE49-F238E27FC236}">
                <a16:creationId xmlns:a16="http://schemas.microsoft.com/office/drawing/2014/main" id="{9FA7DCD0-2AA2-1718-D1FF-145C2ED0FFF6}"/>
              </a:ext>
            </a:extLst>
          </p:cNvPr>
          <p:cNvSpPr txBox="1"/>
          <p:nvPr/>
        </p:nvSpPr>
        <p:spPr bwMode="auto">
          <a:xfrm rot="20807101">
            <a:off x="8478611" y="2755818"/>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5</a:t>
            </a:r>
          </a:p>
        </p:txBody>
      </p:sp>
      <p:sp>
        <p:nvSpPr>
          <p:cNvPr id="67" name="TextBox 66">
            <a:extLst>
              <a:ext uri="{FF2B5EF4-FFF2-40B4-BE49-F238E27FC236}">
                <a16:creationId xmlns:a16="http://schemas.microsoft.com/office/drawing/2014/main" id="{16546CEB-5B71-DC2A-CCB7-FBF9B33498A1}"/>
              </a:ext>
            </a:extLst>
          </p:cNvPr>
          <p:cNvSpPr txBox="1"/>
          <p:nvPr/>
        </p:nvSpPr>
        <p:spPr bwMode="auto">
          <a:xfrm rot="20807101">
            <a:off x="8478611" y="3376160"/>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6</a:t>
            </a:r>
          </a:p>
        </p:txBody>
      </p:sp>
      <p:sp>
        <p:nvSpPr>
          <p:cNvPr id="68" name="TextBox 67">
            <a:extLst>
              <a:ext uri="{FF2B5EF4-FFF2-40B4-BE49-F238E27FC236}">
                <a16:creationId xmlns:a16="http://schemas.microsoft.com/office/drawing/2014/main" id="{10378279-08E2-DB5E-B8C7-5F2AB0C4972E}"/>
              </a:ext>
            </a:extLst>
          </p:cNvPr>
          <p:cNvSpPr txBox="1"/>
          <p:nvPr/>
        </p:nvSpPr>
        <p:spPr bwMode="auto">
          <a:xfrm rot="20807101">
            <a:off x="8478610" y="4575688"/>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8</a:t>
            </a:r>
          </a:p>
        </p:txBody>
      </p:sp>
      <p:sp>
        <p:nvSpPr>
          <p:cNvPr id="69" name="TextBox 68">
            <a:extLst>
              <a:ext uri="{FF2B5EF4-FFF2-40B4-BE49-F238E27FC236}">
                <a16:creationId xmlns:a16="http://schemas.microsoft.com/office/drawing/2014/main" id="{61C60CF1-6B7D-08E7-8DEE-96AD98CBC21D}"/>
              </a:ext>
            </a:extLst>
          </p:cNvPr>
          <p:cNvSpPr txBox="1"/>
          <p:nvPr/>
        </p:nvSpPr>
        <p:spPr bwMode="auto">
          <a:xfrm rot="20807101">
            <a:off x="8475060" y="5210345"/>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9</a:t>
            </a:r>
          </a:p>
        </p:txBody>
      </p:sp>
      <p:sp>
        <p:nvSpPr>
          <p:cNvPr id="70" name="TextBox 69">
            <a:extLst>
              <a:ext uri="{FF2B5EF4-FFF2-40B4-BE49-F238E27FC236}">
                <a16:creationId xmlns:a16="http://schemas.microsoft.com/office/drawing/2014/main" id="{3AE0F251-A22C-2DEA-5560-2B3C13440D6D}"/>
              </a:ext>
            </a:extLst>
          </p:cNvPr>
          <p:cNvSpPr txBox="1"/>
          <p:nvPr/>
        </p:nvSpPr>
        <p:spPr bwMode="auto">
          <a:xfrm rot="20807101">
            <a:off x="8446821" y="5822569"/>
            <a:ext cx="748923"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10</a:t>
            </a:r>
          </a:p>
        </p:txBody>
      </p:sp>
      <p:sp>
        <p:nvSpPr>
          <p:cNvPr id="71" name="TextBox 70">
            <a:extLst>
              <a:ext uri="{FF2B5EF4-FFF2-40B4-BE49-F238E27FC236}">
                <a16:creationId xmlns:a16="http://schemas.microsoft.com/office/drawing/2014/main" id="{90E151BC-D19D-4C26-19C0-10B106B44707}"/>
              </a:ext>
            </a:extLst>
          </p:cNvPr>
          <p:cNvSpPr txBox="1"/>
          <p:nvPr/>
        </p:nvSpPr>
        <p:spPr bwMode="auto">
          <a:xfrm rot="20807101">
            <a:off x="8478609" y="4004631"/>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7</a:t>
            </a:r>
          </a:p>
        </p:txBody>
      </p:sp>
      <p:sp>
        <p:nvSpPr>
          <p:cNvPr id="72" name="TextBox 71">
            <a:extLst>
              <a:ext uri="{FF2B5EF4-FFF2-40B4-BE49-F238E27FC236}">
                <a16:creationId xmlns:a16="http://schemas.microsoft.com/office/drawing/2014/main" id="{2A462AD1-8D49-736E-310D-BAC05FD2D5B0}"/>
              </a:ext>
            </a:extLst>
          </p:cNvPr>
          <p:cNvSpPr txBox="1"/>
          <p:nvPr/>
        </p:nvSpPr>
        <p:spPr bwMode="auto">
          <a:xfrm rot="20807101">
            <a:off x="8446820" y="6423804"/>
            <a:ext cx="748923"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11</a:t>
            </a:r>
          </a:p>
        </p:txBody>
      </p:sp>
      <p:cxnSp>
        <p:nvCxnSpPr>
          <p:cNvPr id="73" name="Straight Connector 72">
            <a:extLst>
              <a:ext uri="{FF2B5EF4-FFF2-40B4-BE49-F238E27FC236}">
                <a16:creationId xmlns:a16="http://schemas.microsoft.com/office/drawing/2014/main" id="{94B35FB7-247F-BE69-69AD-327700F0DD7A}"/>
              </a:ext>
            </a:extLst>
          </p:cNvPr>
          <p:cNvCxnSpPr>
            <a:cxnSpLocks/>
          </p:cNvCxnSpPr>
          <p:nvPr/>
        </p:nvCxnSpPr>
        <p:spPr bwMode="auto">
          <a:xfrm>
            <a:off x="395536" y="620238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3" descr="Rectangle: Click to edit Master text styles&#10;Second level&#10;Third level&#10;Fourth level&#10;Fifth level">
            <a:extLst>
              <a:ext uri="{FF2B5EF4-FFF2-40B4-BE49-F238E27FC236}">
                <a16:creationId xmlns:a16="http://schemas.microsoft.com/office/drawing/2014/main" id="{129F8685-5EE1-1705-18D9-471F269D30D3}"/>
              </a:ext>
            </a:extLst>
          </p:cNvPr>
          <p:cNvSpPr txBox="1">
            <a:spLocks noChangeArrowheads="1"/>
          </p:cNvSpPr>
          <p:nvPr/>
        </p:nvSpPr>
        <p:spPr>
          <a:xfrm>
            <a:off x="311708" y="4574090"/>
            <a:ext cx="3384376" cy="29979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Grasp basic graph theory and traversal techniques.</a:t>
            </a:r>
            <a:endParaRPr lang="en-AU" sz="1200" kern="0" dirty="0"/>
          </a:p>
        </p:txBody>
      </p:sp>
      <p:sp>
        <p:nvSpPr>
          <p:cNvPr id="4" name="Rectangle 3" descr="Rectangle: Click to edit Master text styles&#10;Second level&#10;Third level&#10;Fourth level&#10;Fifth level">
            <a:extLst>
              <a:ext uri="{FF2B5EF4-FFF2-40B4-BE49-F238E27FC236}">
                <a16:creationId xmlns:a16="http://schemas.microsoft.com/office/drawing/2014/main" id="{C314B493-B645-B819-53F7-949A3D5EC73C}"/>
              </a:ext>
            </a:extLst>
          </p:cNvPr>
          <p:cNvSpPr txBox="1">
            <a:spLocks noChangeArrowheads="1"/>
          </p:cNvSpPr>
          <p:nvPr/>
        </p:nvSpPr>
        <p:spPr>
          <a:xfrm>
            <a:off x="311708" y="5183807"/>
            <a:ext cx="3384376" cy="368052"/>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Dive into advanced graph algorithms, including shortest path methods.</a:t>
            </a:r>
            <a:endParaRPr lang="en-AU" sz="1200" kern="0" dirty="0"/>
          </a:p>
        </p:txBody>
      </p:sp>
      <p:sp>
        <p:nvSpPr>
          <p:cNvPr id="8" name="Rectangle 3" descr="Rectangle: Click to edit Master text styles&#10;Second level&#10;Third level&#10;Fourth level&#10;Fifth level">
            <a:extLst>
              <a:ext uri="{FF2B5EF4-FFF2-40B4-BE49-F238E27FC236}">
                <a16:creationId xmlns:a16="http://schemas.microsoft.com/office/drawing/2014/main" id="{A22A938A-A246-1E20-BFAB-B1971569B2F4}"/>
              </a:ext>
            </a:extLst>
          </p:cNvPr>
          <p:cNvSpPr txBox="1">
            <a:spLocks noChangeArrowheads="1"/>
          </p:cNvSpPr>
          <p:nvPr/>
        </p:nvSpPr>
        <p:spPr>
          <a:xfrm>
            <a:off x="317867" y="5778404"/>
            <a:ext cx="3384376" cy="299794"/>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Study string matching and pattern searching techniques.</a:t>
            </a:r>
            <a:endParaRPr lang="en-AU" sz="1200" kern="0" dirty="0"/>
          </a:p>
        </p:txBody>
      </p:sp>
      <p:sp>
        <p:nvSpPr>
          <p:cNvPr id="10" name="Rectangle 3" descr="Rectangle: Click to edit Master text styles&#10;Second level&#10;Third level&#10;Fourth level&#10;Fifth level">
            <a:extLst>
              <a:ext uri="{FF2B5EF4-FFF2-40B4-BE49-F238E27FC236}">
                <a16:creationId xmlns:a16="http://schemas.microsoft.com/office/drawing/2014/main" id="{020301F2-4095-2B5B-7A53-52620F888B93}"/>
              </a:ext>
            </a:extLst>
          </p:cNvPr>
          <p:cNvSpPr txBox="1">
            <a:spLocks noChangeArrowheads="1"/>
          </p:cNvSpPr>
          <p:nvPr/>
        </p:nvSpPr>
        <p:spPr>
          <a:xfrm>
            <a:off x="311708" y="6401145"/>
            <a:ext cx="3384376" cy="35261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Investigate dynamic programming and other sophisticated algorithm strategies.</a:t>
            </a:r>
            <a:endParaRPr lang="en-AU" sz="1200" kern="0" dirty="0"/>
          </a:p>
        </p:txBody>
      </p:sp>
    </p:spTree>
    <p:extLst>
      <p:ext uri="{BB962C8B-B14F-4D97-AF65-F5344CB8AC3E}">
        <p14:creationId xmlns:p14="http://schemas.microsoft.com/office/powerpoint/2010/main" val="340395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Quick Sort: Example</a:t>
            </a:r>
          </a:p>
        </p:txBody>
      </p:sp>
      <p:sp>
        <p:nvSpPr>
          <p:cNvPr id="149507" name="Rectangle 3" descr="Rectangle: Click to edit Master text styles&#10;Second level&#10;Third level&#10;Fourth level&#10;Fifth level"/>
          <p:cNvSpPr>
            <a:spLocks noGrp="1" noChangeArrowheads="1"/>
          </p:cNvSpPr>
          <p:nvPr>
            <p:ph type="body" idx="1"/>
          </p:nvPr>
        </p:nvSpPr>
        <p:spPr>
          <a:xfrm>
            <a:off x="762000" y="1676400"/>
            <a:ext cx="7772400" cy="685800"/>
          </a:xfrm>
        </p:spPr>
        <p:txBody>
          <a:bodyPr/>
          <a:lstStyle/>
          <a:p>
            <a:r>
              <a:rPr lang="en-US"/>
              <a:t>Pivot selection</a:t>
            </a:r>
          </a:p>
        </p:txBody>
      </p:sp>
      <p:cxnSp>
        <p:nvCxnSpPr>
          <p:cNvPr id="149508" name="AutoShape 4"/>
          <p:cNvCxnSpPr>
            <a:cxnSpLocks noChangeShapeType="1"/>
            <a:stCxn id="149524" idx="0"/>
            <a:endCxn id="149515" idx="2"/>
          </p:cNvCxnSpPr>
          <p:nvPr/>
        </p:nvCxnSpPr>
        <p:spPr bwMode="auto">
          <a:xfrm flipV="1">
            <a:off x="1562100" y="4044950"/>
            <a:ext cx="942976" cy="6032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09" name="AutoShape 5"/>
          <p:cNvCxnSpPr>
            <a:cxnSpLocks noChangeShapeType="1"/>
            <a:stCxn id="149547" idx="0"/>
            <a:endCxn id="149515"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9515" name="AutoShape 11"/>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49524" name="AutoShape 20"/>
          <p:cNvSpPr>
            <a:spLocks noChangeArrowheads="1"/>
          </p:cNvSpPr>
          <p:nvPr/>
        </p:nvSpPr>
        <p:spPr bwMode="auto">
          <a:xfrm>
            <a:off x="1066800" y="4648200"/>
            <a:ext cx="990600" cy="427038"/>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chemeClr val="bg1"/>
                </a:solidFill>
              </a:rPr>
              <a:t>2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2</a:t>
            </a:r>
          </a:p>
        </p:txBody>
      </p:sp>
      <p:sp>
        <p:nvSpPr>
          <p:cNvPr id="149537" name="AutoShape 33"/>
          <p:cNvSpPr>
            <a:spLocks noChangeArrowheads="1"/>
          </p:cNvSpPr>
          <p:nvPr/>
        </p:nvSpPr>
        <p:spPr bwMode="auto">
          <a:xfrm>
            <a:off x="2286000" y="2590800"/>
            <a:ext cx="4876800" cy="430213"/>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r>
              <a:rPr lang="en-US" sz="1800" dirty="0">
                <a:solidFill>
                  <a:schemeClr val="accent1"/>
                </a:solidFill>
              </a:rPr>
              <a:t>  </a:t>
            </a:r>
            <a:r>
              <a:rPr lang="en-US" sz="1800" b="1" dirty="0">
                <a:solidFill>
                  <a:schemeClr val="accent1"/>
                </a:solidFill>
                <a:sym typeface="Symbol" pitchFamily="18" charset="2"/>
              </a:rPr>
              <a:t>=</a:t>
            </a:r>
            <a:endParaRPr lang="en-US" sz="1800" dirty="0">
              <a:solidFill>
                <a:schemeClr val="accent1"/>
              </a:solidFill>
            </a:endParaRPr>
          </a:p>
        </p:txBody>
      </p:sp>
      <p:cxnSp>
        <p:nvCxnSpPr>
          <p:cNvPr id="149538" name="AutoShape 34"/>
          <p:cNvCxnSpPr>
            <a:cxnSpLocks noChangeShapeType="1"/>
            <a:stCxn id="149515" idx="0"/>
            <a:endCxn id="149537" idx="2"/>
          </p:cNvCxnSpPr>
          <p:nvPr/>
        </p:nvCxnSpPr>
        <p:spPr bwMode="auto">
          <a:xfrm flipV="1">
            <a:off x="2505075" y="3040063"/>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9" name="AutoShape 35"/>
          <p:cNvCxnSpPr>
            <a:cxnSpLocks noChangeShapeType="1"/>
            <a:stCxn id="149540" idx="0"/>
            <a:endCxn id="149537" idx="2"/>
          </p:cNvCxnSpPr>
          <p:nvPr/>
        </p:nvCxnSpPr>
        <p:spPr bwMode="auto">
          <a:xfrm flipH="1" flipV="1">
            <a:off x="4724400" y="3040063"/>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9540" name="AutoShape 36"/>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a:t>
            </a:r>
          </a:p>
        </p:txBody>
      </p:sp>
      <p:sp>
        <p:nvSpPr>
          <p:cNvPr id="149541" name="AutoShape 37"/>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chemeClr val="bg1"/>
                </a:solidFill>
              </a:rPr>
              <a:t>3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3</a:t>
            </a:r>
          </a:p>
        </p:txBody>
      </p:sp>
      <p:sp>
        <p:nvSpPr>
          <p:cNvPr id="149542" name="AutoShape 38"/>
          <p:cNvSpPr>
            <a:spLocks noChangeArrowheads="1"/>
          </p:cNvSpPr>
          <p:nvPr/>
        </p:nvSpPr>
        <p:spPr bwMode="auto">
          <a:xfrm>
            <a:off x="7620000" y="4646613"/>
            <a:ext cx="990600"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chemeClr val="bg1"/>
                </a:solidFill>
              </a:rPr>
              <a:t>8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8</a:t>
            </a:r>
          </a:p>
        </p:txBody>
      </p:sp>
      <p:cxnSp>
        <p:nvCxnSpPr>
          <p:cNvPr id="149543" name="AutoShape 39"/>
          <p:cNvCxnSpPr>
            <a:cxnSpLocks noChangeShapeType="1"/>
            <a:stCxn id="149541" idx="0"/>
            <a:endCxn id="149540"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44" name="AutoShape 40"/>
          <p:cNvCxnSpPr>
            <a:cxnSpLocks noChangeShapeType="1"/>
            <a:stCxn id="149542" idx="0"/>
            <a:endCxn id="149540" idx="2"/>
          </p:cNvCxnSpPr>
          <p:nvPr/>
        </p:nvCxnSpPr>
        <p:spPr bwMode="auto">
          <a:xfrm flipH="1" flipV="1">
            <a:off x="6924676" y="4044950"/>
            <a:ext cx="11906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45" name="AutoShape 41"/>
          <p:cNvCxnSpPr>
            <a:cxnSpLocks noChangeShapeType="1"/>
            <a:stCxn id="149548" idx="0"/>
            <a:endCxn id="149547" idx="2"/>
          </p:cNvCxnSpPr>
          <p:nvPr/>
        </p:nvCxnSpPr>
        <p:spPr bwMode="auto">
          <a:xfrm flipV="1">
            <a:off x="2979738" y="5070475"/>
            <a:ext cx="592138"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46" name="AutoShape 42"/>
          <p:cNvCxnSpPr>
            <a:cxnSpLocks noChangeShapeType="1"/>
            <a:stCxn id="149547" idx="2"/>
            <a:endCxn id="149549" idx="0"/>
          </p:cNvCxnSpPr>
          <p:nvPr/>
        </p:nvCxnSpPr>
        <p:spPr bwMode="auto">
          <a:xfrm>
            <a:off x="3571876" y="5070475"/>
            <a:ext cx="618331"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9547" name="AutoShape 43"/>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49548" name="AutoShape 44"/>
          <p:cNvSpPr>
            <a:spLocks noChangeArrowheads="1"/>
          </p:cNvSpPr>
          <p:nvPr/>
        </p:nvSpPr>
        <p:spPr bwMode="auto">
          <a:xfrm>
            <a:off x="2514600" y="5668963"/>
            <a:ext cx="93027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chemeClr val="bg1"/>
                </a:solidFill>
              </a:rPr>
              <a:t>9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9</a:t>
            </a:r>
          </a:p>
        </p:txBody>
      </p:sp>
      <p:sp>
        <p:nvSpPr>
          <p:cNvPr id="149549" name="AutoShape 45"/>
          <p:cNvSpPr>
            <a:spLocks noChangeArrowheads="1"/>
          </p:cNvSpPr>
          <p:nvPr/>
        </p:nvSpPr>
        <p:spPr bwMode="auto">
          <a:xfrm>
            <a:off x="3732213" y="5668963"/>
            <a:ext cx="915987"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chemeClr val="bg1"/>
                </a:solidFill>
              </a:rPr>
              <a:t>4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4</a:t>
            </a:r>
          </a:p>
        </p:txBody>
      </p:sp>
      <p:cxnSp>
        <p:nvCxnSpPr>
          <p:cNvPr id="5" name="Straight Arrow Connector 4"/>
          <p:cNvCxnSpPr/>
          <p:nvPr/>
        </p:nvCxnSpPr>
        <p:spPr>
          <a:xfrm flipH="1">
            <a:off x="4114800" y="1905000"/>
            <a:ext cx="533400" cy="609600"/>
          </a:xfrm>
          <a:prstGeom prst="straightConnector1">
            <a:avLst/>
          </a:prstGeom>
          <a:ln>
            <a:solidFill>
              <a:schemeClr val="bg1">
                <a:lumMod val="65000"/>
              </a:schemeClr>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267200" y="1524000"/>
            <a:ext cx="2895600" cy="369332"/>
          </a:xfrm>
          <a:prstGeom prst="rect">
            <a:avLst/>
          </a:prstGeom>
          <a:noFill/>
        </p:spPr>
        <p:txBody>
          <a:bodyPr wrap="square" rtlCol="0">
            <a:spAutoFit/>
          </a:bodyPr>
          <a:lstStyle/>
          <a:p>
            <a:r>
              <a:rPr lang="en-US" dirty="0">
                <a:solidFill>
                  <a:schemeClr val="bg1">
                    <a:lumMod val="65000"/>
                  </a:schemeClr>
                </a:solidFill>
              </a:rPr>
              <a:t>Randomly selected pivot</a:t>
            </a:r>
          </a:p>
        </p:txBody>
      </p:sp>
      <p:sp>
        <p:nvSpPr>
          <p:cNvPr id="23" name="TextBox 22"/>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136839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Quick Sort: Example (2)</a:t>
            </a:r>
          </a:p>
        </p:txBody>
      </p:sp>
      <p:sp>
        <p:nvSpPr>
          <p:cNvPr id="150531" name="Rectangle 3" descr="Rectangle: Click to edit Master text styles&#10;Second level&#10;Third level&#10;Fourth level&#10;Fifth level"/>
          <p:cNvSpPr>
            <a:spLocks noGrp="1" noChangeArrowheads="1"/>
          </p:cNvSpPr>
          <p:nvPr>
            <p:ph type="body" idx="1"/>
          </p:nvPr>
        </p:nvSpPr>
        <p:spPr>
          <a:xfrm>
            <a:off x="838200" y="1676400"/>
            <a:ext cx="7772400" cy="762000"/>
          </a:xfrm>
        </p:spPr>
        <p:txBody>
          <a:bodyPr/>
          <a:lstStyle/>
          <a:p>
            <a:r>
              <a:rPr lang="en-US"/>
              <a:t>Partition, recursive call, pivot selection</a:t>
            </a:r>
          </a:p>
        </p:txBody>
      </p:sp>
      <p:cxnSp>
        <p:nvCxnSpPr>
          <p:cNvPr id="150532" name="AutoShape 4"/>
          <p:cNvCxnSpPr>
            <a:cxnSpLocks noChangeShapeType="1"/>
            <a:stCxn id="150572" idx="0"/>
            <a:endCxn id="150539" idx="2"/>
          </p:cNvCxnSpPr>
          <p:nvPr/>
        </p:nvCxnSpPr>
        <p:spPr bwMode="auto">
          <a:xfrm flipV="1">
            <a:off x="1562100" y="4044950"/>
            <a:ext cx="942976" cy="6032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3" name="AutoShape 5"/>
          <p:cNvCxnSpPr>
            <a:cxnSpLocks noChangeShapeType="1"/>
            <a:stCxn id="150543" idx="0"/>
            <a:endCxn id="150539" idx="2"/>
          </p:cNvCxnSpPr>
          <p:nvPr/>
        </p:nvCxnSpPr>
        <p:spPr bwMode="auto">
          <a:xfrm flipH="1" flipV="1">
            <a:off x="2505075" y="4064000"/>
            <a:ext cx="10668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5" name="AutoShape 7"/>
          <p:cNvCxnSpPr>
            <a:cxnSpLocks noChangeShapeType="1"/>
            <a:stCxn id="150549" idx="0"/>
            <a:endCxn id="150543" idx="2"/>
          </p:cNvCxnSpPr>
          <p:nvPr/>
        </p:nvCxnSpPr>
        <p:spPr bwMode="auto">
          <a:xfrm flipV="1">
            <a:off x="2979738" y="5070475"/>
            <a:ext cx="592138"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7" name="AutoShape 9"/>
          <p:cNvCxnSpPr>
            <a:cxnSpLocks noChangeShapeType="1"/>
            <a:stCxn id="150543" idx="2"/>
            <a:endCxn id="150550" idx="0"/>
          </p:cNvCxnSpPr>
          <p:nvPr/>
        </p:nvCxnSpPr>
        <p:spPr bwMode="auto">
          <a:xfrm>
            <a:off x="3571876" y="5070475"/>
            <a:ext cx="618331"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39" name="AutoShape 11"/>
          <p:cNvSpPr>
            <a:spLocks noChangeArrowheads="1"/>
          </p:cNvSpPr>
          <p:nvPr/>
        </p:nvSpPr>
        <p:spPr bwMode="auto">
          <a:xfrm>
            <a:off x="1223963" y="3617913"/>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a:t>
            </a:r>
            <a:endParaRPr lang="en-US" sz="1800" dirty="0">
              <a:solidFill>
                <a:schemeClr val="accent1"/>
              </a:solidFill>
            </a:endParaRPr>
          </a:p>
        </p:txBody>
      </p:sp>
      <p:sp>
        <p:nvSpPr>
          <p:cNvPr id="150543" name="AutoShape 15"/>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50549" name="AutoShape 21"/>
          <p:cNvSpPr>
            <a:spLocks noChangeArrowheads="1"/>
          </p:cNvSpPr>
          <p:nvPr/>
        </p:nvSpPr>
        <p:spPr bwMode="auto">
          <a:xfrm>
            <a:off x="2514600" y="5668963"/>
            <a:ext cx="93027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9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9</a:t>
            </a:r>
          </a:p>
        </p:txBody>
      </p:sp>
      <p:sp>
        <p:nvSpPr>
          <p:cNvPr id="150550" name="AutoShape 22"/>
          <p:cNvSpPr>
            <a:spLocks noChangeArrowheads="1"/>
          </p:cNvSpPr>
          <p:nvPr/>
        </p:nvSpPr>
        <p:spPr bwMode="auto">
          <a:xfrm>
            <a:off x="3732213" y="5668963"/>
            <a:ext cx="915987"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4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4</a:t>
            </a:r>
          </a:p>
        </p:txBody>
      </p:sp>
      <p:sp>
        <p:nvSpPr>
          <p:cNvPr id="150561" name="AutoShape 33"/>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b="1" dirty="0"/>
              <a:t> </a:t>
            </a:r>
            <a:r>
              <a:rPr lang="en-US" sz="1800" dirty="0"/>
              <a:t> 1</a:t>
            </a:r>
            <a:endParaRPr lang="en-US" sz="1800" dirty="0">
              <a:solidFill>
                <a:schemeClr val="accent1"/>
              </a:solidFill>
            </a:endParaRPr>
          </a:p>
        </p:txBody>
      </p:sp>
      <p:cxnSp>
        <p:nvCxnSpPr>
          <p:cNvPr id="150562" name="AutoShape 34"/>
          <p:cNvCxnSpPr>
            <a:cxnSpLocks noChangeShapeType="1"/>
            <a:stCxn id="150539" idx="0"/>
            <a:endCxn id="150561"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63" name="AutoShape 35"/>
          <p:cNvCxnSpPr>
            <a:cxnSpLocks noChangeShapeType="1"/>
            <a:stCxn id="150567" idx="0"/>
            <a:endCxn id="150561"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65" name="Line 37"/>
          <p:cNvSpPr>
            <a:spLocks noChangeShapeType="1"/>
          </p:cNvSpPr>
          <p:nvPr/>
        </p:nvSpPr>
        <p:spPr bwMode="auto">
          <a:xfrm flipH="1">
            <a:off x="2438400" y="3200400"/>
            <a:ext cx="533400" cy="152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0567" name="AutoShape 39"/>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50568" name="AutoShape 40"/>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3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3</a:t>
            </a:r>
          </a:p>
        </p:txBody>
      </p:sp>
      <p:sp>
        <p:nvSpPr>
          <p:cNvPr id="150569" name="AutoShape 41"/>
          <p:cNvSpPr>
            <a:spLocks noChangeArrowheads="1"/>
          </p:cNvSpPr>
          <p:nvPr/>
        </p:nvSpPr>
        <p:spPr bwMode="auto">
          <a:xfrm>
            <a:off x="7620000" y="4646613"/>
            <a:ext cx="990600"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8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8</a:t>
            </a:r>
          </a:p>
        </p:txBody>
      </p:sp>
      <p:cxnSp>
        <p:nvCxnSpPr>
          <p:cNvPr id="150570" name="AutoShape 42"/>
          <p:cNvCxnSpPr>
            <a:cxnSpLocks noChangeShapeType="1"/>
            <a:stCxn id="150568" idx="0"/>
            <a:endCxn id="150567"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71" name="AutoShape 43"/>
          <p:cNvCxnSpPr>
            <a:cxnSpLocks noChangeShapeType="1"/>
            <a:stCxn id="150569" idx="0"/>
            <a:endCxn id="150567" idx="2"/>
          </p:cNvCxnSpPr>
          <p:nvPr/>
        </p:nvCxnSpPr>
        <p:spPr bwMode="auto">
          <a:xfrm flipH="1" flipV="1">
            <a:off x="6924676" y="4044950"/>
            <a:ext cx="11906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72" name="AutoShape 44"/>
          <p:cNvSpPr>
            <a:spLocks noChangeArrowheads="1"/>
          </p:cNvSpPr>
          <p:nvPr/>
        </p:nvSpPr>
        <p:spPr bwMode="auto">
          <a:xfrm>
            <a:off x="1066800" y="4648200"/>
            <a:ext cx="990600" cy="427038"/>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2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2</a:t>
            </a:r>
          </a:p>
        </p:txBody>
      </p:sp>
      <p:sp>
        <p:nvSpPr>
          <p:cNvPr id="22" name="TextBox 21"/>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284446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a:t>Quick Sort: Example (3)</a:t>
            </a:r>
          </a:p>
        </p:txBody>
      </p:sp>
      <p:sp>
        <p:nvSpPr>
          <p:cNvPr id="151555"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Partition, recursive call, base case</a:t>
            </a:r>
          </a:p>
        </p:txBody>
      </p:sp>
      <p:cxnSp>
        <p:nvCxnSpPr>
          <p:cNvPr id="151556" name="AutoShape 4"/>
          <p:cNvCxnSpPr>
            <a:cxnSpLocks noChangeShapeType="1"/>
            <a:stCxn id="151565" idx="0"/>
            <a:endCxn id="151562" idx="2"/>
          </p:cNvCxnSpPr>
          <p:nvPr/>
        </p:nvCxnSpPr>
        <p:spPr bwMode="auto">
          <a:xfrm flipV="1">
            <a:off x="1562100" y="4044950"/>
            <a:ext cx="942976"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57" name="AutoShape 5"/>
          <p:cNvCxnSpPr>
            <a:cxnSpLocks noChangeShapeType="1"/>
            <a:stCxn id="151566" idx="0"/>
            <a:endCxn id="151562"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59" name="AutoShape 7"/>
          <p:cNvCxnSpPr>
            <a:cxnSpLocks noChangeShapeType="1"/>
            <a:stCxn id="151572" idx="0"/>
            <a:endCxn id="151566" idx="2"/>
          </p:cNvCxnSpPr>
          <p:nvPr/>
        </p:nvCxnSpPr>
        <p:spPr bwMode="auto">
          <a:xfrm flipV="1">
            <a:off x="2979738" y="5070475"/>
            <a:ext cx="592138"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61" name="AutoShape 9"/>
          <p:cNvCxnSpPr>
            <a:cxnSpLocks noChangeShapeType="1"/>
            <a:stCxn id="151566" idx="2"/>
            <a:endCxn id="151573" idx="0"/>
          </p:cNvCxnSpPr>
          <p:nvPr/>
        </p:nvCxnSpPr>
        <p:spPr bwMode="auto">
          <a:xfrm>
            <a:off x="3571876" y="5070475"/>
            <a:ext cx="618331" cy="5984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562"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a:t>
            </a:r>
            <a:endParaRPr lang="en-US" sz="1800" dirty="0">
              <a:solidFill>
                <a:schemeClr val="accent1"/>
              </a:solidFill>
            </a:endParaRPr>
          </a:p>
        </p:txBody>
      </p:sp>
      <p:sp>
        <p:nvSpPr>
          <p:cNvPr id="151565" name="AutoShape 13"/>
          <p:cNvSpPr>
            <a:spLocks noChangeArrowheads="1"/>
          </p:cNvSpPr>
          <p:nvPr/>
        </p:nvSpPr>
        <p:spPr bwMode="auto">
          <a:xfrm>
            <a:off x="1066800" y="4643438"/>
            <a:ext cx="990600" cy="427037"/>
          </a:xfrm>
          <a:prstGeom prst="roundRect">
            <a:avLst>
              <a:gd name="adj" fmla="val 16667"/>
            </a:avLst>
          </a:prstGeom>
          <a:solidFill>
            <a:srgbClr val="FFFFFF"/>
          </a:solidFill>
          <a:ln w="38100">
            <a:solidFill>
              <a:schemeClr val="tx1"/>
            </a:solidFill>
            <a:round/>
            <a:headEnd/>
            <a:tailEnd/>
          </a:ln>
          <a:effectLst/>
        </p:spPr>
        <p:txBody>
          <a:bodyPr wrap="none" anchor="ctr"/>
          <a:lstStyle/>
          <a:p>
            <a:r>
              <a:rPr lang="en-US" sz="1800" dirty="0">
                <a:solidFill>
                  <a:srgbClr val="000000"/>
                </a:solidFill>
              </a:rPr>
              <a:t>1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a:t>
            </a:r>
          </a:p>
        </p:txBody>
      </p:sp>
      <p:sp>
        <p:nvSpPr>
          <p:cNvPr id="151566" name="AutoShape 14"/>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51572" name="AutoShape 20"/>
          <p:cNvSpPr>
            <a:spLocks noChangeArrowheads="1"/>
          </p:cNvSpPr>
          <p:nvPr/>
        </p:nvSpPr>
        <p:spPr bwMode="auto">
          <a:xfrm>
            <a:off x="2514600" y="5668963"/>
            <a:ext cx="93027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9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9</a:t>
            </a:r>
          </a:p>
        </p:txBody>
      </p:sp>
      <p:sp>
        <p:nvSpPr>
          <p:cNvPr id="151573" name="AutoShape 21"/>
          <p:cNvSpPr>
            <a:spLocks noChangeArrowheads="1"/>
          </p:cNvSpPr>
          <p:nvPr/>
        </p:nvSpPr>
        <p:spPr bwMode="auto">
          <a:xfrm>
            <a:off x="3732213" y="5668963"/>
            <a:ext cx="915987"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4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4</a:t>
            </a:r>
          </a:p>
        </p:txBody>
      </p:sp>
      <p:sp>
        <p:nvSpPr>
          <p:cNvPr id="151584"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endParaRPr lang="en-US" sz="1800" dirty="0">
              <a:solidFill>
                <a:schemeClr val="accent1"/>
              </a:solidFill>
            </a:endParaRPr>
          </a:p>
        </p:txBody>
      </p:sp>
      <p:cxnSp>
        <p:nvCxnSpPr>
          <p:cNvPr id="151585" name="AutoShape 33"/>
          <p:cNvCxnSpPr>
            <a:cxnSpLocks noChangeShapeType="1"/>
            <a:stCxn id="151562" idx="0"/>
            <a:endCxn id="151584"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6" name="AutoShape 34"/>
          <p:cNvCxnSpPr>
            <a:cxnSpLocks noChangeShapeType="1"/>
            <a:stCxn id="151588" idx="0"/>
            <a:endCxn id="151584"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587" name="Line 35"/>
          <p:cNvSpPr>
            <a:spLocks noChangeShapeType="1"/>
          </p:cNvSpPr>
          <p:nvPr/>
        </p:nvSpPr>
        <p:spPr bwMode="auto">
          <a:xfrm flipH="1">
            <a:off x="1219200" y="4191000"/>
            <a:ext cx="533400" cy="304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1588" name="AutoShape 36"/>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51589" name="AutoShape 37"/>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3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3</a:t>
            </a:r>
          </a:p>
        </p:txBody>
      </p:sp>
      <p:sp>
        <p:nvSpPr>
          <p:cNvPr id="151590" name="AutoShape 38"/>
          <p:cNvSpPr>
            <a:spLocks noChangeArrowheads="1"/>
          </p:cNvSpPr>
          <p:nvPr/>
        </p:nvSpPr>
        <p:spPr bwMode="auto">
          <a:xfrm>
            <a:off x="7620000" y="4646613"/>
            <a:ext cx="990600"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8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8</a:t>
            </a:r>
          </a:p>
        </p:txBody>
      </p:sp>
      <p:cxnSp>
        <p:nvCxnSpPr>
          <p:cNvPr id="151591" name="AutoShape 39"/>
          <p:cNvCxnSpPr>
            <a:cxnSpLocks noChangeShapeType="1"/>
            <a:stCxn id="151589" idx="0"/>
            <a:endCxn id="151588"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92" name="AutoShape 40"/>
          <p:cNvCxnSpPr>
            <a:cxnSpLocks noChangeShapeType="1"/>
            <a:stCxn id="151590" idx="0"/>
            <a:endCxn id="151588" idx="2"/>
          </p:cNvCxnSpPr>
          <p:nvPr/>
        </p:nvCxnSpPr>
        <p:spPr bwMode="auto">
          <a:xfrm flipH="1" flipV="1">
            <a:off x="6924676" y="4044950"/>
            <a:ext cx="11906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TextBox 21"/>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283091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Quick Sort: Example (4)</a:t>
            </a:r>
          </a:p>
        </p:txBody>
      </p:sp>
      <p:sp>
        <p:nvSpPr>
          <p:cNvPr id="152579"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a:t>Recursive call, …, base case, join</a:t>
            </a:r>
          </a:p>
        </p:txBody>
      </p:sp>
      <p:sp>
        <p:nvSpPr>
          <p:cNvPr id="152587"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accent1"/>
              </a:solidFill>
            </a:endParaRPr>
          </a:p>
        </p:txBody>
      </p:sp>
      <p:sp>
        <p:nvSpPr>
          <p:cNvPr id="152598" name="AutoShape 22"/>
          <p:cNvSpPr>
            <a:spLocks noChangeArrowheads="1"/>
          </p:cNvSpPr>
          <p:nvPr/>
        </p:nvSpPr>
        <p:spPr bwMode="auto">
          <a:xfrm>
            <a:off x="5257800" y="4646613"/>
            <a:ext cx="949325" cy="427037"/>
          </a:xfrm>
          <a:prstGeom prst="roundRect">
            <a:avLst>
              <a:gd name="adj" fmla="val 16667"/>
            </a:avLst>
          </a:prstGeom>
          <a:solidFill>
            <a:schemeClr val="bg1"/>
          </a:solidFill>
          <a:ln w="19050">
            <a:solidFill>
              <a:schemeClr val="tx1"/>
            </a:solidFill>
            <a:prstDash val="dash"/>
            <a:round/>
            <a:headEnd/>
            <a:tailEnd/>
          </a:ln>
          <a:effectLst/>
        </p:spPr>
        <p:txBody>
          <a:bodyPr wrap="none" anchor="ctr"/>
          <a:lstStyle/>
          <a:p>
            <a:r>
              <a:rPr lang="en-US" sz="1800">
                <a:solidFill>
                  <a:schemeClr val="bg1"/>
                </a:solidFill>
              </a:rPr>
              <a:t>3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3</a:t>
            </a:r>
          </a:p>
        </p:txBody>
      </p:sp>
      <p:sp>
        <p:nvSpPr>
          <p:cNvPr id="152599" name="AutoShape 23"/>
          <p:cNvSpPr>
            <a:spLocks noChangeArrowheads="1"/>
          </p:cNvSpPr>
          <p:nvPr/>
        </p:nvSpPr>
        <p:spPr bwMode="auto">
          <a:xfrm>
            <a:off x="7620000" y="4646613"/>
            <a:ext cx="914400" cy="427037"/>
          </a:xfrm>
          <a:prstGeom prst="roundRect">
            <a:avLst>
              <a:gd name="adj" fmla="val 16667"/>
            </a:avLst>
          </a:prstGeom>
          <a:solidFill>
            <a:schemeClr val="bg1"/>
          </a:solidFill>
          <a:ln w="19050">
            <a:solidFill>
              <a:schemeClr val="tx1"/>
            </a:solidFill>
            <a:prstDash val="dash"/>
            <a:round/>
            <a:headEnd/>
            <a:tailEnd/>
          </a:ln>
          <a:effectLst/>
        </p:spPr>
        <p:txBody>
          <a:bodyPr wrap="none" anchor="ctr"/>
          <a:lstStyle/>
          <a:p>
            <a:r>
              <a:rPr lang="en-US" sz="1800">
                <a:solidFill>
                  <a:schemeClr val="bg1"/>
                </a:solidFill>
              </a:rPr>
              <a:t>8 </a:t>
            </a:r>
            <a:r>
              <a:rPr lang="en-US" sz="1800" b="1">
                <a:solidFill>
                  <a:schemeClr val="bg1"/>
                </a:solidFill>
                <a:sym typeface="Symbol" pitchFamily="18" charset="2"/>
              </a:rPr>
              <a:t></a:t>
            </a:r>
            <a:r>
              <a:rPr lang="en-US" sz="1800">
                <a:solidFill>
                  <a:schemeClr val="bg1"/>
                </a:solidFill>
              </a:rPr>
              <a:t> </a:t>
            </a:r>
            <a:r>
              <a:rPr lang="en-US" sz="1800" dirty="0">
                <a:solidFill>
                  <a:schemeClr val="bg1"/>
                </a:solidFill>
              </a:rPr>
              <a:t>8</a:t>
            </a:r>
          </a:p>
        </p:txBody>
      </p:sp>
      <p:cxnSp>
        <p:nvCxnSpPr>
          <p:cNvPr id="152602" name="AutoShape 26"/>
          <p:cNvCxnSpPr>
            <a:cxnSpLocks noChangeShapeType="1"/>
            <a:stCxn id="152598" idx="0"/>
            <a:endCxn id="152587"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3" name="AutoShape 27"/>
          <p:cNvCxnSpPr>
            <a:cxnSpLocks noChangeShapeType="1"/>
            <a:stCxn id="152599" idx="0"/>
            <a:endCxn id="152587" idx="2"/>
          </p:cNvCxnSpPr>
          <p:nvPr/>
        </p:nvCxnSpPr>
        <p:spPr bwMode="auto">
          <a:xfrm flipH="1" flipV="1">
            <a:off x="6924676" y="4044950"/>
            <a:ext cx="11525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08"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endParaRPr lang="en-US" sz="1800" dirty="0">
              <a:solidFill>
                <a:schemeClr val="accent1"/>
              </a:solidFill>
            </a:endParaRPr>
          </a:p>
        </p:txBody>
      </p:sp>
      <p:cxnSp>
        <p:nvCxnSpPr>
          <p:cNvPr id="152609" name="AutoShape 33"/>
          <p:cNvCxnSpPr>
            <a:cxnSpLocks noChangeShapeType="1"/>
            <a:stCxn id="152616" idx="0"/>
            <a:endCxn id="152608"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0" name="AutoShape 34"/>
          <p:cNvCxnSpPr>
            <a:cxnSpLocks noChangeShapeType="1"/>
            <a:stCxn id="152587" idx="0"/>
            <a:endCxn id="152608"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2" name="AutoShape 36"/>
          <p:cNvCxnSpPr>
            <a:cxnSpLocks noChangeShapeType="1"/>
            <a:stCxn id="152617" idx="0"/>
            <a:endCxn id="152616" idx="2"/>
          </p:cNvCxnSpPr>
          <p:nvPr/>
        </p:nvCxnSpPr>
        <p:spPr bwMode="auto">
          <a:xfrm flipV="1">
            <a:off x="1562100" y="4044950"/>
            <a:ext cx="942976" cy="600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3" name="AutoShape 37"/>
          <p:cNvCxnSpPr>
            <a:cxnSpLocks noChangeShapeType="1"/>
            <a:stCxn id="152618" idx="0"/>
            <a:endCxn id="152616" idx="2"/>
          </p:cNvCxnSpPr>
          <p:nvPr/>
        </p:nvCxnSpPr>
        <p:spPr bwMode="auto">
          <a:xfrm flipH="1" flipV="1">
            <a:off x="2505075" y="4064000"/>
            <a:ext cx="1066800"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4" name="AutoShape 38"/>
          <p:cNvCxnSpPr>
            <a:cxnSpLocks noChangeShapeType="1"/>
            <a:stCxn id="152619" idx="0"/>
            <a:endCxn id="152618" idx="2"/>
          </p:cNvCxnSpPr>
          <p:nvPr/>
        </p:nvCxnSpPr>
        <p:spPr bwMode="auto">
          <a:xfrm flipV="1">
            <a:off x="2979738" y="5072063"/>
            <a:ext cx="592138"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5" name="AutoShape 39"/>
          <p:cNvCxnSpPr>
            <a:cxnSpLocks noChangeShapeType="1"/>
            <a:stCxn id="152618" idx="2"/>
            <a:endCxn id="152620" idx="0"/>
          </p:cNvCxnSpPr>
          <p:nvPr/>
        </p:nvCxnSpPr>
        <p:spPr bwMode="auto">
          <a:xfrm>
            <a:off x="3571876" y="5072063"/>
            <a:ext cx="618331"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16" name="AutoShape 40"/>
          <p:cNvSpPr>
            <a:spLocks noChangeArrowheads="1"/>
          </p:cNvSpPr>
          <p:nvPr/>
        </p:nvSpPr>
        <p:spPr bwMode="auto">
          <a:xfrm>
            <a:off x="1223963" y="3617913"/>
            <a:ext cx="2562225" cy="427037"/>
          </a:xfrm>
          <a:prstGeom prst="roundRect">
            <a:avLst>
              <a:gd name="adj" fmla="val 16667"/>
            </a:avLst>
          </a:prstGeom>
          <a:solidFill>
            <a:schemeClr val="accent1"/>
          </a:solidFill>
          <a:ln w="381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 </a:t>
            </a:r>
            <a:r>
              <a:rPr lang="en-US" sz="1800" dirty="0">
                <a:solidFill>
                  <a:schemeClr val="accent1"/>
                </a:solidFill>
              </a:rPr>
              <a:t> </a:t>
            </a:r>
            <a:r>
              <a:rPr lang="en-US" sz="1800" b="1" dirty="0">
                <a:solidFill>
                  <a:srgbClr val="000000"/>
                </a:solidFill>
                <a:latin typeface="Symbol Tiger" charset="2"/>
                <a:cs typeface="Symbol Tiger" charset="2"/>
                <a:sym typeface="Symbol" pitchFamily="18" charset="2"/>
              </a:rPr>
              <a:t></a:t>
            </a:r>
            <a:r>
              <a:rPr lang="en-US" sz="1800" dirty="0">
                <a:solidFill>
                  <a:schemeClr val="tx2"/>
                </a:solidFill>
              </a:rPr>
              <a:t>  </a:t>
            </a:r>
            <a:r>
              <a:rPr lang="en-US" sz="1800" dirty="0">
                <a:solidFill>
                  <a:srgbClr val="000000"/>
                </a:solidFill>
              </a:rPr>
              <a:t>1  </a:t>
            </a:r>
            <a:r>
              <a:rPr lang="en-US" sz="1800" b="1" u="sng" dirty="0">
                <a:solidFill>
                  <a:srgbClr val="000000"/>
                </a:solidFill>
              </a:rPr>
              <a:t>2</a:t>
            </a:r>
            <a:r>
              <a:rPr lang="en-US" sz="1800" dirty="0">
                <a:solidFill>
                  <a:srgbClr val="000000"/>
                </a:solidFill>
              </a:rPr>
              <a:t>  3  4</a:t>
            </a:r>
          </a:p>
        </p:txBody>
      </p:sp>
      <p:sp>
        <p:nvSpPr>
          <p:cNvPr id="152617" name="AutoShape 41"/>
          <p:cNvSpPr>
            <a:spLocks noChangeArrowheads="1"/>
          </p:cNvSpPr>
          <p:nvPr/>
        </p:nvSpPr>
        <p:spPr bwMode="auto">
          <a:xfrm>
            <a:off x="1066800" y="4645025"/>
            <a:ext cx="990600" cy="427038"/>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1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a:t>
            </a:r>
          </a:p>
        </p:txBody>
      </p:sp>
      <p:sp>
        <p:nvSpPr>
          <p:cNvPr id="152618" name="AutoShape 42"/>
          <p:cNvSpPr>
            <a:spLocks noChangeArrowheads="1"/>
          </p:cNvSpPr>
          <p:nvPr/>
        </p:nvSpPr>
        <p:spPr bwMode="auto">
          <a:xfrm>
            <a:off x="2824163" y="4645025"/>
            <a:ext cx="1495425" cy="427038"/>
          </a:xfrm>
          <a:prstGeom prst="roundRect">
            <a:avLst>
              <a:gd name="adj" fmla="val 16667"/>
            </a:avLst>
          </a:prstGeom>
          <a:solidFill>
            <a:schemeClr val="accent1"/>
          </a:solidFill>
          <a:ln w="19050">
            <a:solidFill>
              <a:srgbClr val="000000"/>
            </a:solidFill>
            <a:round/>
            <a:headEnd/>
            <a:tailEnd/>
          </a:ln>
          <a:effectLst/>
        </p:spPr>
        <p:txBody>
          <a:bodyPr wrap="none" anchor="ctr"/>
          <a:lstStyle/>
          <a:p>
            <a:r>
              <a:rPr lang="en-US" sz="1800" dirty="0">
                <a:solidFill>
                  <a:srgbClr val="000000"/>
                </a:solidFill>
              </a:rPr>
              <a:t>4  </a:t>
            </a:r>
            <a:r>
              <a:rPr lang="en-US" sz="1800" b="1" u="sng" dirty="0">
                <a:solidFill>
                  <a:srgbClr val="000000"/>
                </a:solidFill>
              </a:rPr>
              <a:t>3</a:t>
            </a:r>
            <a:r>
              <a:rPr lang="en-US" sz="1800" dirty="0">
                <a:solidFill>
                  <a:srgbClr val="000000"/>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a:t>
            </a:r>
            <a:r>
              <a:rPr lang="en-US" sz="1800" b="1" u="sng" dirty="0">
                <a:solidFill>
                  <a:srgbClr val="000000"/>
                </a:solidFill>
              </a:rPr>
              <a:t>3</a:t>
            </a:r>
            <a:r>
              <a:rPr lang="en-US" sz="1800" dirty="0">
                <a:solidFill>
                  <a:srgbClr val="000000"/>
                </a:solidFill>
              </a:rPr>
              <a:t>  4</a:t>
            </a:r>
          </a:p>
        </p:txBody>
      </p:sp>
      <p:sp>
        <p:nvSpPr>
          <p:cNvPr id="152619" name="AutoShape 43"/>
          <p:cNvSpPr>
            <a:spLocks noChangeArrowheads="1"/>
          </p:cNvSpPr>
          <p:nvPr/>
        </p:nvSpPr>
        <p:spPr bwMode="auto">
          <a:xfrm>
            <a:off x="2514600" y="5668963"/>
            <a:ext cx="930275" cy="427037"/>
          </a:xfrm>
          <a:prstGeom prst="roundRect">
            <a:avLst>
              <a:gd name="adj" fmla="val 16667"/>
            </a:avLst>
          </a:prstGeom>
          <a:solidFill>
            <a:srgbClr val="FFFFFF"/>
          </a:solidFill>
          <a:ln w="19050">
            <a:solidFill>
              <a:srgbClr val="000000"/>
            </a:solidFill>
            <a:round/>
            <a:headEnd/>
            <a:tailEnd/>
          </a:ln>
          <a:effectLst/>
        </p:spPr>
        <p:txBody>
          <a:bodyPr wrap="none" anchor="ctr"/>
          <a:lstStyle/>
          <a:p>
            <a:endParaRPr lang="en-US" sz="1800" dirty="0">
              <a:solidFill>
                <a:srgbClr val="000000"/>
              </a:solidFill>
            </a:endParaRPr>
          </a:p>
        </p:txBody>
      </p:sp>
      <p:sp>
        <p:nvSpPr>
          <p:cNvPr id="152620" name="AutoShape 44"/>
          <p:cNvSpPr>
            <a:spLocks noChangeArrowheads="1"/>
          </p:cNvSpPr>
          <p:nvPr/>
        </p:nvSpPr>
        <p:spPr bwMode="auto">
          <a:xfrm>
            <a:off x="3732213" y="5668963"/>
            <a:ext cx="915987" cy="427037"/>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4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4</a:t>
            </a:r>
          </a:p>
        </p:txBody>
      </p:sp>
      <p:sp>
        <p:nvSpPr>
          <p:cNvPr id="152622" name="Line 46"/>
          <p:cNvSpPr>
            <a:spLocks noChangeShapeType="1"/>
          </p:cNvSpPr>
          <p:nvPr/>
        </p:nvSpPr>
        <p:spPr bwMode="auto">
          <a:xfrm flipH="1">
            <a:off x="1143000" y="4191000"/>
            <a:ext cx="609600" cy="304800"/>
          </a:xfrm>
          <a:prstGeom prst="line">
            <a:avLst/>
          </a:prstGeom>
          <a:noFill/>
          <a:ln w="762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2623" name="Line 47"/>
          <p:cNvSpPr>
            <a:spLocks noChangeShapeType="1"/>
          </p:cNvSpPr>
          <p:nvPr/>
        </p:nvSpPr>
        <p:spPr bwMode="auto">
          <a:xfrm>
            <a:off x="3276600" y="4191000"/>
            <a:ext cx="609600" cy="304800"/>
          </a:xfrm>
          <a:prstGeom prst="line">
            <a:avLst/>
          </a:prstGeom>
          <a:noFill/>
          <a:ln w="762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3" name="TextBox 22"/>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394997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Quick Sort: Example (5)</a:t>
            </a:r>
          </a:p>
        </p:txBody>
      </p:sp>
      <p:sp>
        <p:nvSpPr>
          <p:cNvPr id="152579"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Recursive call, pivot selection</a:t>
            </a:r>
          </a:p>
        </p:txBody>
      </p:sp>
      <p:sp>
        <p:nvSpPr>
          <p:cNvPr id="152587" name="AutoShape 11"/>
          <p:cNvSpPr>
            <a:spLocks noChangeArrowheads="1"/>
          </p:cNvSpPr>
          <p:nvPr/>
        </p:nvSpPr>
        <p:spPr bwMode="auto">
          <a:xfrm>
            <a:off x="5643563" y="3617913"/>
            <a:ext cx="2562225" cy="427037"/>
          </a:xfrm>
          <a:prstGeom prst="roundRect">
            <a:avLst>
              <a:gd name="adj" fmla="val 16667"/>
            </a:avLst>
          </a:prstGeom>
          <a:solidFill>
            <a:schemeClr val="accent1"/>
          </a:solidFill>
          <a:ln w="38100"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rgbClr val="000000"/>
                </a:solidFill>
              </a:rPr>
              <a:t>7  9  </a:t>
            </a:r>
            <a:r>
              <a:rPr lang="en-US" sz="1800" b="1" u="sng" dirty="0">
                <a:solidFill>
                  <a:srgbClr val="000000"/>
                </a:solidFill>
              </a:rPr>
              <a:t>7</a:t>
            </a:r>
            <a:endParaRPr lang="en-US" sz="1800" dirty="0">
              <a:solidFill>
                <a:schemeClr val="accent1"/>
              </a:solidFill>
            </a:endParaRPr>
          </a:p>
        </p:txBody>
      </p:sp>
      <p:sp>
        <p:nvSpPr>
          <p:cNvPr id="152598" name="AutoShape 22"/>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3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3</a:t>
            </a:r>
          </a:p>
        </p:txBody>
      </p:sp>
      <p:sp>
        <p:nvSpPr>
          <p:cNvPr id="152599" name="AutoShape 23"/>
          <p:cNvSpPr>
            <a:spLocks noChangeArrowheads="1"/>
          </p:cNvSpPr>
          <p:nvPr/>
        </p:nvSpPr>
        <p:spPr bwMode="auto">
          <a:xfrm>
            <a:off x="7620000" y="4646613"/>
            <a:ext cx="914400" cy="427037"/>
          </a:xfrm>
          <a:prstGeom prst="roundRect">
            <a:avLst>
              <a:gd name="adj" fmla="val 16667"/>
            </a:avLst>
          </a:prstGeom>
          <a:solidFill>
            <a:srgbClr val="FFFFFF"/>
          </a:solidFill>
          <a:ln w="19050">
            <a:solidFill>
              <a:schemeClr val="tx1"/>
            </a:solidFill>
            <a:prstDash val="dash"/>
            <a:round/>
            <a:headEnd/>
            <a:tailEnd/>
          </a:ln>
          <a:effectLst/>
        </p:spPr>
        <p:txBody>
          <a:bodyPr wrap="none" anchor="ctr"/>
          <a:lstStyle/>
          <a:p>
            <a:r>
              <a:rPr lang="en-US" sz="1800">
                <a:solidFill>
                  <a:srgbClr val="FFFFFF"/>
                </a:solidFill>
              </a:rPr>
              <a:t>8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8</a:t>
            </a:r>
          </a:p>
        </p:txBody>
      </p:sp>
      <p:cxnSp>
        <p:nvCxnSpPr>
          <p:cNvPr id="152602" name="AutoShape 26"/>
          <p:cNvCxnSpPr>
            <a:cxnSpLocks noChangeShapeType="1"/>
            <a:stCxn id="152598" idx="0"/>
            <a:endCxn id="152587"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3" name="AutoShape 27"/>
          <p:cNvCxnSpPr>
            <a:cxnSpLocks noChangeShapeType="1"/>
            <a:stCxn id="152599" idx="0"/>
            <a:endCxn id="152587" idx="2"/>
          </p:cNvCxnSpPr>
          <p:nvPr/>
        </p:nvCxnSpPr>
        <p:spPr bwMode="auto">
          <a:xfrm flipH="1" flipV="1">
            <a:off x="6924676" y="4044950"/>
            <a:ext cx="11525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08"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endParaRPr lang="en-US" sz="1800" dirty="0">
              <a:solidFill>
                <a:schemeClr val="accent1"/>
              </a:solidFill>
            </a:endParaRPr>
          </a:p>
        </p:txBody>
      </p:sp>
      <p:cxnSp>
        <p:nvCxnSpPr>
          <p:cNvPr id="152609" name="AutoShape 33"/>
          <p:cNvCxnSpPr>
            <a:cxnSpLocks noChangeShapeType="1"/>
            <a:stCxn id="152616" idx="0"/>
            <a:endCxn id="152608"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0" name="AutoShape 34"/>
          <p:cNvCxnSpPr>
            <a:cxnSpLocks noChangeShapeType="1"/>
            <a:stCxn id="152587" idx="0"/>
            <a:endCxn id="152608"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2" name="AutoShape 36"/>
          <p:cNvCxnSpPr>
            <a:cxnSpLocks noChangeShapeType="1"/>
            <a:stCxn id="152617" idx="0"/>
            <a:endCxn id="152616" idx="2"/>
          </p:cNvCxnSpPr>
          <p:nvPr/>
        </p:nvCxnSpPr>
        <p:spPr bwMode="auto">
          <a:xfrm flipV="1">
            <a:off x="1562100" y="4044950"/>
            <a:ext cx="942976" cy="600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3" name="AutoShape 37"/>
          <p:cNvCxnSpPr>
            <a:cxnSpLocks noChangeShapeType="1"/>
            <a:stCxn id="152618" idx="0"/>
            <a:endCxn id="152616" idx="2"/>
          </p:cNvCxnSpPr>
          <p:nvPr/>
        </p:nvCxnSpPr>
        <p:spPr bwMode="auto">
          <a:xfrm flipH="1" flipV="1">
            <a:off x="2505075" y="4064000"/>
            <a:ext cx="1066800"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4" name="AutoShape 38"/>
          <p:cNvCxnSpPr>
            <a:cxnSpLocks noChangeShapeType="1"/>
            <a:stCxn id="152619" idx="0"/>
            <a:endCxn id="152618" idx="2"/>
          </p:cNvCxnSpPr>
          <p:nvPr/>
        </p:nvCxnSpPr>
        <p:spPr bwMode="auto">
          <a:xfrm flipV="1">
            <a:off x="2979738" y="5072063"/>
            <a:ext cx="592138"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5" name="AutoShape 39"/>
          <p:cNvCxnSpPr>
            <a:cxnSpLocks noChangeShapeType="1"/>
            <a:stCxn id="152618" idx="2"/>
            <a:endCxn id="152620" idx="0"/>
          </p:cNvCxnSpPr>
          <p:nvPr/>
        </p:nvCxnSpPr>
        <p:spPr bwMode="auto">
          <a:xfrm>
            <a:off x="3571876" y="5072063"/>
            <a:ext cx="618331"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16" name="AutoShape 40"/>
          <p:cNvSpPr>
            <a:spLocks noChangeArrowheads="1"/>
          </p:cNvSpPr>
          <p:nvPr/>
        </p:nvSpPr>
        <p:spPr bwMode="auto">
          <a:xfrm>
            <a:off x="1223963" y="3617913"/>
            <a:ext cx="2562225" cy="427037"/>
          </a:xfrm>
          <a:prstGeom prst="roundRect">
            <a:avLst>
              <a:gd name="adj" fmla="val 16667"/>
            </a:avLst>
          </a:prstGeom>
          <a:solidFill>
            <a:schemeClr val="accent1"/>
          </a:solidFill>
          <a:ln w="19050" cmpd="sng">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 </a:t>
            </a:r>
            <a:r>
              <a:rPr lang="en-US" sz="1800" dirty="0">
                <a:solidFill>
                  <a:schemeClr val="accent1"/>
                </a:solidFill>
              </a:rPr>
              <a:t> </a:t>
            </a:r>
            <a:r>
              <a:rPr lang="en-US" sz="1800" b="1" dirty="0">
                <a:solidFill>
                  <a:srgbClr val="000000"/>
                </a:solidFill>
                <a:latin typeface="Symbol Tiger" charset="2"/>
                <a:cs typeface="Symbol Tiger" charset="2"/>
                <a:sym typeface="Symbol" pitchFamily="18" charset="2"/>
              </a:rPr>
              <a:t></a:t>
            </a:r>
            <a:r>
              <a:rPr lang="en-US" sz="1800" dirty="0">
                <a:solidFill>
                  <a:schemeClr val="tx2"/>
                </a:solidFill>
              </a:rPr>
              <a:t>  </a:t>
            </a:r>
            <a:r>
              <a:rPr lang="en-US" sz="1800" dirty="0">
                <a:solidFill>
                  <a:srgbClr val="000000"/>
                </a:solidFill>
              </a:rPr>
              <a:t>1  </a:t>
            </a:r>
            <a:r>
              <a:rPr lang="en-US" sz="1800" b="1" u="sng" dirty="0">
                <a:solidFill>
                  <a:srgbClr val="000000"/>
                </a:solidFill>
              </a:rPr>
              <a:t>2</a:t>
            </a:r>
            <a:r>
              <a:rPr lang="en-US" sz="1800" dirty="0">
                <a:solidFill>
                  <a:srgbClr val="000000"/>
                </a:solidFill>
              </a:rPr>
              <a:t>  3  4</a:t>
            </a:r>
          </a:p>
        </p:txBody>
      </p:sp>
      <p:sp>
        <p:nvSpPr>
          <p:cNvPr id="152617" name="AutoShape 41"/>
          <p:cNvSpPr>
            <a:spLocks noChangeArrowheads="1"/>
          </p:cNvSpPr>
          <p:nvPr/>
        </p:nvSpPr>
        <p:spPr bwMode="auto">
          <a:xfrm>
            <a:off x="1066800" y="4645025"/>
            <a:ext cx="990600" cy="427038"/>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1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a:t>
            </a:r>
          </a:p>
        </p:txBody>
      </p:sp>
      <p:sp>
        <p:nvSpPr>
          <p:cNvPr id="152618" name="AutoShape 42"/>
          <p:cNvSpPr>
            <a:spLocks noChangeArrowheads="1"/>
          </p:cNvSpPr>
          <p:nvPr/>
        </p:nvSpPr>
        <p:spPr bwMode="auto">
          <a:xfrm>
            <a:off x="2824163" y="4645025"/>
            <a:ext cx="1495425" cy="427038"/>
          </a:xfrm>
          <a:prstGeom prst="roundRect">
            <a:avLst>
              <a:gd name="adj" fmla="val 16667"/>
            </a:avLst>
          </a:prstGeom>
          <a:solidFill>
            <a:schemeClr val="accent1"/>
          </a:solidFill>
          <a:ln w="19050">
            <a:solidFill>
              <a:srgbClr val="000000"/>
            </a:solidFill>
            <a:round/>
            <a:headEnd/>
            <a:tailEnd/>
          </a:ln>
          <a:effectLst/>
        </p:spPr>
        <p:txBody>
          <a:bodyPr wrap="none" anchor="ctr"/>
          <a:lstStyle/>
          <a:p>
            <a:r>
              <a:rPr lang="en-US" sz="1800" dirty="0">
                <a:solidFill>
                  <a:srgbClr val="000000"/>
                </a:solidFill>
              </a:rPr>
              <a:t>4  </a:t>
            </a:r>
            <a:r>
              <a:rPr lang="en-US" sz="1800" b="1" u="sng" dirty="0">
                <a:solidFill>
                  <a:srgbClr val="000000"/>
                </a:solidFill>
              </a:rPr>
              <a:t>3</a:t>
            </a:r>
            <a:r>
              <a:rPr lang="en-US" sz="1800" dirty="0">
                <a:solidFill>
                  <a:srgbClr val="000000"/>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a:t>
            </a:r>
            <a:r>
              <a:rPr lang="en-US" sz="1800" b="1" u="sng" dirty="0">
                <a:solidFill>
                  <a:srgbClr val="000000"/>
                </a:solidFill>
              </a:rPr>
              <a:t>3</a:t>
            </a:r>
            <a:r>
              <a:rPr lang="en-US" sz="1800" dirty="0">
                <a:solidFill>
                  <a:srgbClr val="000000"/>
                </a:solidFill>
              </a:rPr>
              <a:t>  4</a:t>
            </a:r>
          </a:p>
        </p:txBody>
      </p:sp>
      <p:sp>
        <p:nvSpPr>
          <p:cNvPr id="152619" name="AutoShape 43"/>
          <p:cNvSpPr>
            <a:spLocks noChangeArrowheads="1"/>
          </p:cNvSpPr>
          <p:nvPr/>
        </p:nvSpPr>
        <p:spPr bwMode="auto">
          <a:xfrm>
            <a:off x="2514600" y="5668963"/>
            <a:ext cx="930275" cy="427037"/>
          </a:xfrm>
          <a:prstGeom prst="roundRect">
            <a:avLst>
              <a:gd name="adj" fmla="val 16667"/>
            </a:avLst>
          </a:prstGeom>
          <a:solidFill>
            <a:srgbClr val="FFFFFF"/>
          </a:solidFill>
          <a:ln w="19050">
            <a:solidFill>
              <a:srgbClr val="000000"/>
            </a:solidFill>
            <a:round/>
            <a:headEnd/>
            <a:tailEnd/>
          </a:ln>
          <a:effectLst/>
        </p:spPr>
        <p:txBody>
          <a:bodyPr wrap="none" anchor="ctr"/>
          <a:lstStyle/>
          <a:p>
            <a:endParaRPr lang="en-US" sz="1800" dirty="0">
              <a:solidFill>
                <a:srgbClr val="000000"/>
              </a:solidFill>
            </a:endParaRPr>
          </a:p>
        </p:txBody>
      </p:sp>
      <p:sp>
        <p:nvSpPr>
          <p:cNvPr id="152620" name="AutoShape 44"/>
          <p:cNvSpPr>
            <a:spLocks noChangeArrowheads="1"/>
          </p:cNvSpPr>
          <p:nvPr/>
        </p:nvSpPr>
        <p:spPr bwMode="auto">
          <a:xfrm>
            <a:off x="3732213" y="5668963"/>
            <a:ext cx="915987" cy="427037"/>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4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4</a:t>
            </a:r>
          </a:p>
        </p:txBody>
      </p:sp>
      <p:sp>
        <p:nvSpPr>
          <p:cNvPr id="24" name="Line 63"/>
          <p:cNvSpPr>
            <a:spLocks noChangeShapeType="1"/>
          </p:cNvSpPr>
          <p:nvPr/>
        </p:nvSpPr>
        <p:spPr bwMode="auto">
          <a:xfrm>
            <a:off x="6019800" y="3124200"/>
            <a:ext cx="685800" cy="228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 name="TextBox 21"/>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256498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Quick Sort: Example (6)</a:t>
            </a:r>
          </a:p>
        </p:txBody>
      </p:sp>
      <p:sp>
        <p:nvSpPr>
          <p:cNvPr id="152579"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Partition, …, recursive call, base case</a:t>
            </a:r>
          </a:p>
        </p:txBody>
      </p:sp>
      <p:sp>
        <p:nvSpPr>
          <p:cNvPr id="152587" name="AutoShape 11"/>
          <p:cNvSpPr>
            <a:spLocks noChangeArrowheads="1"/>
          </p:cNvSpPr>
          <p:nvPr/>
        </p:nvSpPr>
        <p:spPr bwMode="auto">
          <a:xfrm>
            <a:off x="5643563" y="3617913"/>
            <a:ext cx="2562225" cy="427037"/>
          </a:xfrm>
          <a:prstGeom prst="roundRect">
            <a:avLst>
              <a:gd name="adj" fmla="val 16667"/>
            </a:avLst>
          </a:prstGeom>
          <a:solidFill>
            <a:schemeClr val="accent1"/>
          </a:solidFill>
          <a:ln w="38100"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rgbClr val="000000"/>
                </a:solidFill>
              </a:rPr>
              <a:t>7  9  </a:t>
            </a:r>
            <a:r>
              <a:rPr lang="en-US" sz="1800" b="1" u="sng" dirty="0">
                <a:solidFill>
                  <a:srgbClr val="000000"/>
                </a:solidFill>
              </a:rPr>
              <a:t>7</a:t>
            </a:r>
            <a:endParaRPr lang="en-US" sz="1800" dirty="0">
              <a:solidFill>
                <a:schemeClr val="accent1"/>
              </a:solidFill>
            </a:endParaRPr>
          </a:p>
        </p:txBody>
      </p:sp>
      <p:sp>
        <p:nvSpPr>
          <p:cNvPr id="152598" name="AutoShape 22"/>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solid"/>
            <a:round/>
            <a:headEnd/>
            <a:tailEnd/>
          </a:ln>
          <a:effectLst/>
        </p:spPr>
        <p:txBody>
          <a:bodyPr wrap="none" anchor="ctr"/>
          <a:lstStyle/>
          <a:p>
            <a:r>
              <a:rPr lang="en-US" sz="1800">
                <a:solidFill>
                  <a:srgbClr val="FFFFFF"/>
                </a:solidFill>
              </a:rPr>
              <a:t>3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3</a:t>
            </a:r>
          </a:p>
        </p:txBody>
      </p:sp>
      <p:sp>
        <p:nvSpPr>
          <p:cNvPr id="152599" name="AutoShape 23"/>
          <p:cNvSpPr>
            <a:spLocks noChangeArrowheads="1"/>
          </p:cNvSpPr>
          <p:nvPr/>
        </p:nvSpPr>
        <p:spPr bwMode="auto">
          <a:xfrm>
            <a:off x="7620000" y="4646613"/>
            <a:ext cx="914400" cy="427037"/>
          </a:xfrm>
          <a:prstGeom prst="roundRect">
            <a:avLst>
              <a:gd name="adj" fmla="val 16667"/>
            </a:avLst>
          </a:prstGeom>
          <a:solidFill>
            <a:srgbClr val="FFFFFF"/>
          </a:solidFill>
          <a:ln w="19050">
            <a:solidFill>
              <a:srgbClr val="000000"/>
            </a:solidFill>
            <a:prstDash val="solid"/>
            <a:round/>
            <a:headEnd/>
            <a:tailEnd/>
          </a:ln>
          <a:effectLst/>
        </p:spPr>
        <p:txBody>
          <a:bodyPr wrap="none" anchor="ctr"/>
          <a:lstStyle/>
          <a:p>
            <a:r>
              <a:rPr lang="en-US"/>
              <a:t>9</a:t>
            </a:r>
            <a:r>
              <a:rPr lang="en-US" sz="1800"/>
              <a:t> </a:t>
            </a:r>
            <a:r>
              <a:rPr lang="en-US" sz="1800" b="1">
                <a:sym typeface="Symbol" pitchFamily="18" charset="2"/>
              </a:rPr>
              <a:t></a:t>
            </a:r>
            <a:r>
              <a:rPr lang="en-US" sz="1800"/>
              <a:t> </a:t>
            </a:r>
            <a:r>
              <a:rPr lang="en-US" sz="1800" dirty="0"/>
              <a:t>9</a:t>
            </a:r>
          </a:p>
        </p:txBody>
      </p:sp>
      <p:cxnSp>
        <p:nvCxnSpPr>
          <p:cNvPr id="152602" name="AutoShape 26"/>
          <p:cNvCxnSpPr>
            <a:cxnSpLocks noChangeShapeType="1"/>
            <a:stCxn id="152598" idx="0"/>
            <a:endCxn id="152587"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3" name="AutoShape 27"/>
          <p:cNvCxnSpPr>
            <a:cxnSpLocks noChangeShapeType="1"/>
            <a:stCxn id="152599" idx="0"/>
            <a:endCxn id="152587" idx="2"/>
          </p:cNvCxnSpPr>
          <p:nvPr/>
        </p:nvCxnSpPr>
        <p:spPr bwMode="auto">
          <a:xfrm flipH="1" flipV="1">
            <a:off x="6924676" y="4044950"/>
            <a:ext cx="11525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08"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endParaRPr lang="en-US" sz="1800" dirty="0">
              <a:solidFill>
                <a:schemeClr val="accent1"/>
              </a:solidFill>
            </a:endParaRPr>
          </a:p>
        </p:txBody>
      </p:sp>
      <p:cxnSp>
        <p:nvCxnSpPr>
          <p:cNvPr id="152609" name="AutoShape 33"/>
          <p:cNvCxnSpPr>
            <a:cxnSpLocks noChangeShapeType="1"/>
            <a:stCxn id="152616" idx="0"/>
            <a:endCxn id="152608"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0" name="AutoShape 34"/>
          <p:cNvCxnSpPr>
            <a:cxnSpLocks noChangeShapeType="1"/>
            <a:stCxn id="152587" idx="0"/>
            <a:endCxn id="152608"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2" name="AutoShape 36"/>
          <p:cNvCxnSpPr>
            <a:cxnSpLocks noChangeShapeType="1"/>
            <a:stCxn id="152617" idx="0"/>
            <a:endCxn id="152616" idx="2"/>
          </p:cNvCxnSpPr>
          <p:nvPr/>
        </p:nvCxnSpPr>
        <p:spPr bwMode="auto">
          <a:xfrm flipV="1">
            <a:off x="1562100" y="4044950"/>
            <a:ext cx="942976" cy="600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3" name="AutoShape 37"/>
          <p:cNvCxnSpPr>
            <a:cxnSpLocks noChangeShapeType="1"/>
            <a:stCxn id="152618" idx="0"/>
            <a:endCxn id="152616" idx="2"/>
          </p:cNvCxnSpPr>
          <p:nvPr/>
        </p:nvCxnSpPr>
        <p:spPr bwMode="auto">
          <a:xfrm flipH="1" flipV="1">
            <a:off x="2505075" y="4064000"/>
            <a:ext cx="1066800"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4" name="AutoShape 38"/>
          <p:cNvCxnSpPr>
            <a:cxnSpLocks noChangeShapeType="1"/>
            <a:stCxn id="152619" idx="0"/>
            <a:endCxn id="152618" idx="2"/>
          </p:cNvCxnSpPr>
          <p:nvPr/>
        </p:nvCxnSpPr>
        <p:spPr bwMode="auto">
          <a:xfrm flipV="1">
            <a:off x="2979738" y="5072063"/>
            <a:ext cx="592138"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5" name="AutoShape 39"/>
          <p:cNvCxnSpPr>
            <a:cxnSpLocks noChangeShapeType="1"/>
            <a:stCxn id="152618" idx="2"/>
            <a:endCxn id="152620" idx="0"/>
          </p:cNvCxnSpPr>
          <p:nvPr/>
        </p:nvCxnSpPr>
        <p:spPr bwMode="auto">
          <a:xfrm>
            <a:off x="3571876" y="5072063"/>
            <a:ext cx="618331"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16" name="AutoShape 40"/>
          <p:cNvSpPr>
            <a:spLocks noChangeArrowheads="1"/>
          </p:cNvSpPr>
          <p:nvPr/>
        </p:nvSpPr>
        <p:spPr bwMode="auto">
          <a:xfrm>
            <a:off x="1223963" y="3617913"/>
            <a:ext cx="2562225" cy="427037"/>
          </a:xfrm>
          <a:prstGeom prst="roundRect">
            <a:avLst>
              <a:gd name="adj" fmla="val 16667"/>
            </a:avLst>
          </a:prstGeom>
          <a:solidFill>
            <a:schemeClr val="accent1"/>
          </a:solidFill>
          <a:ln w="19050" cmpd="sng">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 </a:t>
            </a:r>
            <a:r>
              <a:rPr lang="en-US" sz="1800" dirty="0">
                <a:solidFill>
                  <a:schemeClr val="accent1"/>
                </a:solidFill>
              </a:rPr>
              <a:t> </a:t>
            </a:r>
            <a:r>
              <a:rPr lang="en-US" sz="1800" b="1" dirty="0">
                <a:solidFill>
                  <a:srgbClr val="000000"/>
                </a:solidFill>
                <a:latin typeface="Symbol Tiger" charset="2"/>
                <a:cs typeface="Symbol Tiger" charset="2"/>
                <a:sym typeface="Symbol" pitchFamily="18" charset="2"/>
              </a:rPr>
              <a:t></a:t>
            </a:r>
            <a:r>
              <a:rPr lang="en-US" sz="1800" dirty="0">
                <a:solidFill>
                  <a:schemeClr val="tx2"/>
                </a:solidFill>
              </a:rPr>
              <a:t>  </a:t>
            </a:r>
            <a:r>
              <a:rPr lang="en-US" sz="1800" dirty="0">
                <a:solidFill>
                  <a:srgbClr val="000000"/>
                </a:solidFill>
              </a:rPr>
              <a:t>1  </a:t>
            </a:r>
            <a:r>
              <a:rPr lang="en-US" sz="1800" b="1" u="sng" dirty="0">
                <a:solidFill>
                  <a:srgbClr val="000000"/>
                </a:solidFill>
              </a:rPr>
              <a:t>2</a:t>
            </a:r>
            <a:r>
              <a:rPr lang="en-US" sz="1800" dirty="0">
                <a:solidFill>
                  <a:srgbClr val="000000"/>
                </a:solidFill>
              </a:rPr>
              <a:t>  3  4</a:t>
            </a:r>
          </a:p>
        </p:txBody>
      </p:sp>
      <p:sp>
        <p:nvSpPr>
          <p:cNvPr id="152617" name="AutoShape 41"/>
          <p:cNvSpPr>
            <a:spLocks noChangeArrowheads="1"/>
          </p:cNvSpPr>
          <p:nvPr/>
        </p:nvSpPr>
        <p:spPr bwMode="auto">
          <a:xfrm>
            <a:off x="1066800" y="4645025"/>
            <a:ext cx="990600" cy="427038"/>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1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a:t>
            </a:r>
          </a:p>
        </p:txBody>
      </p:sp>
      <p:sp>
        <p:nvSpPr>
          <p:cNvPr id="152618" name="AutoShape 42"/>
          <p:cNvSpPr>
            <a:spLocks noChangeArrowheads="1"/>
          </p:cNvSpPr>
          <p:nvPr/>
        </p:nvSpPr>
        <p:spPr bwMode="auto">
          <a:xfrm>
            <a:off x="2824163" y="4645025"/>
            <a:ext cx="1495425" cy="427038"/>
          </a:xfrm>
          <a:prstGeom prst="roundRect">
            <a:avLst>
              <a:gd name="adj" fmla="val 16667"/>
            </a:avLst>
          </a:prstGeom>
          <a:solidFill>
            <a:schemeClr val="accent1"/>
          </a:solidFill>
          <a:ln w="19050">
            <a:solidFill>
              <a:srgbClr val="000000"/>
            </a:solidFill>
            <a:round/>
            <a:headEnd/>
            <a:tailEnd/>
          </a:ln>
          <a:effectLst/>
        </p:spPr>
        <p:txBody>
          <a:bodyPr wrap="none" anchor="ctr"/>
          <a:lstStyle/>
          <a:p>
            <a:r>
              <a:rPr lang="en-US" sz="1800" dirty="0">
                <a:solidFill>
                  <a:srgbClr val="000000"/>
                </a:solidFill>
              </a:rPr>
              <a:t>4  </a:t>
            </a:r>
            <a:r>
              <a:rPr lang="en-US" sz="1800" b="1" u="sng" dirty="0">
                <a:solidFill>
                  <a:srgbClr val="000000"/>
                </a:solidFill>
              </a:rPr>
              <a:t>3</a:t>
            </a:r>
            <a:r>
              <a:rPr lang="en-US" sz="1800" dirty="0">
                <a:solidFill>
                  <a:srgbClr val="000000"/>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a:t>
            </a:r>
            <a:r>
              <a:rPr lang="en-US" sz="1800" b="1" u="sng" dirty="0">
                <a:solidFill>
                  <a:srgbClr val="000000"/>
                </a:solidFill>
              </a:rPr>
              <a:t>3</a:t>
            </a:r>
            <a:r>
              <a:rPr lang="en-US" sz="1800" dirty="0">
                <a:solidFill>
                  <a:srgbClr val="000000"/>
                </a:solidFill>
              </a:rPr>
              <a:t>  4</a:t>
            </a:r>
          </a:p>
        </p:txBody>
      </p:sp>
      <p:sp>
        <p:nvSpPr>
          <p:cNvPr id="152619" name="AutoShape 43"/>
          <p:cNvSpPr>
            <a:spLocks noChangeArrowheads="1"/>
          </p:cNvSpPr>
          <p:nvPr/>
        </p:nvSpPr>
        <p:spPr bwMode="auto">
          <a:xfrm>
            <a:off x="2514600" y="5668963"/>
            <a:ext cx="930275" cy="427037"/>
          </a:xfrm>
          <a:prstGeom prst="roundRect">
            <a:avLst>
              <a:gd name="adj" fmla="val 16667"/>
            </a:avLst>
          </a:prstGeom>
          <a:solidFill>
            <a:srgbClr val="FFFFFF"/>
          </a:solidFill>
          <a:ln w="19050">
            <a:solidFill>
              <a:srgbClr val="000000"/>
            </a:solidFill>
            <a:round/>
            <a:headEnd/>
            <a:tailEnd/>
          </a:ln>
          <a:effectLst/>
        </p:spPr>
        <p:txBody>
          <a:bodyPr wrap="none" anchor="ctr"/>
          <a:lstStyle/>
          <a:p>
            <a:endParaRPr lang="en-US" sz="1800" dirty="0">
              <a:solidFill>
                <a:srgbClr val="000000"/>
              </a:solidFill>
            </a:endParaRPr>
          </a:p>
        </p:txBody>
      </p:sp>
      <p:sp>
        <p:nvSpPr>
          <p:cNvPr id="152620" name="AutoShape 44"/>
          <p:cNvSpPr>
            <a:spLocks noChangeArrowheads="1"/>
          </p:cNvSpPr>
          <p:nvPr/>
        </p:nvSpPr>
        <p:spPr bwMode="auto">
          <a:xfrm>
            <a:off x="3732213" y="5668963"/>
            <a:ext cx="915987" cy="427037"/>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4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4</a:t>
            </a:r>
          </a:p>
        </p:txBody>
      </p:sp>
      <p:sp>
        <p:nvSpPr>
          <p:cNvPr id="26" name="Line 52"/>
          <p:cNvSpPr>
            <a:spLocks noChangeShapeType="1"/>
          </p:cNvSpPr>
          <p:nvPr/>
        </p:nvSpPr>
        <p:spPr bwMode="auto">
          <a:xfrm rot="793333">
            <a:off x="7467600" y="4191000"/>
            <a:ext cx="685800" cy="228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 name="TextBox 21"/>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379410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Quick Sort: Example (7)</a:t>
            </a:r>
          </a:p>
        </p:txBody>
      </p:sp>
      <p:sp>
        <p:nvSpPr>
          <p:cNvPr id="152579"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Join, join</a:t>
            </a:r>
          </a:p>
        </p:txBody>
      </p:sp>
      <p:sp>
        <p:nvSpPr>
          <p:cNvPr id="152587"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rgbClr val="000000"/>
                </a:solidFill>
              </a:rPr>
              <a:t>7  9  </a:t>
            </a:r>
            <a:r>
              <a:rPr lang="en-US" sz="1800" b="1" u="sng" dirty="0">
                <a:solidFill>
                  <a:srgbClr val="000000"/>
                </a:solidFill>
              </a:rPr>
              <a:t>7</a:t>
            </a:r>
            <a:r>
              <a:rPr lang="en-US" sz="1800" dirty="0">
                <a:solidFill>
                  <a:srgbClr val="000000"/>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a:t>
            </a:r>
            <a:r>
              <a:rPr lang="en-US" sz="1800" b="1" u="sng" dirty="0">
                <a:solidFill>
                  <a:srgbClr val="000000"/>
                </a:solidFill>
              </a:rPr>
              <a:t>7</a:t>
            </a:r>
            <a:r>
              <a:rPr lang="en-US" sz="1800" dirty="0">
                <a:solidFill>
                  <a:srgbClr val="000000"/>
                </a:solidFill>
              </a:rPr>
              <a:t>  7  9</a:t>
            </a:r>
          </a:p>
        </p:txBody>
      </p:sp>
      <p:sp>
        <p:nvSpPr>
          <p:cNvPr id="152598" name="AutoShape 22"/>
          <p:cNvSpPr>
            <a:spLocks noChangeArrowheads="1"/>
          </p:cNvSpPr>
          <p:nvPr/>
        </p:nvSpPr>
        <p:spPr bwMode="auto">
          <a:xfrm>
            <a:off x="5257800" y="4646613"/>
            <a:ext cx="949325" cy="427037"/>
          </a:xfrm>
          <a:prstGeom prst="roundRect">
            <a:avLst>
              <a:gd name="adj" fmla="val 16667"/>
            </a:avLst>
          </a:prstGeom>
          <a:solidFill>
            <a:srgbClr val="FFFFFF"/>
          </a:solidFill>
          <a:ln w="19050">
            <a:solidFill>
              <a:schemeClr val="tx1"/>
            </a:solidFill>
            <a:prstDash val="solid"/>
            <a:round/>
            <a:headEnd/>
            <a:tailEnd/>
          </a:ln>
          <a:effectLst/>
        </p:spPr>
        <p:txBody>
          <a:bodyPr wrap="none" anchor="ctr"/>
          <a:lstStyle/>
          <a:p>
            <a:r>
              <a:rPr lang="en-US" sz="1800">
                <a:solidFill>
                  <a:srgbClr val="FFFFFF"/>
                </a:solidFill>
              </a:rPr>
              <a:t>3 </a:t>
            </a:r>
            <a:r>
              <a:rPr lang="en-US" sz="1800" b="1">
                <a:solidFill>
                  <a:srgbClr val="FFFFFF"/>
                </a:solidFill>
                <a:sym typeface="Symbol" pitchFamily="18" charset="2"/>
              </a:rPr>
              <a:t></a:t>
            </a:r>
            <a:r>
              <a:rPr lang="en-US" sz="1800">
                <a:solidFill>
                  <a:srgbClr val="FFFFFF"/>
                </a:solidFill>
              </a:rPr>
              <a:t> </a:t>
            </a:r>
            <a:r>
              <a:rPr lang="en-US" sz="1800" dirty="0">
                <a:solidFill>
                  <a:srgbClr val="FFFFFF"/>
                </a:solidFill>
              </a:rPr>
              <a:t>3</a:t>
            </a:r>
          </a:p>
        </p:txBody>
      </p:sp>
      <p:sp>
        <p:nvSpPr>
          <p:cNvPr id="152599" name="AutoShape 23"/>
          <p:cNvSpPr>
            <a:spLocks noChangeArrowheads="1"/>
          </p:cNvSpPr>
          <p:nvPr/>
        </p:nvSpPr>
        <p:spPr bwMode="auto">
          <a:xfrm>
            <a:off x="7620000" y="4646613"/>
            <a:ext cx="914400" cy="427037"/>
          </a:xfrm>
          <a:prstGeom prst="roundRect">
            <a:avLst>
              <a:gd name="adj" fmla="val 16667"/>
            </a:avLst>
          </a:prstGeom>
          <a:solidFill>
            <a:srgbClr val="FFFFFF"/>
          </a:solidFill>
          <a:ln w="19050">
            <a:solidFill>
              <a:srgbClr val="000000"/>
            </a:solidFill>
            <a:prstDash val="solid"/>
            <a:round/>
            <a:headEnd/>
            <a:tailEnd/>
          </a:ln>
          <a:effectLst/>
        </p:spPr>
        <p:txBody>
          <a:bodyPr wrap="none" anchor="ctr"/>
          <a:lstStyle/>
          <a:p>
            <a:r>
              <a:rPr lang="en-US" dirty="0"/>
              <a:t>9</a:t>
            </a:r>
            <a:r>
              <a:rPr lang="en-US" sz="1800" dirty="0"/>
              <a:t> </a:t>
            </a:r>
            <a:r>
              <a:rPr lang="en-US" sz="1800" b="1" dirty="0">
                <a:latin typeface="Symbol Tiger" charset="2"/>
                <a:cs typeface="Symbol Tiger" charset="2"/>
                <a:sym typeface="Symbol" pitchFamily="18" charset="2"/>
              </a:rPr>
              <a:t></a:t>
            </a:r>
            <a:r>
              <a:rPr lang="en-US" sz="1800" dirty="0"/>
              <a:t> 9</a:t>
            </a:r>
          </a:p>
        </p:txBody>
      </p:sp>
      <p:cxnSp>
        <p:nvCxnSpPr>
          <p:cNvPr id="152602" name="AutoShape 26"/>
          <p:cNvCxnSpPr>
            <a:cxnSpLocks noChangeShapeType="1"/>
            <a:stCxn id="152598" idx="0"/>
            <a:endCxn id="152587" idx="2"/>
          </p:cNvCxnSpPr>
          <p:nvPr/>
        </p:nvCxnSpPr>
        <p:spPr bwMode="auto">
          <a:xfrm flipV="1">
            <a:off x="5732463" y="4044950"/>
            <a:ext cx="1192213"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3" name="AutoShape 27"/>
          <p:cNvCxnSpPr>
            <a:cxnSpLocks noChangeShapeType="1"/>
            <a:stCxn id="152599" idx="0"/>
            <a:endCxn id="152587" idx="2"/>
          </p:cNvCxnSpPr>
          <p:nvPr/>
        </p:nvCxnSpPr>
        <p:spPr bwMode="auto">
          <a:xfrm flipH="1" flipV="1">
            <a:off x="6924676" y="4044950"/>
            <a:ext cx="1152524" cy="6016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08" name="AutoShape 32"/>
          <p:cNvSpPr>
            <a:spLocks noChangeArrowheads="1"/>
          </p:cNvSpPr>
          <p:nvPr/>
        </p:nvSpPr>
        <p:spPr bwMode="auto">
          <a:xfrm>
            <a:off x="2286000" y="2590800"/>
            <a:ext cx="4876800" cy="430213"/>
          </a:xfrm>
          <a:prstGeom prst="roundRect">
            <a:avLst>
              <a:gd name="adj" fmla="val 16667"/>
            </a:avLst>
          </a:prstGeom>
          <a:solidFill>
            <a:schemeClr val="accent1"/>
          </a:solidFill>
          <a:ln w="381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7  2  9  4 3  7  </a:t>
            </a:r>
            <a:r>
              <a:rPr lang="en-US" sz="1800" b="1" u="sng" dirty="0">
                <a:solidFill>
                  <a:srgbClr val="000000"/>
                </a:solidFill>
              </a:rPr>
              <a:t>6</a:t>
            </a:r>
            <a:r>
              <a:rPr lang="en-US" sz="1800" dirty="0"/>
              <a:t>  1</a:t>
            </a:r>
            <a:r>
              <a:rPr lang="en-US" sz="1800" dirty="0">
                <a:solidFill>
                  <a:schemeClr val="accent1"/>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1  2  3  4 </a:t>
            </a:r>
            <a:r>
              <a:rPr lang="en-US" sz="1800" b="1" dirty="0">
                <a:solidFill>
                  <a:srgbClr val="000000"/>
                </a:solidFill>
              </a:rPr>
              <a:t> </a:t>
            </a:r>
            <a:r>
              <a:rPr lang="en-US" sz="1800" b="1" u="sng" dirty="0">
                <a:solidFill>
                  <a:srgbClr val="000000"/>
                </a:solidFill>
              </a:rPr>
              <a:t>6</a:t>
            </a:r>
            <a:r>
              <a:rPr lang="en-US" sz="1800" dirty="0">
                <a:solidFill>
                  <a:srgbClr val="000000"/>
                </a:solidFill>
              </a:rPr>
              <a:t>  7  </a:t>
            </a:r>
            <a:r>
              <a:rPr lang="en-US" dirty="0">
                <a:solidFill>
                  <a:srgbClr val="000000"/>
                </a:solidFill>
              </a:rPr>
              <a:t>7</a:t>
            </a:r>
            <a:r>
              <a:rPr lang="en-US" sz="1800" dirty="0">
                <a:solidFill>
                  <a:srgbClr val="000000"/>
                </a:solidFill>
              </a:rPr>
              <a:t>  9</a:t>
            </a:r>
          </a:p>
        </p:txBody>
      </p:sp>
      <p:cxnSp>
        <p:nvCxnSpPr>
          <p:cNvPr id="152609" name="AutoShape 33"/>
          <p:cNvCxnSpPr>
            <a:cxnSpLocks noChangeShapeType="1"/>
            <a:stCxn id="152616" idx="0"/>
            <a:endCxn id="152608"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0" name="AutoShape 34"/>
          <p:cNvCxnSpPr>
            <a:cxnSpLocks noChangeShapeType="1"/>
            <a:stCxn id="152587" idx="0"/>
            <a:endCxn id="152608"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2" name="AutoShape 36"/>
          <p:cNvCxnSpPr>
            <a:cxnSpLocks noChangeShapeType="1"/>
            <a:stCxn id="152617" idx="0"/>
            <a:endCxn id="152616" idx="2"/>
          </p:cNvCxnSpPr>
          <p:nvPr/>
        </p:nvCxnSpPr>
        <p:spPr bwMode="auto">
          <a:xfrm flipV="1">
            <a:off x="1562100" y="4044950"/>
            <a:ext cx="942976" cy="600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3" name="AutoShape 37"/>
          <p:cNvCxnSpPr>
            <a:cxnSpLocks noChangeShapeType="1"/>
            <a:stCxn id="152618" idx="0"/>
            <a:endCxn id="152616" idx="2"/>
          </p:cNvCxnSpPr>
          <p:nvPr/>
        </p:nvCxnSpPr>
        <p:spPr bwMode="auto">
          <a:xfrm flipH="1" flipV="1">
            <a:off x="2505075" y="4064000"/>
            <a:ext cx="1066800" cy="5715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4" name="AutoShape 38"/>
          <p:cNvCxnSpPr>
            <a:cxnSpLocks noChangeShapeType="1"/>
            <a:stCxn id="152619" idx="0"/>
            <a:endCxn id="152618" idx="2"/>
          </p:cNvCxnSpPr>
          <p:nvPr/>
        </p:nvCxnSpPr>
        <p:spPr bwMode="auto">
          <a:xfrm flipV="1">
            <a:off x="2979738" y="5072063"/>
            <a:ext cx="592138"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5" name="AutoShape 39"/>
          <p:cNvCxnSpPr>
            <a:cxnSpLocks noChangeShapeType="1"/>
            <a:stCxn id="152618" idx="2"/>
            <a:endCxn id="152620" idx="0"/>
          </p:cNvCxnSpPr>
          <p:nvPr/>
        </p:nvCxnSpPr>
        <p:spPr bwMode="auto">
          <a:xfrm>
            <a:off x="3571876" y="5072063"/>
            <a:ext cx="618331" cy="596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16" name="AutoShape 40"/>
          <p:cNvSpPr>
            <a:spLocks noChangeArrowheads="1"/>
          </p:cNvSpPr>
          <p:nvPr/>
        </p:nvSpPr>
        <p:spPr bwMode="auto">
          <a:xfrm>
            <a:off x="1223963" y="3617913"/>
            <a:ext cx="2562225" cy="427037"/>
          </a:xfrm>
          <a:prstGeom prst="roundRect">
            <a:avLst>
              <a:gd name="adj" fmla="val 16667"/>
            </a:avLst>
          </a:prstGeom>
          <a:solidFill>
            <a:schemeClr val="accent1"/>
          </a:solidFill>
          <a:ln w="19050" cmpd="sng">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b="1" u="sng" dirty="0">
                <a:solidFill>
                  <a:srgbClr val="000000"/>
                </a:solidFill>
              </a:rPr>
              <a:t>2</a:t>
            </a:r>
            <a:r>
              <a:rPr lang="en-US" sz="1800" dirty="0"/>
              <a:t>  4  3  1 </a:t>
            </a:r>
            <a:r>
              <a:rPr lang="en-US" sz="1800" dirty="0">
                <a:solidFill>
                  <a:schemeClr val="accent1"/>
                </a:solidFill>
              </a:rPr>
              <a:t> </a:t>
            </a:r>
            <a:r>
              <a:rPr lang="en-US" sz="1800" b="1" dirty="0">
                <a:solidFill>
                  <a:srgbClr val="000000"/>
                </a:solidFill>
                <a:latin typeface="Symbol Tiger" charset="2"/>
                <a:cs typeface="Symbol Tiger" charset="2"/>
                <a:sym typeface="Symbol" pitchFamily="18" charset="2"/>
              </a:rPr>
              <a:t></a:t>
            </a:r>
            <a:r>
              <a:rPr lang="en-US" sz="1800" dirty="0">
                <a:solidFill>
                  <a:schemeClr val="tx2"/>
                </a:solidFill>
              </a:rPr>
              <a:t>  </a:t>
            </a:r>
            <a:r>
              <a:rPr lang="en-US" sz="1800" dirty="0">
                <a:solidFill>
                  <a:srgbClr val="000000"/>
                </a:solidFill>
              </a:rPr>
              <a:t>1  </a:t>
            </a:r>
            <a:r>
              <a:rPr lang="en-US" sz="1800" b="1" u="sng" dirty="0">
                <a:solidFill>
                  <a:srgbClr val="000000"/>
                </a:solidFill>
              </a:rPr>
              <a:t>2</a:t>
            </a:r>
            <a:r>
              <a:rPr lang="en-US" sz="1800" dirty="0">
                <a:solidFill>
                  <a:srgbClr val="000000"/>
                </a:solidFill>
              </a:rPr>
              <a:t>  3  4</a:t>
            </a:r>
          </a:p>
        </p:txBody>
      </p:sp>
      <p:sp>
        <p:nvSpPr>
          <p:cNvPr id="152617" name="AutoShape 41"/>
          <p:cNvSpPr>
            <a:spLocks noChangeArrowheads="1"/>
          </p:cNvSpPr>
          <p:nvPr/>
        </p:nvSpPr>
        <p:spPr bwMode="auto">
          <a:xfrm>
            <a:off x="1066800" y="4645025"/>
            <a:ext cx="990600" cy="427038"/>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1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1</a:t>
            </a:r>
          </a:p>
        </p:txBody>
      </p:sp>
      <p:sp>
        <p:nvSpPr>
          <p:cNvPr id="152618" name="AutoShape 42"/>
          <p:cNvSpPr>
            <a:spLocks noChangeArrowheads="1"/>
          </p:cNvSpPr>
          <p:nvPr/>
        </p:nvSpPr>
        <p:spPr bwMode="auto">
          <a:xfrm>
            <a:off x="2824163" y="4645025"/>
            <a:ext cx="1495425" cy="427038"/>
          </a:xfrm>
          <a:prstGeom prst="roundRect">
            <a:avLst>
              <a:gd name="adj" fmla="val 16667"/>
            </a:avLst>
          </a:prstGeom>
          <a:solidFill>
            <a:schemeClr val="accent1"/>
          </a:solidFill>
          <a:ln w="19050">
            <a:solidFill>
              <a:srgbClr val="000000"/>
            </a:solidFill>
            <a:round/>
            <a:headEnd/>
            <a:tailEnd/>
          </a:ln>
          <a:effectLst/>
        </p:spPr>
        <p:txBody>
          <a:bodyPr wrap="none" anchor="ctr"/>
          <a:lstStyle/>
          <a:p>
            <a:r>
              <a:rPr lang="en-US" sz="1800" dirty="0">
                <a:solidFill>
                  <a:srgbClr val="000000"/>
                </a:solidFill>
              </a:rPr>
              <a:t>4  </a:t>
            </a:r>
            <a:r>
              <a:rPr lang="en-US" sz="1800" b="1" u="sng" dirty="0">
                <a:solidFill>
                  <a:srgbClr val="000000"/>
                </a:solidFill>
              </a:rPr>
              <a:t>3</a:t>
            </a:r>
            <a:r>
              <a:rPr lang="en-US" sz="1800" dirty="0">
                <a:solidFill>
                  <a:srgbClr val="000000"/>
                </a:solidFill>
              </a:rPr>
              <a:t>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a:t>
            </a:r>
            <a:r>
              <a:rPr lang="en-US" sz="1800" b="1" u="sng" dirty="0">
                <a:solidFill>
                  <a:srgbClr val="000000"/>
                </a:solidFill>
              </a:rPr>
              <a:t>3</a:t>
            </a:r>
            <a:r>
              <a:rPr lang="en-US" sz="1800" dirty="0">
                <a:solidFill>
                  <a:srgbClr val="000000"/>
                </a:solidFill>
              </a:rPr>
              <a:t>  4</a:t>
            </a:r>
          </a:p>
        </p:txBody>
      </p:sp>
      <p:sp>
        <p:nvSpPr>
          <p:cNvPr id="152619" name="AutoShape 43"/>
          <p:cNvSpPr>
            <a:spLocks noChangeArrowheads="1"/>
          </p:cNvSpPr>
          <p:nvPr/>
        </p:nvSpPr>
        <p:spPr bwMode="auto">
          <a:xfrm>
            <a:off x="2514600" y="5668963"/>
            <a:ext cx="930275" cy="427037"/>
          </a:xfrm>
          <a:prstGeom prst="roundRect">
            <a:avLst>
              <a:gd name="adj" fmla="val 16667"/>
            </a:avLst>
          </a:prstGeom>
          <a:solidFill>
            <a:srgbClr val="FFFFFF"/>
          </a:solidFill>
          <a:ln w="19050">
            <a:solidFill>
              <a:srgbClr val="000000"/>
            </a:solidFill>
            <a:round/>
            <a:headEnd/>
            <a:tailEnd/>
          </a:ln>
          <a:effectLst/>
        </p:spPr>
        <p:txBody>
          <a:bodyPr wrap="none" anchor="ctr"/>
          <a:lstStyle/>
          <a:p>
            <a:endParaRPr lang="en-US" sz="1800" dirty="0">
              <a:solidFill>
                <a:srgbClr val="000000"/>
              </a:solidFill>
            </a:endParaRPr>
          </a:p>
        </p:txBody>
      </p:sp>
      <p:sp>
        <p:nvSpPr>
          <p:cNvPr id="152620" name="AutoShape 44"/>
          <p:cNvSpPr>
            <a:spLocks noChangeArrowheads="1"/>
          </p:cNvSpPr>
          <p:nvPr/>
        </p:nvSpPr>
        <p:spPr bwMode="auto">
          <a:xfrm>
            <a:off x="3732213" y="5668963"/>
            <a:ext cx="915987" cy="427037"/>
          </a:xfrm>
          <a:prstGeom prst="roundRect">
            <a:avLst>
              <a:gd name="adj" fmla="val 16667"/>
            </a:avLst>
          </a:prstGeom>
          <a:solidFill>
            <a:srgbClr val="FFFFFF"/>
          </a:solidFill>
          <a:ln w="19050">
            <a:solidFill>
              <a:srgbClr val="000000"/>
            </a:solidFill>
            <a:round/>
            <a:headEnd/>
            <a:tailEnd/>
          </a:ln>
          <a:effectLst/>
        </p:spPr>
        <p:txBody>
          <a:bodyPr wrap="none" anchor="ctr"/>
          <a:lstStyle/>
          <a:p>
            <a:r>
              <a:rPr lang="en-US" sz="1800" dirty="0">
                <a:solidFill>
                  <a:srgbClr val="000000"/>
                </a:solidFill>
              </a:rPr>
              <a:t>4 </a:t>
            </a:r>
            <a:r>
              <a:rPr lang="en-US" sz="1800" b="1" dirty="0">
                <a:solidFill>
                  <a:srgbClr val="000000"/>
                </a:solidFill>
                <a:latin typeface="Symbol Tiger" charset="2"/>
                <a:cs typeface="Symbol Tiger" charset="2"/>
                <a:sym typeface="Symbol" pitchFamily="18" charset="2"/>
              </a:rPr>
              <a:t></a:t>
            </a:r>
            <a:r>
              <a:rPr lang="en-US" sz="1800" dirty="0">
                <a:solidFill>
                  <a:srgbClr val="000000"/>
                </a:solidFill>
              </a:rPr>
              <a:t> 4</a:t>
            </a:r>
          </a:p>
        </p:txBody>
      </p:sp>
      <p:sp>
        <p:nvSpPr>
          <p:cNvPr id="23" name="Line 53"/>
          <p:cNvSpPr>
            <a:spLocks noChangeShapeType="1"/>
          </p:cNvSpPr>
          <p:nvPr/>
        </p:nvSpPr>
        <p:spPr bwMode="auto">
          <a:xfrm flipH="1">
            <a:off x="2743200" y="3124200"/>
            <a:ext cx="685800" cy="228600"/>
          </a:xfrm>
          <a:prstGeom prst="line">
            <a:avLst/>
          </a:prstGeom>
          <a:noFill/>
          <a:ln w="762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 name="Line 54"/>
          <p:cNvSpPr>
            <a:spLocks noChangeShapeType="1"/>
          </p:cNvSpPr>
          <p:nvPr/>
        </p:nvSpPr>
        <p:spPr bwMode="auto">
          <a:xfrm>
            <a:off x="6019800" y="3124200"/>
            <a:ext cx="685800" cy="228600"/>
          </a:xfrm>
          <a:prstGeom prst="line">
            <a:avLst/>
          </a:prstGeom>
          <a:noFill/>
          <a:ln w="762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 name="TextBox 24"/>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349709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a:t>
            </a:r>
            <a:r>
              <a:rPr lang="en-US" dirty="0" err="1"/>
              <a:t>Pseudocode</a:t>
            </a:r>
            <a:endParaRPr lang="en-US" dirty="0"/>
          </a:p>
        </p:txBody>
      </p:sp>
      <p:sp>
        <p:nvSpPr>
          <p:cNvPr id="3" name="Content Placeholder 2"/>
          <p:cNvSpPr>
            <a:spLocks noGrp="1"/>
          </p:cNvSpPr>
          <p:nvPr>
            <p:ph idx="1"/>
          </p:nvPr>
        </p:nvSpPr>
        <p:spPr>
          <a:xfrm>
            <a:off x="539552" y="908720"/>
            <a:ext cx="8229600" cy="6096000"/>
          </a:xfrm>
        </p:spPr>
        <p:txBody>
          <a:bodyPr>
            <a:noAutofit/>
          </a:bodyPr>
          <a:lstStyle/>
          <a:p>
            <a:pPr marL="0" indent="0">
              <a:buNone/>
            </a:pPr>
            <a:r>
              <a:rPr lang="en-US" sz="1800" b="1" dirty="0">
                <a:latin typeface="Consolas" pitchFamily="49" charset="0"/>
                <a:cs typeface="Consolas" pitchFamily="49" charset="0"/>
              </a:rPr>
              <a:t>function </a:t>
            </a:r>
            <a:r>
              <a:rPr lang="en-US" sz="1800" b="1" dirty="0" err="1">
                <a:latin typeface="Consolas" pitchFamily="49" charset="0"/>
                <a:cs typeface="Consolas" pitchFamily="49" charset="0"/>
              </a:rPr>
              <a:t>quick_sort</a:t>
            </a:r>
            <a:r>
              <a:rPr lang="en-US" sz="1800" b="1" dirty="0">
                <a:latin typeface="Consolas" pitchFamily="49" charset="0"/>
                <a:cs typeface="Consolas" pitchFamily="49" charset="0"/>
              </a:rPr>
              <a:t>(A):</a:t>
            </a:r>
          </a:p>
          <a:p>
            <a:pPr marL="0" indent="0">
              <a:buNone/>
            </a:pPr>
            <a:r>
              <a:rPr lang="en-US" sz="1800" dirty="0">
                <a:solidFill>
                  <a:schemeClr val="bg2">
                    <a:lumMod val="50000"/>
                  </a:schemeClr>
                </a:solidFill>
                <a:latin typeface="Consolas" pitchFamily="49" charset="0"/>
                <a:cs typeface="Consolas" pitchFamily="49" charset="0"/>
              </a:rPr>
              <a:t>   // Input: unsorted list</a:t>
            </a:r>
          </a:p>
          <a:p>
            <a:pPr marL="0" indent="0">
              <a:buNone/>
            </a:pPr>
            <a:r>
              <a:rPr lang="en-US" sz="1800" dirty="0">
                <a:solidFill>
                  <a:schemeClr val="bg2">
                    <a:lumMod val="50000"/>
                  </a:schemeClr>
                </a:solidFill>
                <a:latin typeface="Consolas" pitchFamily="49" charset="0"/>
                <a:cs typeface="Consolas" pitchFamily="49" charset="0"/>
              </a:rPr>
              <a:t>   // Output: sorted list</a:t>
            </a:r>
          </a:p>
          <a:p>
            <a:pPr marL="0" indent="0">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A.length</a:t>
            </a:r>
            <a:r>
              <a:rPr lang="en-US" sz="1800" dirty="0">
                <a:latin typeface="Consolas" pitchFamily="49" charset="0"/>
                <a:cs typeface="Consolas" pitchFamily="49" charset="0"/>
              </a:rPr>
              <a:t> ≤ 1</a:t>
            </a:r>
          </a:p>
          <a:p>
            <a:pPr marL="0" indent="0">
              <a:buNone/>
            </a:pPr>
            <a:r>
              <a:rPr lang="en-US" sz="1800" dirty="0">
                <a:latin typeface="Consolas" pitchFamily="49" charset="0"/>
                <a:cs typeface="Consolas" pitchFamily="49" charset="0"/>
              </a:rPr>
              <a:t>      return A</a:t>
            </a:r>
            <a:br>
              <a:rPr lang="en-US" sz="1800" dirty="0">
                <a:latin typeface="Consolas" pitchFamily="49" charset="0"/>
                <a:cs typeface="Consolas" pitchFamily="49" charset="0"/>
              </a:rPr>
            </a:br>
            <a:endParaRPr lang="en-US" sz="1800" dirty="0">
              <a:latin typeface="Consolas" pitchFamily="49" charset="0"/>
              <a:cs typeface="Consolas" pitchFamily="49" charset="0"/>
            </a:endParaRPr>
          </a:p>
          <a:p>
            <a:pPr marL="0" indent="0">
              <a:buNone/>
            </a:pPr>
            <a:r>
              <a:rPr lang="en-US" sz="1800" dirty="0">
                <a:latin typeface="Consolas" pitchFamily="49" charset="0"/>
                <a:cs typeface="Consolas" pitchFamily="49" charset="0"/>
              </a:rPr>
              <a:t>   pivot = random element from A</a:t>
            </a:r>
          </a:p>
          <a:p>
            <a:pPr marL="0" indent="0">
              <a:buNone/>
            </a:pPr>
            <a:r>
              <a:rPr lang="en-US" sz="1800" dirty="0">
                <a:latin typeface="Consolas" pitchFamily="49" charset="0"/>
                <a:cs typeface="Consolas" pitchFamily="49" charset="0"/>
              </a:rPr>
              <a:t>   L = [],  E = [],  G = []</a:t>
            </a:r>
          </a:p>
          <a:p>
            <a:pPr marL="0" indent="0">
              <a:buNone/>
            </a:pPr>
            <a:r>
              <a:rPr lang="en-US" sz="1800" dirty="0">
                <a:latin typeface="Consolas" pitchFamily="49" charset="0"/>
                <a:cs typeface="Consolas" pitchFamily="49" charset="0"/>
              </a:rPr>
              <a:t>   for each x in A:</a:t>
            </a:r>
          </a:p>
          <a:p>
            <a:pPr marL="0" indent="0">
              <a:buNone/>
            </a:pPr>
            <a:r>
              <a:rPr lang="en-US" sz="1800" dirty="0">
                <a:latin typeface="Consolas" pitchFamily="49" charset="0"/>
                <a:cs typeface="Consolas" pitchFamily="49" charset="0"/>
              </a:rPr>
              <a:t>      if x &lt; pivot: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else if x &gt; pivot: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else </a:t>
            </a:r>
            <a:r>
              <a:rPr lang="en-US" sz="1800" dirty="0" err="1">
                <a:latin typeface="Consolas" pitchFamily="49" charset="0"/>
                <a:cs typeface="Consolas" pitchFamily="49" charset="0"/>
              </a:rPr>
              <a:t>E.append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quick_sort</a:t>
            </a:r>
            <a:r>
              <a:rPr lang="en-US" sz="1800" dirty="0">
                <a:latin typeface="Consolas" pitchFamily="49" charset="0"/>
                <a:cs typeface="Consolas" pitchFamily="49" charset="0"/>
              </a:rPr>
              <a:t>(L) + E + </a:t>
            </a:r>
            <a:r>
              <a:rPr lang="en-US" sz="1800" dirty="0" err="1">
                <a:latin typeface="Consolas" pitchFamily="49" charset="0"/>
                <a:cs typeface="Consolas" pitchFamily="49" charset="0"/>
              </a:rPr>
              <a:t>quick_sort</a:t>
            </a:r>
            <a:r>
              <a:rPr lang="en-US" sz="1800" dirty="0">
                <a:latin typeface="Consolas" pitchFamily="49" charset="0"/>
                <a:cs typeface="Consolas" pitchFamily="49" charset="0"/>
              </a:rPr>
              <a:t>(G)</a:t>
            </a:r>
          </a:p>
        </p:txBody>
      </p:sp>
      <p:sp>
        <p:nvSpPr>
          <p:cNvPr id="4" name="TextBox 3"/>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59350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Worst-case Running Time</a:t>
            </a:r>
          </a:p>
        </p:txBody>
      </p:sp>
      <p:sp>
        <p:nvSpPr>
          <p:cNvPr id="161795" name="Rectangle 3" descr="Rectangle: Click to edit Master text styles&#10;Second level&#10;Third level&#10;Fourth level&#10;Fifth level"/>
          <p:cNvSpPr>
            <a:spLocks noGrp="1" noChangeArrowheads="1"/>
          </p:cNvSpPr>
          <p:nvPr>
            <p:ph type="body" idx="1"/>
          </p:nvPr>
        </p:nvSpPr>
        <p:spPr>
          <a:xfrm>
            <a:off x="533400" y="1447800"/>
            <a:ext cx="8001000" cy="2286000"/>
          </a:xfrm>
        </p:spPr>
        <p:txBody>
          <a:bodyPr>
            <a:noAutofit/>
          </a:bodyPr>
          <a:lstStyle/>
          <a:p>
            <a:r>
              <a:rPr lang="en-US" sz="2400" dirty="0"/>
              <a:t>The </a:t>
            </a:r>
            <a:r>
              <a:rPr lang="en-US" sz="2400" b="1" dirty="0"/>
              <a:t>worst case </a:t>
            </a:r>
            <a:r>
              <a:rPr lang="en-US" sz="2400" dirty="0"/>
              <a:t>for quick-sort occurs when the pivot is a </a:t>
            </a:r>
            <a:r>
              <a:rPr lang="en-US" sz="2400" b="1" dirty="0"/>
              <a:t>unique minimum </a:t>
            </a:r>
            <a:r>
              <a:rPr lang="en-US" sz="2400" dirty="0"/>
              <a:t>or </a:t>
            </a:r>
            <a:r>
              <a:rPr lang="en-US" sz="2400" b="1" dirty="0"/>
              <a:t>maximum </a:t>
            </a:r>
            <a:r>
              <a:rPr lang="en-US" sz="2400" dirty="0"/>
              <a:t>element</a:t>
            </a:r>
          </a:p>
          <a:p>
            <a:r>
              <a:rPr lang="en-US" sz="2400" dirty="0"/>
              <a:t>One of </a:t>
            </a:r>
            <a:r>
              <a:rPr lang="en-US" sz="2400" b="1" dirty="0">
                <a:latin typeface="Cambria Math"/>
                <a:cs typeface="Cambria Math"/>
              </a:rPr>
              <a:t>L</a:t>
            </a:r>
            <a:r>
              <a:rPr lang="en-US" sz="2400" dirty="0"/>
              <a:t> and </a:t>
            </a:r>
            <a:r>
              <a:rPr lang="en-US" sz="2400" b="1" dirty="0">
                <a:latin typeface="Cambria Math"/>
                <a:cs typeface="Cambria Math"/>
              </a:rPr>
              <a:t>G</a:t>
            </a:r>
            <a:r>
              <a:rPr lang="en-US" sz="2400" dirty="0"/>
              <a:t> has size </a:t>
            </a:r>
            <a:r>
              <a:rPr lang="en-US" sz="2400" b="1" dirty="0">
                <a:latin typeface="Cambria Math"/>
                <a:cs typeface="Cambria Math"/>
              </a:rPr>
              <a:t>n </a:t>
            </a:r>
            <a:r>
              <a:rPr lang="en-US" sz="2400" dirty="0">
                <a:latin typeface="Cambria Math"/>
                <a:cs typeface="Cambria Math"/>
              </a:rPr>
              <a:t>- 1 </a:t>
            </a:r>
            <a:r>
              <a:rPr lang="en-US" sz="2400" dirty="0"/>
              <a:t>and the other has size </a:t>
            </a:r>
            <a:r>
              <a:rPr lang="en-US" sz="2400" dirty="0">
                <a:latin typeface="Times New Roman" pitchFamily="18" charset="0"/>
              </a:rPr>
              <a:t>0</a:t>
            </a:r>
          </a:p>
          <a:p>
            <a:r>
              <a:rPr lang="en-US" sz="2400" dirty="0"/>
              <a:t>The running time is proportional to the sum</a:t>
            </a:r>
          </a:p>
          <a:p>
            <a:pPr algn="ctr">
              <a:buFont typeface="Wingdings" pitchFamily="2" charset="2"/>
              <a:buNone/>
            </a:pPr>
            <a:r>
              <a:rPr lang="en-US" sz="2400" b="1" dirty="0">
                <a:latin typeface="Cambria Math"/>
                <a:cs typeface="Cambria Math"/>
                <a:sym typeface="Symbol" pitchFamily="18" charset="2"/>
              </a:rPr>
              <a:t>n</a:t>
            </a:r>
            <a:r>
              <a:rPr lang="en-US" sz="2400" dirty="0">
                <a:latin typeface="Cambria Math"/>
                <a:cs typeface="Cambria Math"/>
                <a:sym typeface="Symbol" pitchFamily="18" charset="2"/>
              </a:rPr>
              <a:t> + (</a:t>
            </a:r>
            <a:r>
              <a:rPr lang="en-US" sz="2400" b="1" dirty="0">
                <a:latin typeface="Cambria Math"/>
                <a:cs typeface="Cambria Math"/>
                <a:sym typeface="Symbol" pitchFamily="18" charset="2"/>
              </a:rPr>
              <a:t>n</a:t>
            </a:r>
            <a:r>
              <a:rPr lang="en-US" sz="2400" dirty="0">
                <a:latin typeface="Cambria Math"/>
                <a:cs typeface="Cambria Math"/>
                <a:sym typeface="Symbol" pitchFamily="18" charset="2"/>
              </a:rPr>
              <a:t> - 1) + … + 2 + 1</a:t>
            </a:r>
            <a:endParaRPr lang="en-US" sz="2400" dirty="0">
              <a:latin typeface="Cambria Math"/>
              <a:cs typeface="Cambria Math"/>
            </a:endParaRPr>
          </a:p>
          <a:p>
            <a:r>
              <a:rPr lang="en-US" sz="2400" dirty="0"/>
              <a:t>Thus, the worst-case running time of quick-sort is </a:t>
            </a:r>
            <a:r>
              <a:rPr lang="en-US" sz="2800" b="1" dirty="0">
                <a:latin typeface="Cambria Math" pitchFamily="18" charset="0"/>
                <a:ea typeface="Cambria Math" pitchFamily="18" charset="0"/>
              </a:rPr>
              <a:t>O(n</a:t>
            </a:r>
            <a:r>
              <a:rPr lang="en-US" sz="2800" b="1" baseline="30000" dirty="0">
                <a:latin typeface="Cambria Math" pitchFamily="18" charset="0"/>
                <a:ea typeface="Cambria Math" pitchFamily="18" charset="0"/>
              </a:rPr>
              <a:t>2</a:t>
            </a:r>
            <a:r>
              <a:rPr lang="en-US" sz="2800" b="1" dirty="0">
                <a:latin typeface="Cambria Math" pitchFamily="18" charset="0"/>
                <a:ea typeface="Cambria Math" pitchFamily="18" charset="0"/>
              </a:rPr>
              <a:t>)</a:t>
            </a:r>
          </a:p>
        </p:txBody>
      </p:sp>
      <p:sp>
        <p:nvSpPr>
          <p:cNvPr id="161803" name="AutoShape 11"/>
          <p:cNvSpPr>
            <a:spLocks noChangeArrowheads="1"/>
          </p:cNvSpPr>
          <p:nvPr/>
        </p:nvSpPr>
        <p:spPr bwMode="auto">
          <a:xfrm>
            <a:off x="6069013" y="5095875"/>
            <a:ext cx="1304925" cy="217488"/>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161808" name="AutoShape 16"/>
          <p:cNvSpPr>
            <a:spLocks noChangeArrowheads="1"/>
          </p:cNvSpPr>
          <p:nvPr/>
        </p:nvSpPr>
        <p:spPr bwMode="auto">
          <a:xfrm>
            <a:off x="7416800" y="5905500"/>
            <a:ext cx="762000" cy="217488"/>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161812" name="AutoShape 20"/>
          <p:cNvSpPr>
            <a:spLocks noChangeArrowheads="1"/>
          </p:cNvSpPr>
          <p:nvPr/>
        </p:nvSpPr>
        <p:spPr bwMode="auto">
          <a:xfrm>
            <a:off x="4267200" y="5095875"/>
            <a:ext cx="360363" cy="217488"/>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161815" name="AutoShape 23"/>
          <p:cNvSpPr>
            <a:spLocks noChangeArrowheads="1"/>
          </p:cNvSpPr>
          <p:nvPr/>
        </p:nvSpPr>
        <p:spPr bwMode="auto">
          <a:xfrm>
            <a:off x="6019800" y="5632450"/>
            <a:ext cx="352425" cy="217488"/>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161816" name="AutoShape 24"/>
          <p:cNvSpPr>
            <a:spLocks noChangeArrowheads="1"/>
          </p:cNvSpPr>
          <p:nvPr/>
        </p:nvSpPr>
        <p:spPr bwMode="auto">
          <a:xfrm>
            <a:off x="7373938" y="6411913"/>
            <a:ext cx="358775" cy="217487"/>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161817" name="AutoShape 25"/>
          <p:cNvSpPr>
            <a:spLocks noChangeArrowheads="1"/>
          </p:cNvSpPr>
          <p:nvPr/>
        </p:nvSpPr>
        <p:spPr bwMode="auto">
          <a:xfrm>
            <a:off x="7878763" y="6411913"/>
            <a:ext cx="350837" cy="217487"/>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cxnSp>
        <p:nvCxnSpPr>
          <p:cNvPr id="161818" name="AutoShape 26"/>
          <p:cNvCxnSpPr>
            <a:cxnSpLocks noChangeShapeType="1"/>
            <a:stCxn id="161815" idx="0"/>
            <a:endCxn id="161803" idx="2"/>
          </p:cNvCxnSpPr>
          <p:nvPr/>
        </p:nvCxnSpPr>
        <p:spPr bwMode="auto">
          <a:xfrm flipV="1">
            <a:off x="6196013" y="5313363"/>
            <a:ext cx="525462" cy="319087"/>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1819" name="AutoShape 27"/>
          <p:cNvCxnSpPr>
            <a:cxnSpLocks noChangeShapeType="1"/>
            <a:endCxn id="161803" idx="2"/>
          </p:cNvCxnSpPr>
          <p:nvPr/>
        </p:nvCxnSpPr>
        <p:spPr bwMode="auto">
          <a:xfrm flipH="1" flipV="1">
            <a:off x="6721475" y="5313363"/>
            <a:ext cx="593725" cy="277812"/>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1821" name="AutoShape 29"/>
          <p:cNvCxnSpPr>
            <a:cxnSpLocks noChangeShapeType="1"/>
            <a:stCxn id="161816" idx="0"/>
            <a:endCxn id="161808" idx="2"/>
          </p:cNvCxnSpPr>
          <p:nvPr/>
        </p:nvCxnSpPr>
        <p:spPr bwMode="auto">
          <a:xfrm flipV="1">
            <a:off x="7553325" y="6122988"/>
            <a:ext cx="244475" cy="288925"/>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1823" name="AutoShape 31"/>
          <p:cNvCxnSpPr>
            <a:cxnSpLocks noChangeShapeType="1"/>
            <a:stCxn id="161808" idx="2"/>
            <a:endCxn id="161817" idx="0"/>
          </p:cNvCxnSpPr>
          <p:nvPr/>
        </p:nvCxnSpPr>
        <p:spPr bwMode="auto">
          <a:xfrm>
            <a:off x="7797800" y="6122988"/>
            <a:ext cx="257175" cy="288925"/>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1824" name="AutoShape 32"/>
          <p:cNvSpPr>
            <a:spLocks noChangeArrowheads="1"/>
          </p:cNvSpPr>
          <p:nvPr/>
        </p:nvSpPr>
        <p:spPr bwMode="auto">
          <a:xfrm>
            <a:off x="4359275" y="4572000"/>
            <a:ext cx="2482850" cy="219075"/>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cxnSp>
        <p:nvCxnSpPr>
          <p:cNvPr id="161825" name="AutoShape 33"/>
          <p:cNvCxnSpPr>
            <a:cxnSpLocks noChangeShapeType="1"/>
            <a:stCxn id="161812" idx="0"/>
            <a:endCxn id="161824" idx="2"/>
          </p:cNvCxnSpPr>
          <p:nvPr/>
        </p:nvCxnSpPr>
        <p:spPr bwMode="auto">
          <a:xfrm flipV="1">
            <a:off x="4448175" y="4791075"/>
            <a:ext cx="1152525" cy="304800"/>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1826" name="AutoShape 34"/>
          <p:cNvCxnSpPr>
            <a:cxnSpLocks noChangeShapeType="1"/>
            <a:stCxn id="161803" idx="0"/>
            <a:endCxn id="161824" idx="2"/>
          </p:cNvCxnSpPr>
          <p:nvPr/>
        </p:nvCxnSpPr>
        <p:spPr bwMode="auto">
          <a:xfrm flipH="1" flipV="1">
            <a:off x="5600700" y="4791075"/>
            <a:ext cx="1120775" cy="304800"/>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162010" name="Group 218"/>
          <p:cNvGraphicFramePr>
            <a:graphicFrameLocks noGrp="1"/>
          </p:cNvGraphicFramePr>
          <p:nvPr>
            <p:extLst>
              <p:ext uri="{D42A27DB-BD31-4B8C-83A1-F6EECF244321}">
                <p14:modId xmlns:p14="http://schemas.microsoft.com/office/powerpoint/2010/main" val="3758234109"/>
              </p:ext>
            </p:extLst>
          </p:nvPr>
        </p:nvGraphicFramePr>
        <p:xfrm>
          <a:off x="1979712" y="4293096"/>
          <a:ext cx="1828800" cy="2266530"/>
        </p:xfrm>
        <a:graphic>
          <a:graphicData uri="http://schemas.openxmlformats.org/drawingml/2006/table">
            <a:tbl>
              <a:tblPr firstRow="1" bandRow="1">
                <a:tableStyleId>{1E171933-4619-4E11-9A3F-F7608DF75F80}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77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depth</a:t>
                      </a:r>
                      <a:endParaRPr kumimoji="0" lang="en-US" sz="1800" b="0" i="0" u="none" strike="noStrike" cap="none" normalizeH="0" baseline="0" dirty="0">
                        <a:ln>
                          <a:noFill/>
                        </a:ln>
                        <a:solidFill>
                          <a:schemeClr val="tx1"/>
                        </a:solidFill>
                        <a:effectLst/>
                        <a:latin typeface="Tahoma"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time</a:t>
                      </a:r>
                      <a:endParaRPr kumimoji="0" lang="en-US" sz="1800" b="0" i="0" u="none" strike="noStrike" cap="none" normalizeH="0" baseline="0" dirty="0">
                        <a:ln>
                          <a:noFill/>
                        </a:ln>
                        <a:solidFill>
                          <a:schemeClr val="tx1"/>
                        </a:solidFill>
                        <a:effectLst/>
                        <a:latin typeface="Tahoma" pitchFamily="34" charset="0"/>
                      </a:endParaRPr>
                    </a:p>
                  </a:txBody>
                  <a:tcPr marL="0" marR="0" marT="0" marB="0" anchor="ctr" horzOverflow="overflow"/>
                </a:tc>
                <a:extLst>
                  <a:ext uri="{0D108BD9-81ED-4DB2-BD59-A6C34878D82A}">
                    <a16:rowId xmlns:a16="http://schemas.microsoft.com/office/drawing/2014/main" val="10000"/>
                  </a:ext>
                </a:extLst>
              </a:tr>
              <a:tr h="3777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n</a:t>
                      </a:r>
                      <a:endParaRPr kumimoji="0" lang="en-US" sz="1800" b="1" i="0" u="none" strike="noStrike" cap="none" normalizeH="0" baseline="0" dirty="0">
                        <a:ln>
                          <a:noFill/>
                        </a:ln>
                        <a:solidFill>
                          <a:schemeClr val="tx1"/>
                        </a:solidFill>
                        <a:effectLst/>
                        <a:latin typeface="Cambria Math" pitchFamily="18" charset="0"/>
                        <a:ea typeface="Cambria Math" pitchFamily="18" charset="0"/>
                        <a:cs typeface="Cambria Math"/>
                      </a:endParaRPr>
                    </a:p>
                  </a:txBody>
                  <a:tcPr marL="0" marR="0" marT="0" marB="0" anchor="ctr" horzOverflow="overflow"/>
                </a:tc>
                <a:extLst>
                  <a:ext uri="{0D108BD9-81ED-4DB2-BD59-A6C34878D82A}">
                    <a16:rowId xmlns:a16="http://schemas.microsoft.com/office/drawing/2014/main" val="10001"/>
                  </a:ext>
                </a:extLst>
              </a:tr>
              <a:tr h="3777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1</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sym typeface="Symbol" pitchFamily="18" charset="2"/>
                        </a:rPr>
                        <a:t>n - 1</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sym typeface="Symbol" pitchFamily="18" charset="2"/>
                      </a:endParaRPr>
                    </a:p>
                  </a:txBody>
                  <a:tcPr marL="0" marR="0" marT="0" marB="0" anchor="ctr" horzOverflow="overflow"/>
                </a:tc>
                <a:extLst>
                  <a:ext uri="{0D108BD9-81ED-4DB2-BD59-A6C34878D82A}">
                    <a16:rowId xmlns:a16="http://schemas.microsoft.com/office/drawing/2014/main" val="10002"/>
                  </a:ext>
                </a:extLst>
              </a:tr>
              <a:tr h="3777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2</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sym typeface="Symbol" pitchFamily="18" charset="2"/>
                        </a:rPr>
                        <a:t>n-2</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sym typeface="Symbol" pitchFamily="18" charset="2"/>
                      </a:endParaRPr>
                    </a:p>
                  </a:txBody>
                  <a:tcPr marL="0" marR="0" marT="0" marB="0" anchor="ctr" horzOverflow="overflow"/>
                </a:tc>
                <a:extLst>
                  <a:ext uri="{0D108BD9-81ED-4DB2-BD59-A6C34878D82A}">
                    <a16:rowId xmlns:a16="http://schemas.microsoft.com/office/drawing/2014/main" val="10003"/>
                  </a:ext>
                </a:extLst>
              </a:tr>
              <a:tr h="377755">
                <a:tc>
                  <a:txBody>
                    <a:bodyPr/>
                    <a:lstStyle/>
                    <a:p>
                      <a:pPr algn="ctr"/>
                      <a:r>
                        <a:rPr lang="en-US" sz="1800" kern="1200" dirty="0">
                          <a:effectLst/>
                        </a:rPr>
                        <a:t>⋮</a:t>
                      </a:r>
                      <a:endParaRPr lang="en-US" sz="1800" b="0" i="0" kern="1200" dirty="0">
                        <a:solidFill>
                          <a:schemeClr val="tx1"/>
                        </a:solidFill>
                        <a:effectLst/>
                        <a:latin typeface="Cambria Math" pitchFamily="18" charset="0"/>
                        <a:ea typeface="Cambria Math" pitchFamily="18" charset="0"/>
                        <a:cs typeface="+mn-cs"/>
                      </a:endParaRPr>
                    </a:p>
                  </a:txBody>
                  <a:tcPr marL="0" marR="0" marT="0" marB="0" anchor="ctr" horzOverflow="overflow"/>
                </a:tc>
                <a:tc>
                  <a:txBody>
                    <a:bodyPr/>
                    <a:lstStyle/>
                    <a:p>
                      <a:pPr algn="ctr"/>
                      <a:r>
                        <a:rPr lang="en-US" sz="1800" kern="1200" dirty="0">
                          <a:effectLst/>
                        </a:rPr>
                        <a:t>⋮</a:t>
                      </a:r>
                      <a:endParaRPr lang="en-US" sz="1800" b="0" i="0" kern="1200" dirty="0">
                        <a:solidFill>
                          <a:schemeClr val="tx1"/>
                        </a:solidFill>
                        <a:effectLst/>
                        <a:latin typeface="Cambria Math" pitchFamily="18" charset="0"/>
                        <a:ea typeface="Cambria Math" pitchFamily="18" charset="0"/>
                        <a:cs typeface="+mn-cs"/>
                      </a:endParaRPr>
                    </a:p>
                  </a:txBody>
                  <a:tcPr marL="0" marR="0" marT="0" marB="0" anchor="ctr" horzOverflow="overflow"/>
                </a:tc>
                <a:extLst>
                  <a:ext uri="{0D108BD9-81ED-4DB2-BD59-A6C34878D82A}">
                    <a16:rowId xmlns:a16="http://schemas.microsoft.com/office/drawing/2014/main" val="10004"/>
                  </a:ext>
                </a:extLst>
              </a:tr>
              <a:tr h="3777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sym typeface="Symbol" pitchFamily="18" charset="2"/>
                        </a:rPr>
                        <a:t>n - 1</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sym typeface="Symbol" pitchFamily="18" charset="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1</a:t>
                      </a:r>
                      <a:endParaRPr kumimoji="0" lang="en-US" sz="1800" b="0" i="0" u="none" strike="noStrike" cap="none" normalizeH="0" baseline="0" dirty="0">
                        <a:ln>
                          <a:noFill/>
                        </a:ln>
                        <a:solidFill>
                          <a:schemeClr val="tx1"/>
                        </a:solidFill>
                        <a:effectLst/>
                        <a:latin typeface="Cambria Math" pitchFamily="18" charset="0"/>
                        <a:ea typeface="Cambria Math" pitchFamily="18" charset="0"/>
                        <a:cs typeface="Cambria Math"/>
                      </a:endParaRPr>
                    </a:p>
                  </a:txBody>
                  <a:tcPr marL="0" marR="0" marT="0" marB="0" anchor="ctr" horzOverflow="overflow"/>
                </a:tc>
                <a:extLst>
                  <a:ext uri="{0D108BD9-81ED-4DB2-BD59-A6C34878D82A}">
                    <a16:rowId xmlns:a16="http://schemas.microsoft.com/office/drawing/2014/main" val="10005"/>
                  </a:ext>
                </a:extLst>
              </a:tr>
            </a:tbl>
          </a:graphicData>
        </a:graphic>
      </p:graphicFrame>
      <p:sp>
        <p:nvSpPr>
          <p:cNvPr id="161959" name="Text Box 167"/>
          <p:cNvSpPr txBox="1">
            <a:spLocks noChangeArrowheads="1"/>
          </p:cNvSpPr>
          <p:nvPr/>
        </p:nvSpPr>
        <p:spPr bwMode="auto">
          <a:xfrm rot="2305880">
            <a:off x="7326313" y="5443538"/>
            <a:ext cx="4333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t>
            </a:r>
          </a:p>
        </p:txBody>
      </p:sp>
      <p:sp>
        <p:nvSpPr>
          <p:cNvPr id="19" name="TextBox 18"/>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260973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40152" y="5805264"/>
            <a:ext cx="1524000" cy="4572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Expected-case Running Time</a:t>
            </a:r>
          </a:p>
        </p:txBody>
      </p:sp>
      <p:sp>
        <p:nvSpPr>
          <p:cNvPr id="3" name="Content Placeholder 2"/>
          <p:cNvSpPr>
            <a:spLocks noGrp="1"/>
          </p:cNvSpPr>
          <p:nvPr>
            <p:ph idx="1"/>
          </p:nvPr>
        </p:nvSpPr>
        <p:spPr/>
        <p:txBody>
          <a:bodyPr>
            <a:normAutofit fontScale="77500" lnSpcReduction="20000"/>
          </a:bodyPr>
          <a:lstStyle/>
          <a:p>
            <a:r>
              <a:rPr lang="en-US" dirty="0"/>
              <a:t>To find an upper bound on the expected running time, assume there are no duplicates (if there are duplicates, the recursive calls will be even smaller)</a:t>
            </a:r>
          </a:p>
          <a:p>
            <a:r>
              <a:rPr lang="en-US" dirty="0"/>
              <a:t>There are n possible unique ways quick sort will make its recursive calls:</a:t>
            </a:r>
          </a:p>
          <a:p>
            <a:pPr lvl="1"/>
            <a:r>
              <a:rPr lang="en-US" dirty="0"/>
              <a:t>|L| = 0, |G| = n-1</a:t>
            </a:r>
          </a:p>
          <a:p>
            <a:pPr lvl="1"/>
            <a:r>
              <a:rPr lang="en-US" dirty="0"/>
              <a:t>|L| = 1, |G| = n-2</a:t>
            </a:r>
          </a:p>
          <a:p>
            <a:pPr marL="274320" lvl="1" indent="0">
              <a:buNone/>
            </a:pPr>
            <a:r>
              <a:rPr lang="en-US" dirty="0">
                <a:latin typeface="Cambria Math" pitchFamily="18" charset="0"/>
                <a:ea typeface="Cambria Math" pitchFamily="18" charset="0"/>
              </a:rPr>
              <a:t>          ⋮</a:t>
            </a:r>
          </a:p>
          <a:p>
            <a:pPr lvl="1"/>
            <a:r>
              <a:rPr lang="en-US" dirty="0"/>
              <a:t>|L| = n-1, |G| = 0</a:t>
            </a:r>
          </a:p>
          <a:p>
            <a:r>
              <a:rPr lang="en-US" dirty="0"/>
              <a:t>Since there are n possible ways quick sort will recur, each has probability 1/n.</a:t>
            </a:r>
          </a:p>
          <a:p>
            <a:r>
              <a:rPr lang="en-US" dirty="0"/>
              <a:t>We average over all possible splits and note that </a:t>
            </a:r>
            <a:r>
              <a:rPr lang="en-US" dirty="0">
                <a:highlight>
                  <a:srgbClr val="FFFF00"/>
                </a:highlight>
              </a:rPr>
              <a:t>an additional linear amount of work</a:t>
            </a:r>
            <a:r>
              <a:rPr lang="en-US" dirty="0"/>
              <a:t> is done:</a:t>
            </a:r>
          </a:p>
          <a:p>
            <a:endParaRPr lang="en-US" dirty="0"/>
          </a:p>
          <a:p>
            <a:endParaRPr lang="en-US" dirty="0"/>
          </a:p>
          <a:p>
            <a:endParaRPr lang="en-US" dirty="0"/>
          </a:p>
          <a:p>
            <a:r>
              <a:rPr lang="en-US" dirty="0"/>
              <a:t>The solution to this recurrence relation is :</a:t>
            </a:r>
          </a:p>
        </p:txBody>
      </p:sp>
      <p:graphicFrame>
        <p:nvGraphicFramePr>
          <p:cNvPr id="6" name="Object 5"/>
          <p:cNvGraphicFramePr>
            <a:graphicFrameLocks noChangeAspect="1"/>
          </p:cNvGraphicFramePr>
          <p:nvPr>
            <p:extLst>
              <p:ext uri="{D42A27DB-BD31-4B8C-83A1-F6EECF244321}">
                <p14:modId xmlns:p14="http://schemas.microsoft.com/office/powerpoint/2010/main" val="3356454868"/>
              </p:ext>
            </p:extLst>
          </p:nvPr>
        </p:nvGraphicFramePr>
        <p:xfrm>
          <a:off x="2267744" y="4221088"/>
          <a:ext cx="4464424" cy="914400"/>
        </p:xfrm>
        <a:graphic>
          <a:graphicData uri="http://schemas.openxmlformats.org/presentationml/2006/ole">
            <mc:AlternateContent xmlns:mc="http://schemas.openxmlformats.org/markup-compatibility/2006">
              <mc:Choice xmlns:v="urn:schemas-microsoft-com:vml" Requires="v">
                <p:oleObj name="Equation" r:id="rId3" imgW="2108160" imgH="431640" progId="Equation.3">
                  <p:embed/>
                </p:oleObj>
              </mc:Choice>
              <mc:Fallback>
                <p:oleObj name="Equation" r:id="rId3" imgW="2108160" imgH="431640" progId="Equation.3">
                  <p:embed/>
                  <p:pic>
                    <p:nvPicPr>
                      <p:cNvPr id="6" name="Object 5"/>
                      <p:cNvPicPr/>
                      <p:nvPr/>
                    </p:nvPicPr>
                    <p:blipFill>
                      <a:blip r:embed="rId4"/>
                      <a:stretch>
                        <a:fillRect/>
                      </a:stretch>
                    </p:blipFill>
                    <p:spPr>
                      <a:xfrm>
                        <a:off x="2267744" y="4221088"/>
                        <a:ext cx="4464424" cy="914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01265800"/>
              </p:ext>
            </p:extLst>
          </p:nvPr>
        </p:nvGraphicFramePr>
        <p:xfrm>
          <a:off x="1619672" y="5805264"/>
          <a:ext cx="5822950" cy="482600"/>
        </p:xfrm>
        <a:graphic>
          <a:graphicData uri="http://schemas.openxmlformats.org/presentationml/2006/ole">
            <mc:AlternateContent xmlns:mc="http://schemas.openxmlformats.org/markup-compatibility/2006">
              <mc:Choice xmlns:v="urn:schemas-microsoft-com:vml" Requires="v">
                <p:oleObj name="Equation" r:id="rId5" imgW="2451100" imgH="203200" progId="Equation.3">
                  <p:embed/>
                </p:oleObj>
              </mc:Choice>
              <mc:Fallback>
                <p:oleObj name="Equation" r:id="rId5" imgW="2451100" imgH="203200" progId="Equation.3">
                  <p:embed/>
                  <p:pic>
                    <p:nvPicPr>
                      <p:cNvPr id="7" name="Object 6"/>
                      <p:cNvPicPr>
                        <a:picLocks noChangeAspect="1" noChangeArrowheads="1"/>
                      </p:cNvPicPr>
                      <p:nvPr/>
                    </p:nvPicPr>
                    <p:blipFill>
                      <a:blip r:embed="rId6"/>
                      <a:srcRect/>
                      <a:stretch>
                        <a:fillRect/>
                      </a:stretch>
                    </p:blipFill>
                    <p:spPr bwMode="auto">
                      <a:xfrm>
                        <a:off x="1619672" y="5805264"/>
                        <a:ext cx="5822950" cy="482600"/>
                      </a:xfrm>
                      <a:prstGeom prst="rect">
                        <a:avLst/>
                      </a:prstGeom>
                      <a:noFill/>
                      <a:ln>
                        <a:noFill/>
                      </a:ln>
                    </p:spPr>
                  </p:pic>
                </p:oleObj>
              </mc:Fallback>
            </mc:AlternateContent>
          </a:graphicData>
        </a:graphic>
      </p:graphicFrame>
      <p:sp>
        <p:nvSpPr>
          <p:cNvPr id="9" name="TextBox 8"/>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12886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3933056"/>
            <a:ext cx="7772400" cy="423831"/>
          </a:xfrm>
        </p:spPr>
        <p:txBody>
          <a:bodyPr/>
          <a:lstStyle/>
          <a:p>
            <a:r>
              <a:rPr lang="en-AU" sz="2400" dirty="0"/>
              <a:t>Module 4: Sorting Algorithms</a:t>
            </a:r>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298838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Quick Sort?</a:t>
            </a:r>
          </a:p>
        </p:txBody>
      </p:sp>
      <p:sp>
        <p:nvSpPr>
          <p:cNvPr id="3" name="Content Placeholder 2"/>
          <p:cNvSpPr>
            <a:spLocks noGrp="1"/>
          </p:cNvSpPr>
          <p:nvPr>
            <p:ph idx="1"/>
          </p:nvPr>
        </p:nvSpPr>
        <p:spPr>
          <a:xfrm>
            <a:off x="539552" y="1052736"/>
            <a:ext cx="8229600" cy="6096000"/>
          </a:xfrm>
        </p:spPr>
        <p:txBody>
          <a:bodyPr>
            <a:noAutofit/>
          </a:bodyPr>
          <a:lstStyle/>
          <a:p>
            <a:pPr marL="0" indent="0">
              <a:buNone/>
            </a:pPr>
            <a:r>
              <a:rPr lang="en-US" sz="1800" b="1" dirty="0">
                <a:latin typeface="Consolas" pitchFamily="49" charset="0"/>
                <a:cs typeface="Consolas" pitchFamily="49" charset="0"/>
              </a:rPr>
              <a:t>function </a:t>
            </a:r>
            <a:r>
              <a:rPr lang="en-US" sz="1800" b="1" dirty="0" err="1">
                <a:latin typeface="Consolas" pitchFamily="49" charset="0"/>
                <a:cs typeface="Consolas" pitchFamily="49" charset="0"/>
              </a:rPr>
              <a:t>quick_sort</a:t>
            </a:r>
            <a:r>
              <a:rPr lang="en-US" sz="1800" b="1" dirty="0">
                <a:latin typeface="Consolas" pitchFamily="49" charset="0"/>
                <a:cs typeface="Consolas" pitchFamily="49" charset="0"/>
              </a:rPr>
              <a:t>(A):</a:t>
            </a:r>
          </a:p>
          <a:p>
            <a:pPr marL="0" indent="0">
              <a:buNone/>
            </a:pPr>
            <a:r>
              <a:rPr lang="en-US" sz="1800" dirty="0">
                <a:solidFill>
                  <a:schemeClr val="bg2">
                    <a:lumMod val="50000"/>
                  </a:schemeClr>
                </a:solidFill>
                <a:latin typeface="Consolas" pitchFamily="49" charset="0"/>
                <a:cs typeface="Consolas" pitchFamily="49" charset="0"/>
              </a:rPr>
              <a:t>   // Input: unsorted list</a:t>
            </a:r>
          </a:p>
          <a:p>
            <a:pPr marL="0" indent="0">
              <a:buNone/>
            </a:pPr>
            <a:r>
              <a:rPr lang="en-US" sz="1800" dirty="0">
                <a:solidFill>
                  <a:schemeClr val="bg2">
                    <a:lumMod val="50000"/>
                  </a:schemeClr>
                </a:solidFill>
                <a:latin typeface="Consolas" pitchFamily="49" charset="0"/>
                <a:cs typeface="Consolas" pitchFamily="49" charset="0"/>
              </a:rPr>
              <a:t>   // Output: sorted list</a:t>
            </a:r>
          </a:p>
          <a:p>
            <a:pPr marL="0" indent="0">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A.length</a:t>
            </a:r>
            <a:r>
              <a:rPr lang="en-US" sz="1800" dirty="0">
                <a:latin typeface="Consolas" pitchFamily="49" charset="0"/>
                <a:cs typeface="Consolas" pitchFamily="49" charset="0"/>
              </a:rPr>
              <a:t> ≤ 1</a:t>
            </a:r>
          </a:p>
          <a:p>
            <a:pPr marL="0" indent="0">
              <a:buNone/>
            </a:pPr>
            <a:r>
              <a:rPr lang="en-US" sz="1800" dirty="0">
                <a:latin typeface="Consolas" pitchFamily="49" charset="0"/>
                <a:cs typeface="Consolas" pitchFamily="49" charset="0"/>
              </a:rPr>
              <a:t>      return A</a:t>
            </a:r>
            <a:br>
              <a:rPr lang="en-US" sz="1800" dirty="0">
                <a:latin typeface="Consolas" pitchFamily="49" charset="0"/>
                <a:cs typeface="Consolas" pitchFamily="49" charset="0"/>
              </a:rPr>
            </a:br>
            <a:endParaRPr lang="en-US" sz="1800" dirty="0">
              <a:latin typeface="Consolas" pitchFamily="49" charset="0"/>
              <a:cs typeface="Consolas" pitchFamily="49" charset="0"/>
            </a:endParaRPr>
          </a:p>
          <a:p>
            <a:pPr marL="0" indent="0">
              <a:buNone/>
            </a:pPr>
            <a:r>
              <a:rPr lang="en-US" sz="1800" dirty="0">
                <a:latin typeface="Consolas" pitchFamily="49" charset="0"/>
                <a:cs typeface="Consolas" pitchFamily="49" charset="0"/>
              </a:rPr>
              <a:t>   pivot = random element from A</a:t>
            </a:r>
          </a:p>
          <a:p>
            <a:pPr marL="0" indent="0">
              <a:buNone/>
            </a:pPr>
            <a:r>
              <a:rPr lang="en-US" sz="1800" dirty="0">
                <a:latin typeface="Consolas" pitchFamily="49" charset="0"/>
                <a:cs typeface="Consolas" pitchFamily="49" charset="0"/>
              </a:rPr>
              <a:t>   L = [],  E = [],  G = []</a:t>
            </a:r>
          </a:p>
          <a:p>
            <a:pPr marL="0" indent="0">
              <a:buNone/>
            </a:pPr>
            <a:r>
              <a:rPr lang="en-US" sz="1800" dirty="0">
                <a:latin typeface="Consolas" pitchFamily="49" charset="0"/>
                <a:cs typeface="Consolas" pitchFamily="49" charset="0"/>
              </a:rPr>
              <a:t>   for each x in A:</a:t>
            </a:r>
          </a:p>
          <a:p>
            <a:pPr marL="0" indent="0">
              <a:buNone/>
            </a:pPr>
            <a:r>
              <a:rPr lang="en-US" sz="1800" dirty="0">
                <a:latin typeface="Consolas" pitchFamily="49" charset="0"/>
                <a:cs typeface="Consolas" pitchFamily="49" charset="0"/>
              </a:rPr>
              <a:t>      if x &lt; pivot: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else if x &gt; pivot:</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else </a:t>
            </a:r>
            <a:r>
              <a:rPr lang="en-US" sz="1800" dirty="0" err="1">
                <a:latin typeface="Consolas" pitchFamily="49" charset="0"/>
                <a:cs typeface="Consolas" pitchFamily="49" charset="0"/>
              </a:rPr>
              <a:t>E.append</a:t>
            </a:r>
            <a:r>
              <a:rPr lang="en-US" sz="1800" dirty="0">
                <a:latin typeface="Consolas" pitchFamily="49" charset="0"/>
                <a:cs typeface="Consolas" pitchFamily="49" charset="0"/>
              </a:rPr>
              <a:t>(x)</a:t>
            </a:r>
          </a:p>
          <a:p>
            <a:pPr marL="0" indent="0">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quick_sort</a:t>
            </a:r>
            <a:r>
              <a:rPr lang="en-US" sz="1800" dirty="0">
                <a:latin typeface="Consolas" pitchFamily="49" charset="0"/>
                <a:cs typeface="Consolas" pitchFamily="49" charset="0"/>
              </a:rPr>
              <a:t>(L) + E + </a:t>
            </a:r>
            <a:r>
              <a:rPr lang="en-US" sz="1800" dirty="0" err="1">
                <a:latin typeface="Consolas" pitchFamily="49" charset="0"/>
                <a:cs typeface="Consolas" pitchFamily="49" charset="0"/>
              </a:rPr>
              <a:t>quick_sort</a:t>
            </a:r>
            <a:r>
              <a:rPr lang="en-US" sz="1800" dirty="0">
                <a:latin typeface="Consolas" pitchFamily="49" charset="0"/>
                <a:cs typeface="Consolas" pitchFamily="49" charset="0"/>
              </a:rPr>
              <a:t>(G)</a:t>
            </a:r>
          </a:p>
        </p:txBody>
      </p:sp>
      <p:sp>
        <p:nvSpPr>
          <p:cNvPr id="8" name="Oval 7"/>
          <p:cNvSpPr/>
          <p:nvPr/>
        </p:nvSpPr>
        <p:spPr>
          <a:xfrm>
            <a:off x="827584" y="3501008"/>
            <a:ext cx="3962400" cy="457200"/>
          </a:xfrm>
          <a:prstGeom prst="ellipse">
            <a:avLst/>
          </a:prstGeom>
          <a:noFill/>
          <a:ln>
            <a:solidFill>
              <a:srgbClr val="FF584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TextBox 4"/>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171381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Quick Sort!</a:t>
            </a:r>
          </a:p>
        </p:txBody>
      </p:sp>
      <p:sp>
        <p:nvSpPr>
          <p:cNvPr id="3" name="Content Placeholder 2"/>
          <p:cNvSpPr>
            <a:spLocks noGrp="1"/>
          </p:cNvSpPr>
          <p:nvPr>
            <p:ph idx="1"/>
          </p:nvPr>
        </p:nvSpPr>
        <p:spPr>
          <a:xfrm>
            <a:off x="533400" y="1447800"/>
            <a:ext cx="8229600" cy="5257800"/>
          </a:xfrm>
        </p:spPr>
        <p:txBody>
          <a:bodyPr>
            <a:normAutofit lnSpcReduction="10000"/>
          </a:bodyPr>
          <a:lstStyle/>
          <a:p>
            <a:pPr marL="0" indent="0">
              <a:buNone/>
            </a:pPr>
            <a:r>
              <a:rPr lang="en-US" sz="1800" b="1" dirty="0">
                <a:latin typeface="Consolas" pitchFamily="49" charset="0"/>
                <a:cs typeface="Consolas" pitchFamily="49" charset="0"/>
              </a:rPr>
              <a:t>function partition(A, low, high):</a:t>
            </a:r>
          </a:p>
          <a:p>
            <a:pPr marL="0" indent="0">
              <a:buNone/>
            </a:pPr>
            <a:r>
              <a:rPr lang="en-US" sz="1800" dirty="0">
                <a:solidFill>
                  <a:schemeClr val="bg2">
                    <a:lumMod val="50000"/>
                  </a:schemeClr>
                </a:solidFill>
                <a:latin typeface="Consolas" pitchFamily="49" charset="0"/>
                <a:cs typeface="Consolas" pitchFamily="49" charset="0"/>
              </a:rPr>
              <a:t>   // Input: list </a:t>
            </a:r>
            <a:r>
              <a:rPr lang="en-US" sz="1800" b="1" dirty="0">
                <a:solidFill>
                  <a:schemeClr val="bg2">
                    <a:lumMod val="50000"/>
                  </a:schemeClr>
                </a:solidFill>
                <a:latin typeface="Consolas" pitchFamily="49" charset="0"/>
                <a:cs typeface="Consolas" pitchFamily="49" charset="0"/>
              </a:rPr>
              <a:t>A</a:t>
            </a:r>
            <a:r>
              <a:rPr lang="en-US" sz="1800" dirty="0">
                <a:solidFill>
                  <a:schemeClr val="bg2">
                    <a:lumMod val="50000"/>
                  </a:schemeClr>
                </a:solidFill>
                <a:latin typeface="Consolas" pitchFamily="49" charset="0"/>
                <a:cs typeface="Consolas" pitchFamily="49" charset="0"/>
              </a:rPr>
              <a:t> with bounds </a:t>
            </a:r>
            <a:r>
              <a:rPr lang="en-US" sz="1800" b="1" dirty="0">
                <a:solidFill>
                  <a:schemeClr val="bg2">
                    <a:lumMod val="50000"/>
                  </a:schemeClr>
                </a:solidFill>
                <a:latin typeface="Consolas" pitchFamily="49" charset="0"/>
                <a:cs typeface="Consolas" pitchFamily="49" charset="0"/>
              </a:rPr>
              <a:t>low</a:t>
            </a:r>
            <a:r>
              <a:rPr lang="en-US" sz="1800" dirty="0">
                <a:solidFill>
                  <a:schemeClr val="bg2">
                    <a:lumMod val="50000"/>
                  </a:schemeClr>
                </a:solidFill>
                <a:latin typeface="Consolas" pitchFamily="49" charset="0"/>
                <a:cs typeface="Consolas" pitchFamily="49" charset="0"/>
              </a:rPr>
              <a:t> and </a:t>
            </a:r>
            <a:r>
              <a:rPr lang="en-US" sz="1800" b="1" dirty="0">
                <a:solidFill>
                  <a:schemeClr val="bg2">
                    <a:lumMod val="50000"/>
                  </a:schemeClr>
                </a:solidFill>
                <a:latin typeface="Consolas" pitchFamily="49" charset="0"/>
                <a:cs typeface="Consolas" pitchFamily="49" charset="0"/>
              </a:rPr>
              <a:t>high</a:t>
            </a:r>
            <a:r>
              <a:rPr lang="en-US" sz="1800" dirty="0">
                <a:solidFill>
                  <a:schemeClr val="bg2">
                    <a:lumMod val="50000"/>
                  </a:schemeClr>
                </a:solidFill>
                <a:latin typeface="Consolas" pitchFamily="49" charset="0"/>
                <a:cs typeface="Consolas" pitchFamily="49" charset="0"/>
              </a:rPr>
              <a:t> for the area       	      we’re partitioning</a:t>
            </a:r>
          </a:p>
          <a:p>
            <a:pPr marL="0" indent="0">
              <a:buNone/>
            </a:pPr>
            <a:r>
              <a:rPr lang="en-US" sz="1800" dirty="0">
                <a:solidFill>
                  <a:schemeClr val="bg2">
                    <a:lumMod val="50000"/>
                  </a:schemeClr>
                </a:solidFill>
                <a:latin typeface="Consolas" pitchFamily="49" charset="0"/>
                <a:cs typeface="Consolas" pitchFamily="49" charset="0"/>
              </a:rPr>
              <a:t>   // Output: The index of the pivot, once the array has been        	       partitioned</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pivotIndex</a:t>
            </a:r>
            <a:r>
              <a:rPr lang="en-US" sz="1800" dirty="0">
                <a:latin typeface="Consolas" pitchFamily="49" charset="0"/>
                <a:cs typeface="Consolas" pitchFamily="49" charset="0"/>
              </a:rPr>
              <a:t> = random index between low and high</a:t>
            </a:r>
          </a:p>
          <a:p>
            <a:pPr marL="0" indent="0">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pivotValue</a:t>
            </a:r>
            <a:r>
              <a:rPr lang="en-US" sz="1800" dirty="0">
                <a:latin typeface="Consolas" pitchFamily="49" charset="0"/>
                <a:cs typeface="Consolas" pitchFamily="49" charset="0"/>
              </a:rPr>
              <a:t> = A[</a:t>
            </a:r>
            <a:r>
              <a:rPr lang="en-US" sz="1800" dirty="0" err="1">
                <a:latin typeface="Consolas" pitchFamily="49" charset="0"/>
                <a:cs typeface="Consolas" pitchFamily="49" charset="0"/>
              </a:rPr>
              <a:t>pivotIndex</a:t>
            </a:r>
            <a:r>
              <a:rPr lang="en-US" sz="1800" dirty="0">
                <a:latin typeface="Consolas" pitchFamily="49" charset="0"/>
                <a:cs typeface="Consolas" pitchFamily="49" charset="0"/>
              </a:rPr>
              <a:t>]</a:t>
            </a:r>
          </a:p>
          <a:p>
            <a:pPr marL="0" indent="0">
              <a:buNone/>
            </a:pPr>
            <a:r>
              <a:rPr lang="en-US" sz="1800" dirty="0">
                <a:latin typeface="Consolas" pitchFamily="49" charset="0"/>
                <a:cs typeface="Consolas" pitchFamily="49" charset="0"/>
              </a:rPr>
              <a:t>   swap A[</a:t>
            </a:r>
            <a:r>
              <a:rPr lang="en-US" sz="1800" dirty="0" err="1">
                <a:latin typeface="Consolas" pitchFamily="49" charset="0"/>
                <a:cs typeface="Consolas" pitchFamily="49" charset="0"/>
              </a:rPr>
              <a:t>pivotIndex</a:t>
            </a:r>
            <a:r>
              <a:rPr lang="en-US" sz="1800" dirty="0">
                <a:latin typeface="Consolas" pitchFamily="49" charset="0"/>
                <a:cs typeface="Consolas" pitchFamily="49" charset="0"/>
              </a:rPr>
              <a:t>] and A[high]	</a:t>
            </a:r>
            <a:r>
              <a:rPr lang="en-US" sz="1800" dirty="0">
                <a:solidFill>
                  <a:schemeClr val="accent6"/>
                </a:solidFill>
                <a:latin typeface="Consolas" pitchFamily="49" charset="0"/>
                <a:cs typeface="Consolas" pitchFamily="49" charset="0"/>
              </a:rPr>
              <a:t>// move the pivot to end</a:t>
            </a:r>
          </a:p>
          <a:p>
            <a:pPr marL="0" indent="0">
              <a:buNone/>
            </a:pPr>
            <a:r>
              <a:rPr lang="en-US" sz="1800" dirty="0">
                <a:solidFill>
                  <a:schemeClr val="accent6"/>
                </a:solidFill>
                <a:latin typeface="Consolas" pitchFamily="49" charset="0"/>
                <a:cs typeface="Consolas" pitchFamily="49" charset="0"/>
              </a:rPr>
              <a:t>   </a:t>
            </a:r>
            <a:r>
              <a:rPr lang="en-US" sz="1800" dirty="0" err="1">
                <a:latin typeface="Consolas" pitchFamily="49" charset="0"/>
                <a:cs typeface="Consolas" pitchFamily="49" charset="0"/>
              </a:rPr>
              <a:t>currIndex</a:t>
            </a:r>
            <a:r>
              <a:rPr lang="en-US" sz="1800" dirty="0">
                <a:latin typeface="Consolas" pitchFamily="49" charset="0"/>
                <a:cs typeface="Consolas" pitchFamily="49" charset="0"/>
              </a:rPr>
              <a:t> = low</a:t>
            </a:r>
            <a:endParaRPr lang="en-US" sz="1800" dirty="0">
              <a:solidFill>
                <a:schemeClr val="accent6"/>
              </a:solidFill>
              <a:latin typeface="Consolas" pitchFamily="49" charset="0"/>
              <a:cs typeface="Consolas" pitchFamily="49" charset="0"/>
            </a:endParaRPr>
          </a:p>
          <a:p>
            <a:pPr marL="0" indent="0">
              <a:buNone/>
            </a:pPr>
            <a:r>
              <a:rPr lang="en-US" sz="1800" dirty="0">
                <a:solidFill>
                  <a:srgbClr val="000000"/>
                </a:solidFill>
                <a:latin typeface="Consolas" pitchFamily="49" charset="0"/>
                <a:cs typeface="Consolas" pitchFamily="49" charset="0"/>
              </a:rPr>
              <a:t>   for </a:t>
            </a:r>
            <a:r>
              <a:rPr lang="en-US" sz="1800" dirty="0" err="1">
                <a:solidFill>
                  <a:srgbClr val="000000"/>
                </a:solidFill>
                <a:latin typeface="Consolas" pitchFamily="49" charset="0"/>
                <a:cs typeface="Consolas" pitchFamily="49" charset="0"/>
              </a:rPr>
              <a:t>i</a:t>
            </a:r>
            <a:r>
              <a:rPr lang="en-US" sz="1800" dirty="0">
                <a:solidFill>
                  <a:srgbClr val="000000"/>
                </a:solidFill>
                <a:latin typeface="Consolas" pitchFamily="49" charset="0"/>
                <a:cs typeface="Consolas" pitchFamily="49" charset="0"/>
              </a:rPr>
              <a:t> from low to high – 1:</a:t>
            </a:r>
          </a:p>
          <a:p>
            <a:pPr marL="0" indent="0">
              <a:buNone/>
            </a:pPr>
            <a:r>
              <a:rPr lang="en-US" sz="1800" dirty="0">
                <a:solidFill>
                  <a:srgbClr val="000000"/>
                </a:solidFill>
                <a:latin typeface="Consolas" pitchFamily="49" charset="0"/>
                <a:cs typeface="Consolas" pitchFamily="49" charset="0"/>
              </a:rPr>
              <a:t>       if A[</a:t>
            </a:r>
            <a:r>
              <a:rPr lang="en-US" sz="1800" dirty="0" err="1">
                <a:solidFill>
                  <a:srgbClr val="000000"/>
                </a:solidFill>
                <a:latin typeface="Consolas" pitchFamily="49" charset="0"/>
                <a:cs typeface="Consolas" pitchFamily="49" charset="0"/>
              </a:rPr>
              <a:t>i</a:t>
            </a:r>
            <a:r>
              <a:rPr lang="en-US" sz="1800" dirty="0">
                <a:solidFill>
                  <a:srgbClr val="000000"/>
                </a:solidFill>
                <a:latin typeface="Consolas" pitchFamily="49" charset="0"/>
                <a:cs typeface="Consolas" pitchFamily="49" charset="0"/>
              </a:rPr>
              <a:t>] &lt;= </a:t>
            </a:r>
            <a:r>
              <a:rPr lang="en-US" sz="1800" dirty="0" err="1">
                <a:latin typeface="Consolas" pitchFamily="49" charset="0"/>
                <a:cs typeface="Consolas" pitchFamily="49" charset="0"/>
              </a:rPr>
              <a:t>pivotValue</a:t>
            </a:r>
            <a:r>
              <a:rPr lang="en-US" sz="1800" dirty="0">
                <a:latin typeface="Consolas" pitchFamily="49" charset="0"/>
                <a:cs typeface="Consolas" pitchFamily="49" charset="0"/>
              </a:rPr>
              <a:t> </a:t>
            </a:r>
            <a:r>
              <a:rPr lang="en-US" sz="1800" dirty="0">
                <a:solidFill>
                  <a:srgbClr val="000000"/>
                </a:solidFill>
                <a:latin typeface="Consolas" pitchFamily="49" charset="0"/>
                <a:cs typeface="Consolas" pitchFamily="49" charset="0"/>
              </a:rPr>
              <a:t>:</a:t>
            </a:r>
          </a:p>
          <a:p>
            <a:pPr marL="0" indent="0">
              <a:buNone/>
            </a:pPr>
            <a:r>
              <a:rPr lang="en-US" sz="1800" dirty="0">
                <a:solidFill>
                  <a:srgbClr val="000000"/>
                </a:solidFill>
                <a:latin typeface="Consolas" pitchFamily="49" charset="0"/>
                <a:cs typeface="Consolas" pitchFamily="49" charset="0"/>
              </a:rPr>
              <a:t>           swap A[</a:t>
            </a:r>
            <a:r>
              <a:rPr lang="en-US" sz="1800" dirty="0" err="1">
                <a:solidFill>
                  <a:srgbClr val="000000"/>
                </a:solidFill>
                <a:latin typeface="Consolas" pitchFamily="49" charset="0"/>
                <a:cs typeface="Consolas" pitchFamily="49" charset="0"/>
              </a:rPr>
              <a:t>i</a:t>
            </a:r>
            <a:r>
              <a:rPr lang="en-US" sz="1800" dirty="0">
                <a:solidFill>
                  <a:srgbClr val="000000"/>
                </a:solidFill>
                <a:latin typeface="Consolas" pitchFamily="49" charset="0"/>
                <a:cs typeface="Consolas" pitchFamily="49" charset="0"/>
              </a:rPr>
              <a:t>] and A[</a:t>
            </a:r>
            <a:r>
              <a:rPr lang="en-US" sz="1800" dirty="0" err="1">
                <a:solidFill>
                  <a:srgbClr val="000000"/>
                </a:solidFill>
                <a:latin typeface="Consolas" pitchFamily="49" charset="0"/>
                <a:cs typeface="Consolas" pitchFamily="49" charset="0"/>
              </a:rPr>
              <a:t>currIndex</a:t>
            </a:r>
            <a:r>
              <a:rPr lang="en-US" sz="1800" dirty="0">
                <a:solidFill>
                  <a:srgbClr val="000000"/>
                </a:solidFill>
                <a:latin typeface="Consolas" pitchFamily="49" charset="0"/>
                <a:cs typeface="Consolas" pitchFamily="49" charset="0"/>
              </a:rPr>
              <a:t>]</a:t>
            </a:r>
          </a:p>
          <a:p>
            <a:pPr marL="0" indent="0">
              <a:buNone/>
            </a:pPr>
            <a:r>
              <a:rPr lang="en-US" sz="1800" dirty="0">
                <a:solidFill>
                  <a:srgbClr val="000000"/>
                </a:solidFill>
                <a:latin typeface="Consolas" pitchFamily="49" charset="0"/>
                <a:cs typeface="Consolas" pitchFamily="49" charset="0"/>
              </a:rPr>
              <a:t>           </a:t>
            </a:r>
            <a:r>
              <a:rPr lang="en-US" sz="1800" dirty="0" err="1">
                <a:solidFill>
                  <a:srgbClr val="000000"/>
                </a:solidFill>
                <a:latin typeface="Consolas" pitchFamily="49" charset="0"/>
                <a:cs typeface="Consolas" pitchFamily="49" charset="0"/>
              </a:rPr>
              <a:t>currIndex</a:t>
            </a:r>
            <a:r>
              <a:rPr lang="en-US" sz="1800" dirty="0">
                <a:solidFill>
                  <a:srgbClr val="000000"/>
                </a:solidFill>
                <a:latin typeface="Consolas" pitchFamily="49" charset="0"/>
                <a:cs typeface="Consolas" pitchFamily="49" charset="0"/>
              </a:rPr>
              <a:t>++</a:t>
            </a:r>
          </a:p>
          <a:p>
            <a:pPr marL="0" indent="0">
              <a:buNone/>
            </a:pPr>
            <a:r>
              <a:rPr lang="en-US" sz="1800" dirty="0">
                <a:solidFill>
                  <a:srgbClr val="000000"/>
                </a:solidFill>
                <a:latin typeface="Consolas" pitchFamily="49" charset="0"/>
                <a:cs typeface="Consolas" pitchFamily="49" charset="0"/>
              </a:rPr>
              <a:t>   swap A[</a:t>
            </a:r>
            <a:r>
              <a:rPr lang="en-US" sz="1800" dirty="0" err="1">
                <a:solidFill>
                  <a:srgbClr val="000000"/>
                </a:solidFill>
                <a:latin typeface="Consolas" pitchFamily="49" charset="0"/>
                <a:cs typeface="Consolas" pitchFamily="49" charset="0"/>
              </a:rPr>
              <a:t>currIndex</a:t>
            </a:r>
            <a:r>
              <a:rPr lang="en-US" sz="1800" dirty="0">
                <a:solidFill>
                  <a:srgbClr val="000000"/>
                </a:solidFill>
                <a:latin typeface="Consolas" pitchFamily="49" charset="0"/>
                <a:cs typeface="Consolas" pitchFamily="49" charset="0"/>
              </a:rPr>
              <a:t>] and A[high]    </a:t>
            </a:r>
            <a:r>
              <a:rPr lang="en-US" sz="1800" dirty="0">
                <a:solidFill>
                  <a:schemeClr val="accent6"/>
                </a:solidFill>
                <a:latin typeface="Consolas" pitchFamily="49" charset="0"/>
                <a:cs typeface="Consolas" pitchFamily="49" charset="0"/>
              </a:rPr>
              <a:t>// move the pivot back</a:t>
            </a:r>
          </a:p>
          <a:p>
            <a:pPr marL="0" indent="0">
              <a:buNone/>
            </a:pPr>
            <a:r>
              <a:rPr lang="en-US" sz="1800" dirty="0">
                <a:solidFill>
                  <a:schemeClr val="accent6"/>
                </a:solidFill>
                <a:latin typeface="Consolas" pitchFamily="49" charset="0"/>
                <a:cs typeface="Consolas" pitchFamily="49" charset="0"/>
              </a:rPr>
              <a:t>   </a:t>
            </a:r>
            <a:r>
              <a:rPr lang="en-US" sz="1800" dirty="0">
                <a:solidFill>
                  <a:srgbClr val="000000"/>
                </a:solidFill>
                <a:latin typeface="Consolas" pitchFamily="49" charset="0"/>
                <a:cs typeface="Consolas" pitchFamily="49" charset="0"/>
              </a:rPr>
              <a:t>return </a:t>
            </a:r>
            <a:r>
              <a:rPr lang="en-US" sz="1800" dirty="0" err="1">
                <a:solidFill>
                  <a:srgbClr val="000000"/>
                </a:solidFill>
                <a:latin typeface="Consolas" pitchFamily="49" charset="0"/>
                <a:cs typeface="Consolas" pitchFamily="49" charset="0"/>
              </a:rPr>
              <a:t>currIndex</a:t>
            </a:r>
            <a:endParaRPr lang="en-US" sz="1800" dirty="0">
              <a:solidFill>
                <a:srgbClr val="000000"/>
              </a:solidFill>
              <a:latin typeface="Consolas" pitchFamily="49" charset="0"/>
              <a:cs typeface="Consolas" pitchFamily="49" charset="0"/>
            </a:endParaRPr>
          </a:p>
        </p:txBody>
      </p:sp>
      <p:sp>
        <p:nvSpPr>
          <p:cNvPr id="4" name="TextBox 3"/>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18197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Quick Sort!</a:t>
            </a:r>
          </a:p>
        </p:txBody>
      </p:sp>
      <p:sp>
        <p:nvSpPr>
          <p:cNvPr id="3" name="Content Placeholder 2"/>
          <p:cNvSpPr>
            <a:spLocks noGrp="1"/>
          </p:cNvSpPr>
          <p:nvPr>
            <p:ph idx="1"/>
          </p:nvPr>
        </p:nvSpPr>
        <p:spPr>
          <a:xfrm>
            <a:off x="533400" y="1447800"/>
            <a:ext cx="8229600" cy="5257800"/>
          </a:xfrm>
        </p:spPr>
        <p:txBody>
          <a:bodyPr>
            <a:normAutofit/>
          </a:bodyPr>
          <a:lstStyle/>
          <a:p>
            <a:pPr marL="0" indent="0">
              <a:buNone/>
            </a:pPr>
            <a:r>
              <a:rPr lang="en-US" sz="2300" b="1" dirty="0">
                <a:latin typeface="Consolas" pitchFamily="49" charset="0"/>
                <a:cs typeface="Consolas" pitchFamily="49" charset="0"/>
              </a:rPr>
              <a:t>function </a:t>
            </a:r>
            <a:r>
              <a:rPr lang="en-US" sz="2300" b="1" dirty="0" err="1">
                <a:latin typeface="Consolas" pitchFamily="49" charset="0"/>
                <a:cs typeface="Consolas" pitchFamily="49" charset="0"/>
              </a:rPr>
              <a:t>quick_sort</a:t>
            </a:r>
            <a:r>
              <a:rPr lang="en-US" sz="2300" b="1" dirty="0">
                <a:latin typeface="Consolas" pitchFamily="49" charset="0"/>
                <a:cs typeface="Consolas" pitchFamily="49" charset="0"/>
              </a:rPr>
              <a:t>(A, low, high):</a:t>
            </a:r>
          </a:p>
          <a:p>
            <a:pPr marL="0" indent="0">
              <a:buNone/>
            </a:pPr>
            <a:r>
              <a:rPr lang="en-US" sz="2300" b="1" dirty="0">
                <a:latin typeface="Consolas" pitchFamily="49" charset="0"/>
                <a:cs typeface="Consolas" pitchFamily="49" charset="0"/>
              </a:rPr>
              <a:t>    </a:t>
            </a:r>
            <a:r>
              <a:rPr lang="en-US" sz="2300" dirty="0">
                <a:solidFill>
                  <a:schemeClr val="bg2">
                    <a:lumMod val="50000"/>
                  </a:schemeClr>
                </a:solidFill>
                <a:latin typeface="Consolas" pitchFamily="49" charset="0"/>
                <a:cs typeface="Consolas" pitchFamily="49" charset="0"/>
              </a:rPr>
              <a:t>// Input: unsorted list</a:t>
            </a:r>
          </a:p>
          <a:p>
            <a:pPr marL="0" indent="0">
              <a:buNone/>
            </a:pPr>
            <a:r>
              <a:rPr lang="en-US" sz="2300" dirty="0">
                <a:solidFill>
                  <a:schemeClr val="bg2">
                    <a:lumMod val="50000"/>
                  </a:schemeClr>
                </a:solidFill>
                <a:latin typeface="Consolas" pitchFamily="49" charset="0"/>
                <a:cs typeface="Consolas" pitchFamily="49" charset="0"/>
              </a:rPr>
              <a:t>    // Output: sorted list between low and high</a:t>
            </a:r>
          </a:p>
          <a:p>
            <a:pPr marL="0" indent="0">
              <a:buNone/>
            </a:pPr>
            <a:r>
              <a:rPr lang="en-US" sz="2300" dirty="0">
                <a:solidFill>
                  <a:schemeClr val="bg2">
                    <a:lumMod val="50000"/>
                  </a:schemeClr>
                </a:solidFill>
                <a:latin typeface="Consolas" pitchFamily="49" charset="0"/>
                <a:cs typeface="Consolas" pitchFamily="49" charset="0"/>
              </a:rPr>
              <a:t>    </a:t>
            </a:r>
            <a:r>
              <a:rPr lang="en-US" sz="2300" dirty="0">
                <a:solidFill>
                  <a:srgbClr val="000000"/>
                </a:solidFill>
                <a:latin typeface="Consolas" pitchFamily="49" charset="0"/>
                <a:cs typeface="Consolas" pitchFamily="49" charset="0"/>
              </a:rPr>
              <a:t>if low &lt; high:	</a:t>
            </a:r>
          </a:p>
          <a:p>
            <a:pPr marL="0" indent="0">
              <a:buNone/>
            </a:pPr>
            <a:r>
              <a:rPr lang="en-US" sz="2300" dirty="0">
                <a:solidFill>
                  <a:srgbClr val="000000"/>
                </a:solidFill>
                <a:latin typeface="Consolas" pitchFamily="49" charset="0"/>
                <a:cs typeface="Consolas" pitchFamily="49" charset="0"/>
              </a:rPr>
              <a:t>       </a:t>
            </a:r>
            <a:r>
              <a:rPr lang="en-US" sz="2300" dirty="0" err="1">
                <a:solidFill>
                  <a:srgbClr val="000000"/>
                </a:solidFill>
                <a:latin typeface="Consolas" pitchFamily="49" charset="0"/>
                <a:cs typeface="Consolas" pitchFamily="49" charset="0"/>
              </a:rPr>
              <a:t>pivotIndex</a:t>
            </a:r>
            <a:r>
              <a:rPr lang="en-US" sz="2300" dirty="0">
                <a:solidFill>
                  <a:srgbClr val="000000"/>
                </a:solidFill>
                <a:latin typeface="Consolas" pitchFamily="49" charset="0"/>
                <a:cs typeface="Consolas" pitchFamily="49" charset="0"/>
              </a:rPr>
              <a:t> = partition(A, low, high)</a:t>
            </a:r>
          </a:p>
          <a:p>
            <a:pPr marL="0" indent="0">
              <a:buNone/>
            </a:pPr>
            <a:r>
              <a:rPr lang="en-US" sz="2300" dirty="0">
                <a:solidFill>
                  <a:srgbClr val="000000"/>
                </a:solidFill>
                <a:latin typeface="Consolas" pitchFamily="49" charset="0"/>
                <a:cs typeface="Consolas" pitchFamily="49" charset="0"/>
              </a:rPr>
              <a:t>       quicksort(A, low, </a:t>
            </a:r>
            <a:r>
              <a:rPr lang="en-US" sz="2300" dirty="0" err="1">
                <a:solidFill>
                  <a:srgbClr val="000000"/>
                </a:solidFill>
                <a:latin typeface="Consolas" pitchFamily="49" charset="0"/>
                <a:cs typeface="Consolas" pitchFamily="49" charset="0"/>
              </a:rPr>
              <a:t>pivotIndex</a:t>
            </a:r>
            <a:r>
              <a:rPr lang="en-US" sz="2300" dirty="0">
                <a:solidFill>
                  <a:srgbClr val="000000"/>
                </a:solidFill>
                <a:latin typeface="Consolas" pitchFamily="49" charset="0"/>
                <a:cs typeface="Consolas" pitchFamily="49" charset="0"/>
              </a:rPr>
              <a:t> – 1)</a:t>
            </a:r>
          </a:p>
          <a:p>
            <a:pPr marL="0" indent="0">
              <a:buNone/>
            </a:pPr>
            <a:r>
              <a:rPr lang="en-US" sz="2300" dirty="0">
                <a:solidFill>
                  <a:srgbClr val="000000"/>
                </a:solidFill>
                <a:latin typeface="Consolas" pitchFamily="49" charset="0"/>
                <a:cs typeface="Consolas" pitchFamily="49" charset="0"/>
              </a:rPr>
              <a:t>       quicksort(A, </a:t>
            </a:r>
            <a:r>
              <a:rPr lang="en-US" sz="2300" dirty="0" err="1">
                <a:solidFill>
                  <a:srgbClr val="000000"/>
                </a:solidFill>
                <a:latin typeface="Consolas" pitchFamily="49" charset="0"/>
                <a:cs typeface="Consolas" pitchFamily="49" charset="0"/>
              </a:rPr>
              <a:t>pivotIndex</a:t>
            </a:r>
            <a:r>
              <a:rPr lang="en-US" sz="2300" dirty="0">
                <a:solidFill>
                  <a:srgbClr val="000000"/>
                </a:solidFill>
                <a:latin typeface="Consolas" pitchFamily="49" charset="0"/>
                <a:cs typeface="Consolas" pitchFamily="49" charset="0"/>
              </a:rPr>
              <a:t> + 1, high)</a:t>
            </a:r>
          </a:p>
        </p:txBody>
      </p:sp>
      <p:sp>
        <p:nvSpPr>
          <p:cNvPr id="4" name="TextBox 3"/>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26303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2. Heap Sort: Illustration</a:t>
            </a:r>
            <a:endParaRPr lang="en-US" dirty="0">
              <a:latin typeface="Arial" charset="0"/>
              <a:cs typeface="Arial" charset="0"/>
            </a:endParaRPr>
          </a:p>
        </p:txBody>
      </p:sp>
      <p:pic>
        <p:nvPicPr>
          <p:cNvPr id="3" name="Picture 2" descr="A picture containing shape&#10;&#10;Description automatically generated">
            <a:extLst>
              <a:ext uri="{FF2B5EF4-FFF2-40B4-BE49-F238E27FC236}">
                <a16:creationId xmlns:a16="http://schemas.microsoft.com/office/drawing/2014/main" id="{2C396261-13FF-63D2-FAD1-F686954A6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854" y="1124744"/>
            <a:ext cx="5548292" cy="5105361"/>
          </a:xfrm>
          <a:prstGeom prst="rect">
            <a:avLst/>
          </a:prstGeom>
        </p:spPr>
      </p:pic>
    </p:spTree>
    <p:extLst>
      <p:ext uri="{BB962C8B-B14F-4D97-AF65-F5344CB8AC3E}">
        <p14:creationId xmlns:p14="http://schemas.microsoft.com/office/powerpoint/2010/main" val="8865206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3B01-97BE-1725-F324-891D0C1BA213}"/>
              </a:ext>
            </a:extLst>
          </p:cNvPr>
          <p:cNvSpPr>
            <a:spLocks noGrp="1"/>
          </p:cNvSpPr>
          <p:nvPr>
            <p:ph type="title"/>
          </p:nvPr>
        </p:nvSpPr>
        <p:spPr>
          <a:xfrm>
            <a:off x="457200" y="274638"/>
            <a:ext cx="7467600" cy="546942"/>
          </a:xfrm>
        </p:spPr>
        <p:txBody>
          <a:bodyPr/>
          <a:lstStyle/>
          <a:p>
            <a:pPr eaLnBrk="1" fontAlgn="auto" hangingPunct="1">
              <a:spcAft>
                <a:spcPts val="0"/>
              </a:spcAft>
              <a:defRPr/>
            </a:pPr>
            <a:r>
              <a:rPr lang="en-US" dirty="0"/>
              <a:t>Heap</a:t>
            </a:r>
          </a:p>
        </p:txBody>
      </p:sp>
      <p:sp>
        <p:nvSpPr>
          <p:cNvPr id="11267" name="Content Placeholder 2">
            <a:extLst>
              <a:ext uri="{FF2B5EF4-FFF2-40B4-BE49-F238E27FC236}">
                <a16:creationId xmlns:a16="http://schemas.microsoft.com/office/drawing/2014/main" id="{3E385C18-AFF4-F8DB-9F01-C1CF0FC82040}"/>
              </a:ext>
            </a:extLst>
          </p:cNvPr>
          <p:cNvSpPr>
            <a:spLocks noGrp="1"/>
          </p:cNvSpPr>
          <p:nvPr>
            <p:ph sz="quarter" idx="1"/>
          </p:nvPr>
        </p:nvSpPr>
        <p:spPr>
          <a:xfrm>
            <a:off x="517525" y="1030287"/>
            <a:ext cx="7467600" cy="5407025"/>
          </a:xfrm>
        </p:spPr>
        <p:txBody>
          <a:bodyPr/>
          <a:lstStyle/>
          <a:p>
            <a:pPr eaLnBrk="1" hangingPunct="1"/>
            <a:r>
              <a:rPr lang="en-US" altLang="en-US" dirty="0"/>
              <a:t>The binary heap data structures is an array that can be viewed as a complete binary tree. Each node of the binary tree corresponds to an element of the array. The array is completely filled on all levels except possibly lowest.</a:t>
            </a:r>
          </a:p>
        </p:txBody>
      </p:sp>
      <p:sp>
        <p:nvSpPr>
          <p:cNvPr id="11268" name="Oval 4">
            <a:extLst>
              <a:ext uri="{FF2B5EF4-FFF2-40B4-BE49-F238E27FC236}">
                <a16:creationId xmlns:a16="http://schemas.microsoft.com/office/drawing/2014/main" id="{71D9290A-2BA9-D6CA-3311-4329CB70A3BC}"/>
              </a:ext>
            </a:extLst>
          </p:cNvPr>
          <p:cNvSpPr>
            <a:spLocks noChangeArrowheads="1"/>
          </p:cNvSpPr>
          <p:nvPr/>
        </p:nvSpPr>
        <p:spPr bwMode="auto">
          <a:xfrm>
            <a:off x="4098925" y="28756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69" name="Text Box 6">
            <a:extLst>
              <a:ext uri="{FF2B5EF4-FFF2-40B4-BE49-F238E27FC236}">
                <a16:creationId xmlns:a16="http://schemas.microsoft.com/office/drawing/2014/main" id="{7D373253-896C-D6D1-B027-940F3EF7FB93}"/>
              </a:ext>
            </a:extLst>
          </p:cNvPr>
          <p:cNvSpPr txBox="1">
            <a:spLocks noChangeArrowheads="1"/>
          </p:cNvSpPr>
          <p:nvPr/>
        </p:nvSpPr>
        <p:spPr bwMode="auto">
          <a:xfrm>
            <a:off x="4175125" y="2951836"/>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1270" name="Oval 7">
            <a:extLst>
              <a:ext uri="{FF2B5EF4-FFF2-40B4-BE49-F238E27FC236}">
                <a16:creationId xmlns:a16="http://schemas.microsoft.com/office/drawing/2014/main" id="{DA9CE586-E750-DBD6-E828-A8FC265D3295}"/>
              </a:ext>
            </a:extLst>
          </p:cNvPr>
          <p:cNvSpPr>
            <a:spLocks noChangeArrowheads="1"/>
          </p:cNvSpPr>
          <p:nvPr/>
        </p:nvSpPr>
        <p:spPr bwMode="auto">
          <a:xfrm>
            <a:off x="3336925" y="37900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71" name="Text Box 8">
            <a:extLst>
              <a:ext uri="{FF2B5EF4-FFF2-40B4-BE49-F238E27FC236}">
                <a16:creationId xmlns:a16="http://schemas.microsoft.com/office/drawing/2014/main" id="{788D0F71-E92D-6EC8-D809-2F4385CD9270}"/>
              </a:ext>
            </a:extLst>
          </p:cNvPr>
          <p:cNvSpPr txBox="1">
            <a:spLocks noChangeArrowheads="1"/>
          </p:cNvSpPr>
          <p:nvPr/>
        </p:nvSpPr>
        <p:spPr bwMode="auto">
          <a:xfrm>
            <a:off x="3413125" y="3866236"/>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1272" name="Oval 9">
            <a:extLst>
              <a:ext uri="{FF2B5EF4-FFF2-40B4-BE49-F238E27FC236}">
                <a16:creationId xmlns:a16="http://schemas.microsoft.com/office/drawing/2014/main" id="{A133C8B7-9FD6-49A6-690B-F6937F2B8B51}"/>
              </a:ext>
            </a:extLst>
          </p:cNvPr>
          <p:cNvSpPr>
            <a:spLocks noChangeArrowheads="1"/>
          </p:cNvSpPr>
          <p:nvPr/>
        </p:nvSpPr>
        <p:spPr bwMode="auto">
          <a:xfrm>
            <a:off x="4937125" y="37900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73" name="Text Box 10">
            <a:extLst>
              <a:ext uri="{FF2B5EF4-FFF2-40B4-BE49-F238E27FC236}">
                <a16:creationId xmlns:a16="http://schemas.microsoft.com/office/drawing/2014/main" id="{1C466253-4A38-73D0-336E-9624FE91A9C2}"/>
              </a:ext>
            </a:extLst>
          </p:cNvPr>
          <p:cNvSpPr txBox="1">
            <a:spLocks noChangeArrowheads="1"/>
          </p:cNvSpPr>
          <p:nvPr/>
        </p:nvSpPr>
        <p:spPr bwMode="auto">
          <a:xfrm>
            <a:off x="5013325" y="3866236"/>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entury Schoolbook" panose="02040604050505020304" pitchFamily="18" charset="0"/>
              </a:rPr>
              <a:t>16</a:t>
            </a:r>
          </a:p>
        </p:txBody>
      </p:sp>
      <p:sp>
        <p:nvSpPr>
          <p:cNvPr id="11274" name="Oval 11">
            <a:extLst>
              <a:ext uri="{FF2B5EF4-FFF2-40B4-BE49-F238E27FC236}">
                <a16:creationId xmlns:a16="http://schemas.microsoft.com/office/drawing/2014/main" id="{6968AE46-3B82-BF98-2F7E-6C8DA6408802}"/>
              </a:ext>
            </a:extLst>
          </p:cNvPr>
          <p:cNvSpPr>
            <a:spLocks noChangeArrowheads="1"/>
          </p:cNvSpPr>
          <p:nvPr/>
        </p:nvSpPr>
        <p:spPr bwMode="auto">
          <a:xfrm>
            <a:off x="3794125" y="49330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75" name="Text Box 12">
            <a:extLst>
              <a:ext uri="{FF2B5EF4-FFF2-40B4-BE49-F238E27FC236}">
                <a16:creationId xmlns:a16="http://schemas.microsoft.com/office/drawing/2014/main" id="{AFB90A64-1D2E-C7EE-C575-65DE1EB29617}"/>
              </a:ext>
            </a:extLst>
          </p:cNvPr>
          <p:cNvSpPr txBox="1">
            <a:spLocks noChangeArrowheads="1"/>
          </p:cNvSpPr>
          <p:nvPr/>
        </p:nvSpPr>
        <p:spPr bwMode="auto">
          <a:xfrm>
            <a:off x="3870325" y="5009236"/>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1276" name="Oval 13">
            <a:extLst>
              <a:ext uri="{FF2B5EF4-FFF2-40B4-BE49-F238E27FC236}">
                <a16:creationId xmlns:a16="http://schemas.microsoft.com/office/drawing/2014/main" id="{49D74A78-67E5-EB57-4B07-C229ADE8890F}"/>
              </a:ext>
            </a:extLst>
          </p:cNvPr>
          <p:cNvSpPr>
            <a:spLocks noChangeArrowheads="1"/>
          </p:cNvSpPr>
          <p:nvPr/>
        </p:nvSpPr>
        <p:spPr bwMode="auto">
          <a:xfrm>
            <a:off x="2651125" y="50092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77" name="Text Box 14">
            <a:extLst>
              <a:ext uri="{FF2B5EF4-FFF2-40B4-BE49-F238E27FC236}">
                <a16:creationId xmlns:a16="http://schemas.microsoft.com/office/drawing/2014/main" id="{AAEC0486-EBBA-1401-7F2E-F75A963EDE00}"/>
              </a:ext>
            </a:extLst>
          </p:cNvPr>
          <p:cNvSpPr txBox="1">
            <a:spLocks noChangeArrowheads="1"/>
          </p:cNvSpPr>
          <p:nvPr/>
        </p:nvSpPr>
        <p:spPr bwMode="auto">
          <a:xfrm>
            <a:off x="2803525" y="5085436"/>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1278" name="Oval 15">
            <a:extLst>
              <a:ext uri="{FF2B5EF4-FFF2-40B4-BE49-F238E27FC236}">
                <a16:creationId xmlns:a16="http://schemas.microsoft.com/office/drawing/2014/main" id="{B71567E8-C048-C766-B6F5-06CC698BA09B}"/>
              </a:ext>
            </a:extLst>
          </p:cNvPr>
          <p:cNvSpPr>
            <a:spLocks noChangeArrowheads="1"/>
          </p:cNvSpPr>
          <p:nvPr/>
        </p:nvSpPr>
        <p:spPr bwMode="auto">
          <a:xfrm>
            <a:off x="4556125" y="4933036"/>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1279" name="Text Box 16">
            <a:extLst>
              <a:ext uri="{FF2B5EF4-FFF2-40B4-BE49-F238E27FC236}">
                <a16:creationId xmlns:a16="http://schemas.microsoft.com/office/drawing/2014/main" id="{8E256646-4155-9A39-720D-D34EDDA14FBC}"/>
              </a:ext>
            </a:extLst>
          </p:cNvPr>
          <p:cNvSpPr txBox="1">
            <a:spLocks noChangeArrowheads="1"/>
          </p:cNvSpPr>
          <p:nvPr/>
        </p:nvSpPr>
        <p:spPr bwMode="auto">
          <a:xfrm>
            <a:off x="4632325" y="5009236"/>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1280" name="Line 17">
            <a:extLst>
              <a:ext uri="{FF2B5EF4-FFF2-40B4-BE49-F238E27FC236}">
                <a16:creationId xmlns:a16="http://schemas.microsoft.com/office/drawing/2014/main" id="{BB420E94-D68A-3E0B-EDD7-FA9959CE5E76}"/>
              </a:ext>
            </a:extLst>
          </p:cNvPr>
          <p:cNvSpPr>
            <a:spLocks noChangeShapeType="1"/>
          </p:cNvSpPr>
          <p:nvPr/>
        </p:nvSpPr>
        <p:spPr bwMode="auto">
          <a:xfrm flipH="1">
            <a:off x="3794125" y="333283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18">
            <a:extLst>
              <a:ext uri="{FF2B5EF4-FFF2-40B4-BE49-F238E27FC236}">
                <a16:creationId xmlns:a16="http://schemas.microsoft.com/office/drawing/2014/main" id="{7916A146-B790-E71C-C5ED-7F3AD066F5E3}"/>
              </a:ext>
            </a:extLst>
          </p:cNvPr>
          <p:cNvSpPr>
            <a:spLocks noChangeShapeType="1"/>
          </p:cNvSpPr>
          <p:nvPr/>
        </p:nvSpPr>
        <p:spPr bwMode="auto">
          <a:xfrm flipH="1">
            <a:off x="3032125" y="4323436"/>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19">
            <a:extLst>
              <a:ext uri="{FF2B5EF4-FFF2-40B4-BE49-F238E27FC236}">
                <a16:creationId xmlns:a16="http://schemas.microsoft.com/office/drawing/2014/main" id="{8AEB8276-18E2-B568-4F57-D35865423614}"/>
              </a:ext>
            </a:extLst>
          </p:cNvPr>
          <p:cNvSpPr>
            <a:spLocks noChangeShapeType="1"/>
          </p:cNvSpPr>
          <p:nvPr/>
        </p:nvSpPr>
        <p:spPr bwMode="auto">
          <a:xfrm>
            <a:off x="3794125" y="4323436"/>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0">
            <a:extLst>
              <a:ext uri="{FF2B5EF4-FFF2-40B4-BE49-F238E27FC236}">
                <a16:creationId xmlns:a16="http://schemas.microsoft.com/office/drawing/2014/main" id="{D857EA97-05F5-2A39-15B9-40EC8C81B93B}"/>
              </a:ext>
            </a:extLst>
          </p:cNvPr>
          <p:cNvSpPr>
            <a:spLocks noChangeShapeType="1"/>
          </p:cNvSpPr>
          <p:nvPr/>
        </p:nvSpPr>
        <p:spPr bwMode="auto">
          <a:xfrm>
            <a:off x="4632325" y="333283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21">
            <a:extLst>
              <a:ext uri="{FF2B5EF4-FFF2-40B4-BE49-F238E27FC236}">
                <a16:creationId xmlns:a16="http://schemas.microsoft.com/office/drawing/2014/main" id="{40FEB447-B130-AAAE-C618-EADF87DD8607}"/>
              </a:ext>
            </a:extLst>
          </p:cNvPr>
          <p:cNvSpPr>
            <a:spLocks noChangeShapeType="1"/>
          </p:cNvSpPr>
          <p:nvPr/>
        </p:nvSpPr>
        <p:spPr bwMode="auto">
          <a:xfrm flipH="1">
            <a:off x="4860925" y="4323436"/>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Text Box 22">
            <a:extLst>
              <a:ext uri="{FF2B5EF4-FFF2-40B4-BE49-F238E27FC236}">
                <a16:creationId xmlns:a16="http://schemas.microsoft.com/office/drawing/2014/main" id="{C2FEF90C-8E12-5B9D-66BF-455F7BA3F0DB}"/>
              </a:ext>
            </a:extLst>
          </p:cNvPr>
          <p:cNvSpPr txBox="1">
            <a:spLocks noChangeArrowheads="1"/>
          </p:cNvSpPr>
          <p:nvPr/>
        </p:nvSpPr>
        <p:spPr bwMode="auto">
          <a:xfrm>
            <a:off x="4175125" y="5695036"/>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1286" name="Text Box 23">
            <a:extLst>
              <a:ext uri="{FF2B5EF4-FFF2-40B4-BE49-F238E27FC236}">
                <a16:creationId xmlns:a16="http://schemas.microsoft.com/office/drawing/2014/main" id="{C0FFF6C1-D784-7CD7-214D-A532BB29FDC0}"/>
              </a:ext>
            </a:extLst>
          </p:cNvPr>
          <p:cNvSpPr txBox="1">
            <a:spLocks noChangeArrowheads="1"/>
          </p:cNvSpPr>
          <p:nvPr/>
        </p:nvSpPr>
        <p:spPr bwMode="auto">
          <a:xfrm>
            <a:off x="3260725" y="5695036"/>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1287" name="Text Box 24">
            <a:extLst>
              <a:ext uri="{FF2B5EF4-FFF2-40B4-BE49-F238E27FC236}">
                <a16:creationId xmlns:a16="http://schemas.microsoft.com/office/drawing/2014/main" id="{6394A29D-6C63-6822-E4D8-1E0A4735814A}"/>
              </a:ext>
            </a:extLst>
          </p:cNvPr>
          <p:cNvSpPr txBox="1">
            <a:spLocks noChangeArrowheads="1"/>
          </p:cNvSpPr>
          <p:nvPr/>
        </p:nvSpPr>
        <p:spPr bwMode="auto">
          <a:xfrm>
            <a:off x="4632325" y="5695036"/>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1288" name="Text Box 25">
            <a:extLst>
              <a:ext uri="{FF2B5EF4-FFF2-40B4-BE49-F238E27FC236}">
                <a16:creationId xmlns:a16="http://schemas.microsoft.com/office/drawing/2014/main" id="{6BA697A9-0D86-AE7C-79AC-07BB69CDB9E2}"/>
              </a:ext>
            </a:extLst>
          </p:cNvPr>
          <p:cNvSpPr txBox="1">
            <a:spLocks noChangeArrowheads="1"/>
          </p:cNvSpPr>
          <p:nvPr/>
        </p:nvSpPr>
        <p:spPr bwMode="auto">
          <a:xfrm>
            <a:off x="4937125" y="5695036"/>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1289" name="Text Box 26">
            <a:extLst>
              <a:ext uri="{FF2B5EF4-FFF2-40B4-BE49-F238E27FC236}">
                <a16:creationId xmlns:a16="http://schemas.microsoft.com/office/drawing/2014/main" id="{1DEDE2E6-A279-ABE1-F970-1C3E28C5B0FA}"/>
              </a:ext>
            </a:extLst>
          </p:cNvPr>
          <p:cNvSpPr txBox="1">
            <a:spLocks noChangeArrowheads="1"/>
          </p:cNvSpPr>
          <p:nvPr/>
        </p:nvSpPr>
        <p:spPr bwMode="auto">
          <a:xfrm>
            <a:off x="3717925" y="5695036"/>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1290" name="Text Box 25">
            <a:extLst>
              <a:ext uri="{FF2B5EF4-FFF2-40B4-BE49-F238E27FC236}">
                <a16:creationId xmlns:a16="http://schemas.microsoft.com/office/drawing/2014/main" id="{5F6EFB89-5C09-CD5F-69A8-717E0DD5C946}"/>
              </a:ext>
            </a:extLst>
          </p:cNvPr>
          <p:cNvSpPr txBox="1">
            <a:spLocks noChangeArrowheads="1"/>
          </p:cNvSpPr>
          <p:nvPr/>
        </p:nvSpPr>
        <p:spPr bwMode="auto">
          <a:xfrm>
            <a:off x="5241925" y="5695036"/>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1291" name="TextBox 50">
            <a:extLst>
              <a:ext uri="{FF2B5EF4-FFF2-40B4-BE49-F238E27FC236}">
                <a16:creationId xmlns:a16="http://schemas.microsoft.com/office/drawing/2014/main" id="{141B568C-9837-2088-9660-D501749C4086}"/>
              </a:ext>
            </a:extLst>
          </p:cNvPr>
          <p:cNvSpPr txBox="1">
            <a:spLocks noChangeArrowheads="1"/>
          </p:cNvSpPr>
          <p:nvPr/>
        </p:nvSpPr>
        <p:spPr bwMode="auto">
          <a:xfrm>
            <a:off x="3870325" y="6228436"/>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B41-8613-54D9-0378-405744855343}"/>
              </a:ext>
            </a:extLst>
          </p:cNvPr>
          <p:cNvSpPr>
            <a:spLocks noGrp="1"/>
          </p:cNvSpPr>
          <p:nvPr>
            <p:ph type="title"/>
          </p:nvPr>
        </p:nvSpPr>
        <p:spPr>
          <a:xfrm>
            <a:off x="457200" y="274638"/>
            <a:ext cx="7467600" cy="792162"/>
          </a:xfrm>
        </p:spPr>
        <p:txBody>
          <a:bodyPr/>
          <a:lstStyle/>
          <a:p>
            <a:pPr eaLnBrk="1" fontAlgn="auto" hangingPunct="1">
              <a:spcAft>
                <a:spcPts val="0"/>
              </a:spcAft>
              <a:defRPr/>
            </a:pPr>
            <a:r>
              <a:rPr lang="en-US" dirty="0"/>
              <a:t>Heap</a:t>
            </a:r>
          </a:p>
        </p:txBody>
      </p:sp>
      <p:sp>
        <p:nvSpPr>
          <p:cNvPr id="12291" name="Content Placeholder 2">
            <a:extLst>
              <a:ext uri="{FF2B5EF4-FFF2-40B4-BE49-F238E27FC236}">
                <a16:creationId xmlns:a16="http://schemas.microsoft.com/office/drawing/2014/main" id="{09720E55-C4EA-389C-E16B-3247C8F26E95}"/>
              </a:ext>
            </a:extLst>
          </p:cNvPr>
          <p:cNvSpPr>
            <a:spLocks noGrp="1"/>
          </p:cNvSpPr>
          <p:nvPr>
            <p:ph sz="quarter" idx="1"/>
          </p:nvPr>
        </p:nvSpPr>
        <p:spPr>
          <a:xfrm>
            <a:off x="683568" y="1215130"/>
            <a:ext cx="7467600" cy="5254625"/>
          </a:xfrm>
        </p:spPr>
        <p:txBody>
          <a:bodyPr/>
          <a:lstStyle/>
          <a:p>
            <a:pPr eaLnBrk="1" hangingPunct="1"/>
            <a:r>
              <a:rPr lang="en-US" altLang="en-US" dirty="0"/>
              <a:t>The root of the tree A[1] and given index </a:t>
            </a:r>
            <a:r>
              <a:rPr lang="en-US" altLang="en-US" i="1" dirty="0" err="1"/>
              <a:t>i</a:t>
            </a:r>
            <a:r>
              <a:rPr lang="en-US" altLang="en-US" dirty="0"/>
              <a:t> of a node, the indices of its parent, left child and right child can be computed</a:t>
            </a:r>
            <a:br>
              <a:rPr lang="en-US" altLang="en-US" dirty="0"/>
            </a:br>
            <a:r>
              <a:rPr lang="en-US" altLang="en-US" dirty="0"/>
              <a:t> </a:t>
            </a:r>
          </a:p>
          <a:p>
            <a:pPr eaLnBrk="1" hangingPunct="1">
              <a:buFont typeface="Wingdings" pitchFamily="2" charset="2"/>
              <a:buNone/>
            </a:pPr>
            <a:r>
              <a:rPr lang="en-US" altLang="en-US" dirty="0"/>
              <a:t>	PARENT (</a:t>
            </a:r>
            <a:r>
              <a:rPr lang="en-US" altLang="en-US" i="1" dirty="0" err="1"/>
              <a:t>i</a:t>
            </a:r>
            <a:r>
              <a:rPr lang="en-US" altLang="en-US" dirty="0"/>
              <a:t>)</a:t>
            </a:r>
            <a:br>
              <a:rPr lang="en-US" altLang="en-US" dirty="0"/>
            </a:br>
            <a:r>
              <a:rPr lang="en-US" altLang="en-US" dirty="0"/>
              <a:t>        return floor(</a:t>
            </a:r>
            <a:r>
              <a:rPr lang="en-US" altLang="en-US" i="1" dirty="0" err="1"/>
              <a:t>i</a:t>
            </a:r>
            <a:r>
              <a:rPr lang="en-US" altLang="en-US" dirty="0"/>
              <a:t>/2)</a:t>
            </a:r>
            <a:br>
              <a:rPr lang="en-US" altLang="en-US" dirty="0"/>
            </a:br>
            <a:r>
              <a:rPr lang="en-US" altLang="en-US" dirty="0"/>
              <a:t>LEFT (</a:t>
            </a:r>
            <a:r>
              <a:rPr lang="en-US" altLang="en-US" i="1" dirty="0" err="1"/>
              <a:t>i</a:t>
            </a:r>
            <a:r>
              <a:rPr lang="en-US" altLang="en-US" dirty="0"/>
              <a:t>)</a:t>
            </a:r>
            <a:br>
              <a:rPr lang="en-US" altLang="en-US" dirty="0"/>
            </a:br>
            <a:r>
              <a:rPr lang="en-US" altLang="en-US" dirty="0"/>
              <a:t>        return 2</a:t>
            </a:r>
            <a:r>
              <a:rPr lang="en-US" altLang="en-US" i="1" dirty="0"/>
              <a:t>i</a:t>
            </a:r>
            <a:br>
              <a:rPr lang="en-US" altLang="en-US" dirty="0"/>
            </a:br>
            <a:r>
              <a:rPr lang="en-US" altLang="en-US" dirty="0"/>
              <a:t>RIGHT (</a:t>
            </a:r>
            <a:r>
              <a:rPr lang="en-US" altLang="en-US" i="1" dirty="0" err="1"/>
              <a:t>i</a:t>
            </a:r>
            <a:r>
              <a:rPr lang="en-US" altLang="en-US" dirty="0"/>
              <a:t>)</a:t>
            </a:r>
            <a:br>
              <a:rPr lang="en-US" altLang="en-US" dirty="0"/>
            </a:br>
            <a:r>
              <a:rPr lang="en-US" altLang="en-US" dirty="0"/>
              <a:t>        return 2</a:t>
            </a:r>
            <a:r>
              <a:rPr lang="en-US" altLang="en-US" i="1" dirty="0"/>
              <a:t>i</a:t>
            </a:r>
            <a:r>
              <a:rPr lang="en-US" altLang="en-US" dirty="0"/>
              <a:t> + 1</a:t>
            </a:r>
          </a:p>
          <a:p>
            <a:pPr eaLnBrk="1" hangingPunct="1"/>
            <a:endParaRPr lang="en-US" altLang="en-US" dirty="0"/>
          </a:p>
        </p:txBody>
      </p:sp>
      <p:sp>
        <p:nvSpPr>
          <p:cNvPr id="3" name="Oval 4">
            <a:extLst>
              <a:ext uri="{FF2B5EF4-FFF2-40B4-BE49-F238E27FC236}">
                <a16:creationId xmlns:a16="http://schemas.microsoft.com/office/drawing/2014/main" id="{92366598-5DFE-D91F-7AF0-B5B2D56329B6}"/>
              </a:ext>
            </a:extLst>
          </p:cNvPr>
          <p:cNvSpPr>
            <a:spLocks noChangeArrowheads="1"/>
          </p:cNvSpPr>
          <p:nvPr/>
        </p:nvSpPr>
        <p:spPr bwMode="auto">
          <a:xfrm>
            <a:off x="6296000" y="22006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4" name="Text Box 6">
            <a:extLst>
              <a:ext uri="{FF2B5EF4-FFF2-40B4-BE49-F238E27FC236}">
                <a16:creationId xmlns:a16="http://schemas.microsoft.com/office/drawing/2014/main" id="{13D041F3-DA31-0C53-CCD5-BFEE38F6CB2C}"/>
              </a:ext>
            </a:extLst>
          </p:cNvPr>
          <p:cNvSpPr txBox="1">
            <a:spLocks noChangeArrowheads="1"/>
          </p:cNvSpPr>
          <p:nvPr/>
        </p:nvSpPr>
        <p:spPr bwMode="auto">
          <a:xfrm>
            <a:off x="6372200" y="2276872"/>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5" name="Oval 7">
            <a:extLst>
              <a:ext uri="{FF2B5EF4-FFF2-40B4-BE49-F238E27FC236}">
                <a16:creationId xmlns:a16="http://schemas.microsoft.com/office/drawing/2014/main" id="{E182AD0F-97C5-19BB-F439-B7678BF169E5}"/>
              </a:ext>
            </a:extLst>
          </p:cNvPr>
          <p:cNvSpPr>
            <a:spLocks noChangeArrowheads="1"/>
          </p:cNvSpPr>
          <p:nvPr/>
        </p:nvSpPr>
        <p:spPr bwMode="auto">
          <a:xfrm>
            <a:off x="5534000" y="31150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6" name="Text Box 8">
            <a:extLst>
              <a:ext uri="{FF2B5EF4-FFF2-40B4-BE49-F238E27FC236}">
                <a16:creationId xmlns:a16="http://schemas.microsoft.com/office/drawing/2014/main" id="{AAA5BBEE-6A44-AD67-BF33-8CDDAD8A5602}"/>
              </a:ext>
            </a:extLst>
          </p:cNvPr>
          <p:cNvSpPr txBox="1">
            <a:spLocks noChangeArrowheads="1"/>
          </p:cNvSpPr>
          <p:nvPr/>
        </p:nvSpPr>
        <p:spPr bwMode="auto">
          <a:xfrm>
            <a:off x="5610200" y="3191272"/>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7" name="Oval 9">
            <a:extLst>
              <a:ext uri="{FF2B5EF4-FFF2-40B4-BE49-F238E27FC236}">
                <a16:creationId xmlns:a16="http://schemas.microsoft.com/office/drawing/2014/main" id="{5C35F9DD-0908-8B86-EE0D-49441BC5764C}"/>
              </a:ext>
            </a:extLst>
          </p:cNvPr>
          <p:cNvSpPr>
            <a:spLocks noChangeArrowheads="1"/>
          </p:cNvSpPr>
          <p:nvPr/>
        </p:nvSpPr>
        <p:spPr bwMode="auto">
          <a:xfrm>
            <a:off x="7134200" y="31150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8" name="Text Box 10">
            <a:extLst>
              <a:ext uri="{FF2B5EF4-FFF2-40B4-BE49-F238E27FC236}">
                <a16:creationId xmlns:a16="http://schemas.microsoft.com/office/drawing/2014/main" id="{0C50DBB1-9FEE-032A-8A76-EB2FC4F93ED9}"/>
              </a:ext>
            </a:extLst>
          </p:cNvPr>
          <p:cNvSpPr txBox="1">
            <a:spLocks noChangeArrowheads="1"/>
          </p:cNvSpPr>
          <p:nvPr/>
        </p:nvSpPr>
        <p:spPr bwMode="auto">
          <a:xfrm>
            <a:off x="7210400" y="3191272"/>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9" name="Oval 11">
            <a:extLst>
              <a:ext uri="{FF2B5EF4-FFF2-40B4-BE49-F238E27FC236}">
                <a16:creationId xmlns:a16="http://schemas.microsoft.com/office/drawing/2014/main" id="{AC927FF9-3870-2C6E-44C1-ABBC6A509A9C}"/>
              </a:ext>
            </a:extLst>
          </p:cNvPr>
          <p:cNvSpPr>
            <a:spLocks noChangeArrowheads="1"/>
          </p:cNvSpPr>
          <p:nvPr/>
        </p:nvSpPr>
        <p:spPr bwMode="auto">
          <a:xfrm>
            <a:off x="5991200" y="42580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0" name="Text Box 12">
            <a:extLst>
              <a:ext uri="{FF2B5EF4-FFF2-40B4-BE49-F238E27FC236}">
                <a16:creationId xmlns:a16="http://schemas.microsoft.com/office/drawing/2014/main" id="{30ADA75C-75F4-D68D-C62E-89407E3541BA}"/>
              </a:ext>
            </a:extLst>
          </p:cNvPr>
          <p:cNvSpPr txBox="1">
            <a:spLocks noChangeArrowheads="1"/>
          </p:cNvSpPr>
          <p:nvPr/>
        </p:nvSpPr>
        <p:spPr bwMode="auto">
          <a:xfrm>
            <a:off x="6067400" y="4334272"/>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1" name="Oval 13">
            <a:extLst>
              <a:ext uri="{FF2B5EF4-FFF2-40B4-BE49-F238E27FC236}">
                <a16:creationId xmlns:a16="http://schemas.microsoft.com/office/drawing/2014/main" id="{3F49A3A8-6FBE-233D-175B-6BFEC522D7AA}"/>
              </a:ext>
            </a:extLst>
          </p:cNvPr>
          <p:cNvSpPr>
            <a:spLocks noChangeArrowheads="1"/>
          </p:cNvSpPr>
          <p:nvPr/>
        </p:nvSpPr>
        <p:spPr bwMode="auto">
          <a:xfrm>
            <a:off x="4848200" y="43342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2" name="Text Box 14">
            <a:extLst>
              <a:ext uri="{FF2B5EF4-FFF2-40B4-BE49-F238E27FC236}">
                <a16:creationId xmlns:a16="http://schemas.microsoft.com/office/drawing/2014/main" id="{2DE385FC-10DF-CC1F-662E-568AA4D800E9}"/>
              </a:ext>
            </a:extLst>
          </p:cNvPr>
          <p:cNvSpPr txBox="1">
            <a:spLocks noChangeArrowheads="1"/>
          </p:cNvSpPr>
          <p:nvPr/>
        </p:nvSpPr>
        <p:spPr bwMode="auto">
          <a:xfrm>
            <a:off x="5000600" y="4410472"/>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3" name="Oval 15">
            <a:extLst>
              <a:ext uri="{FF2B5EF4-FFF2-40B4-BE49-F238E27FC236}">
                <a16:creationId xmlns:a16="http://schemas.microsoft.com/office/drawing/2014/main" id="{32167DBF-9632-3FC9-C804-18E8A2F3246E}"/>
              </a:ext>
            </a:extLst>
          </p:cNvPr>
          <p:cNvSpPr>
            <a:spLocks noChangeArrowheads="1"/>
          </p:cNvSpPr>
          <p:nvPr/>
        </p:nvSpPr>
        <p:spPr bwMode="auto">
          <a:xfrm>
            <a:off x="6753200" y="4258072"/>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4" name="Text Box 16">
            <a:extLst>
              <a:ext uri="{FF2B5EF4-FFF2-40B4-BE49-F238E27FC236}">
                <a16:creationId xmlns:a16="http://schemas.microsoft.com/office/drawing/2014/main" id="{9215F8A0-1735-1B60-C76D-5CD3891181D8}"/>
              </a:ext>
            </a:extLst>
          </p:cNvPr>
          <p:cNvSpPr txBox="1">
            <a:spLocks noChangeArrowheads="1"/>
          </p:cNvSpPr>
          <p:nvPr/>
        </p:nvSpPr>
        <p:spPr bwMode="auto">
          <a:xfrm>
            <a:off x="6829400" y="4334272"/>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5" name="Line 17">
            <a:extLst>
              <a:ext uri="{FF2B5EF4-FFF2-40B4-BE49-F238E27FC236}">
                <a16:creationId xmlns:a16="http://schemas.microsoft.com/office/drawing/2014/main" id="{87A2C891-21F3-F452-C5C0-40DE892ADBFB}"/>
              </a:ext>
            </a:extLst>
          </p:cNvPr>
          <p:cNvSpPr>
            <a:spLocks noChangeShapeType="1"/>
          </p:cNvSpPr>
          <p:nvPr/>
        </p:nvSpPr>
        <p:spPr bwMode="auto">
          <a:xfrm flipH="1">
            <a:off x="5991200" y="2657872"/>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8">
            <a:extLst>
              <a:ext uri="{FF2B5EF4-FFF2-40B4-BE49-F238E27FC236}">
                <a16:creationId xmlns:a16="http://schemas.microsoft.com/office/drawing/2014/main" id="{D2D896CE-15C4-B3E2-569F-8EC1539ED609}"/>
              </a:ext>
            </a:extLst>
          </p:cNvPr>
          <p:cNvSpPr>
            <a:spLocks noChangeShapeType="1"/>
          </p:cNvSpPr>
          <p:nvPr/>
        </p:nvSpPr>
        <p:spPr bwMode="auto">
          <a:xfrm flipH="1">
            <a:off x="5229200" y="3648472"/>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9">
            <a:extLst>
              <a:ext uri="{FF2B5EF4-FFF2-40B4-BE49-F238E27FC236}">
                <a16:creationId xmlns:a16="http://schemas.microsoft.com/office/drawing/2014/main" id="{540252F8-61E8-D521-DE03-AAA21E01A9F0}"/>
              </a:ext>
            </a:extLst>
          </p:cNvPr>
          <p:cNvSpPr>
            <a:spLocks noChangeShapeType="1"/>
          </p:cNvSpPr>
          <p:nvPr/>
        </p:nvSpPr>
        <p:spPr bwMode="auto">
          <a:xfrm>
            <a:off x="5991200" y="364847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0">
            <a:extLst>
              <a:ext uri="{FF2B5EF4-FFF2-40B4-BE49-F238E27FC236}">
                <a16:creationId xmlns:a16="http://schemas.microsoft.com/office/drawing/2014/main" id="{C96954A1-EC18-588A-B586-647A6C5063A1}"/>
              </a:ext>
            </a:extLst>
          </p:cNvPr>
          <p:cNvSpPr>
            <a:spLocks noChangeShapeType="1"/>
          </p:cNvSpPr>
          <p:nvPr/>
        </p:nvSpPr>
        <p:spPr bwMode="auto">
          <a:xfrm>
            <a:off x="6829400" y="2657872"/>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1">
            <a:extLst>
              <a:ext uri="{FF2B5EF4-FFF2-40B4-BE49-F238E27FC236}">
                <a16:creationId xmlns:a16="http://schemas.microsoft.com/office/drawing/2014/main" id="{97A5902B-BDF7-A96C-9148-8CCAC49B0215}"/>
              </a:ext>
            </a:extLst>
          </p:cNvPr>
          <p:cNvSpPr>
            <a:spLocks noChangeShapeType="1"/>
          </p:cNvSpPr>
          <p:nvPr/>
        </p:nvSpPr>
        <p:spPr bwMode="auto">
          <a:xfrm flipH="1">
            <a:off x="7058000" y="3648472"/>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22">
            <a:extLst>
              <a:ext uri="{FF2B5EF4-FFF2-40B4-BE49-F238E27FC236}">
                <a16:creationId xmlns:a16="http://schemas.microsoft.com/office/drawing/2014/main" id="{61B0C272-48DC-76D3-0B07-78FD11BAC9C7}"/>
              </a:ext>
            </a:extLst>
          </p:cNvPr>
          <p:cNvSpPr txBox="1">
            <a:spLocks noChangeArrowheads="1"/>
          </p:cNvSpPr>
          <p:nvPr/>
        </p:nvSpPr>
        <p:spPr bwMode="auto">
          <a:xfrm>
            <a:off x="6372200" y="5020072"/>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1" name="Text Box 23">
            <a:extLst>
              <a:ext uri="{FF2B5EF4-FFF2-40B4-BE49-F238E27FC236}">
                <a16:creationId xmlns:a16="http://schemas.microsoft.com/office/drawing/2014/main" id="{8B8DA0C6-FAB3-1B58-7499-ED75EE0B8705}"/>
              </a:ext>
            </a:extLst>
          </p:cNvPr>
          <p:cNvSpPr txBox="1">
            <a:spLocks noChangeArrowheads="1"/>
          </p:cNvSpPr>
          <p:nvPr/>
        </p:nvSpPr>
        <p:spPr bwMode="auto">
          <a:xfrm>
            <a:off x="5457800" y="5020072"/>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2" name="Text Box 24">
            <a:extLst>
              <a:ext uri="{FF2B5EF4-FFF2-40B4-BE49-F238E27FC236}">
                <a16:creationId xmlns:a16="http://schemas.microsoft.com/office/drawing/2014/main" id="{0F29DB6D-C464-DB64-A4E2-0DAAA4773F30}"/>
              </a:ext>
            </a:extLst>
          </p:cNvPr>
          <p:cNvSpPr txBox="1">
            <a:spLocks noChangeArrowheads="1"/>
          </p:cNvSpPr>
          <p:nvPr/>
        </p:nvSpPr>
        <p:spPr bwMode="auto">
          <a:xfrm>
            <a:off x="6829400" y="5020072"/>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3" name="Text Box 25">
            <a:extLst>
              <a:ext uri="{FF2B5EF4-FFF2-40B4-BE49-F238E27FC236}">
                <a16:creationId xmlns:a16="http://schemas.microsoft.com/office/drawing/2014/main" id="{AD225FD5-BBB4-E63A-8A1D-02E3848FBE19}"/>
              </a:ext>
            </a:extLst>
          </p:cNvPr>
          <p:cNvSpPr txBox="1">
            <a:spLocks noChangeArrowheads="1"/>
          </p:cNvSpPr>
          <p:nvPr/>
        </p:nvSpPr>
        <p:spPr bwMode="auto">
          <a:xfrm>
            <a:off x="7134200" y="5020072"/>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4" name="Text Box 26">
            <a:extLst>
              <a:ext uri="{FF2B5EF4-FFF2-40B4-BE49-F238E27FC236}">
                <a16:creationId xmlns:a16="http://schemas.microsoft.com/office/drawing/2014/main" id="{A8BA2EBE-3FD5-5288-961F-6631457CDFBC}"/>
              </a:ext>
            </a:extLst>
          </p:cNvPr>
          <p:cNvSpPr txBox="1">
            <a:spLocks noChangeArrowheads="1"/>
          </p:cNvSpPr>
          <p:nvPr/>
        </p:nvSpPr>
        <p:spPr bwMode="auto">
          <a:xfrm>
            <a:off x="5915000" y="5020072"/>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5" name="Text Box 25">
            <a:extLst>
              <a:ext uri="{FF2B5EF4-FFF2-40B4-BE49-F238E27FC236}">
                <a16:creationId xmlns:a16="http://schemas.microsoft.com/office/drawing/2014/main" id="{DFAC1F90-32B7-5696-AE67-6A93C252D566}"/>
              </a:ext>
            </a:extLst>
          </p:cNvPr>
          <p:cNvSpPr txBox="1">
            <a:spLocks noChangeArrowheads="1"/>
          </p:cNvSpPr>
          <p:nvPr/>
        </p:nvSpPr>
        <p:spPr bwMode="auto">
          <a:xfrm>
            <a:off x="7439000" y="5020072"/>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6" name="TextBox 50">
            <a:extLst>
              <a:ext uri="{FF2B5EF4-FFF2-40B4-BE49-F238E27FC236}">
                <a16:creationId xmlns:a16="http://schemas.microsoft.com/office/drawing/2014/main" id="{2A88B4A7-8469-CA5B-6BE4-83299495C40E}"/>
              </a:ext>
            </a:extLst>
          </p:cNvPr>
          <p:cNvSpPr txBox="1">
            <a:spLocks noChangeArrowheads="1"/>
          </p:cNvSpPr>
          <p:nvPr/>
        </p:nvSpPr>
        <p:spPr bwMode="auto">
          <a:xfrm>
            <a:off x="6067400" y="5553472"/>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F966-F315-34F8-48C5-4FB410752DA6}"/>
              </a:ext>
            </a:extLst>
          </p:cNvPr>
          <p:cNvSpPr>
            <a:spLocks noGrp="1"/>
          </p:cNvSpPr>
          <p:nvPr>
            <p:ph type="title"/>
          </p:nvPr>
        </p:nvSpPr>
        <p:spPr/>
        <p:txBody>
          <a:bodyPr/>
          <a:lstStyle/>
          <a:p>
            <a:pPr eaLnBrk="1" fontAlgn="auto" hangingPunct="1">
              <a:spcAft>
                <a:spcPts val="0"/>
              </a:spcAft>
              <a:defRPr/>
            </a:pPr>
            <a:r>
              <a:rPr lang="en-US" dirty="0"/>
              <a:t>Heap order property</a:t>
            </a:r>
          </a:p>
        </p:txBody>
      </p:sp>
      <p:sp>
        <p:nvSpPr>
          <p:cNvPr id="13315" name="Content Placeholder 2">
            <a:extLst>
              <a:ext uri="{FF2B5EF4-FFF2-40B4-BE49-F238E27FC236}">
                <a16:creationId xmlns:a16="http://schemas.microsoft.com/office/drawing/2014/main" id="{C76676D5-8DC9-1251-1B00-DC4A49685C21}"/>
              </a:ext>
            </a:extLst>
          </p:cNvPr>
          <p:cNvSpPr>
            <a:spLocks noGrp="1"/>
          </p:cNvSpPr>
          <p:nvPr>
            <p:ph sz="quarter" idx="1"/>
          </p:nvPr>
        </p:nvSpPr>
        <p:spPr>
          <a:xfrm>
            <a:off x="457200" y="1600200"/>
            <a:ext cx="7467600" cy="4873625"/>
          </a:xfrm>
        </p:spPr>
        <p:txBody>
          <a:bodyPr/>
          <a:lstStyle/>
          <a:p>
            <a:pPr eaLnBrk="1" hangingPunct="1"/>
            <a:r>
              <a:rPr lang="en-US" altLang="en-US" dirty="0"/>
              <a:t>For every node </a:t>
            </a:r>
            <a:r>
              <a:rPr lang="en-US" altLang="en-US" i="1" dirty="0"/>
              <a:t>v</a:t>
            </a:r>
            <a:r>
              <a:rPr lang="en-US" altLang="en-US" dirty="0"/>
              <a:t>, other than the root, the key stored in </a:t>
            </a:r>
            <a:r>
              <a:rPr lang="en-US" altLang="en-US" i="1" dirty="0"/>
              <a:t>v </a:t>
            </a:r>
            <a:r>
              <a:rPr lang="en-US" altLang="en-US" dirty="0"/>
              <a:t>is greater or equal (smaller or equal for max heap) than the key stored in the parent of </a:t>
            </a:r>
            <a:r>
              <a:rPr lang="en-US" altLang="en-US" i="1" dirty="0"/>
              <a:t>v</a:t>
            </a:r>
            <a:r>
              <a:rPr lang="en-US" altLang="en-US" dirty="0"/>
              <a:t>.</a:t>
            </a:r>
          </a:p>
          <a:p>
            <a:pPr eaLnBrk="1" hangingPunct="1"/>
            <a:endParaRPr lang="en-US" altLang="en-US" dirty="0"/>
          </a:p>
          <a:p>
            <a:pPr eaLnBrk="1" hangingPunct="1"/>
            <a:r>
              <a:rPr lang="en-US" altLang="en-US" dirty="0"/>
              <a:t>In this case the maximum value is stored in the root</a:t>
            </a:r>
          </a:p>
          <a:p>
            <a:pPr eaLnBrk="1" hangingPunct="1"/>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7096-60D9-0E74-C0C2-74AFD8285DED}"/>
              </a:ext>
            </a:extLst>
          </p:cNvPr>
          <p:cNvSpPr>
            <a:spLocks noGrp="1"/>
          </p:cNvSpPr>
          <p:nvPr>
            <p:ph type="title"/>
          </p:nvPr>
        </p:nvSpPr>
        <p:spPr/>
        <p:txBody>
          <a:bodyPr/>
          <a:lstStyle/>
          <a:p>
            <a:pPr eaLnBrk="1" fontAlgn="auto" hangingPunct="1">
              <a:spcAft>
                <a:spcPts val="0"/>
              </a:spcAft>
              <a:defRPr/>
            </a:pPr>
            <a:r>
              <a:rPr lang="en-US" dirty="0"/>
              <a:t>Definition</a:t>
            </a:r>
          </a:p>
        </p:txBody>
      </p:sp>
      <p:sp>
        <p:nvSpPr>
          <p:cNvPr id="14339" name="Content Placeholder 2">
            <a:extLst>
              <a:ext uri="{FF2B5EF4-FFF2-40B4-BE49-F238E27FC236}">
                <a16:creationId xmlns:a16="http://schemas.microsoft.com/office/drawing/2014/main" id="{E7AA3C1B-00FB-646A-9597-3B244A96C67D}"/>
              </a:ext>
            </a:extLst>
          </p:cNvPr>
          <p:cNvSpPr>
            <a:spLocks noGrp="1"/>
          </p:cNvSpPr>
          <p:nvPr>
            <p:ph sz="quarter" idx="1"/>
          </p:nvPr>
        </p:nvSpPr>
        <p:spPr>
          <a:xfrm>
            <a:off x="457200" y="1600200"/>
            <a:ext cx="7467600" cy="4873625"/>
          </a:xfrm>
        </p:spPr>
        <p:txBody>
          <a:bodyPr/>
          <a:lstStyle/>
          <a:p>
            <a:pPr eaLnBrk="1" hangingPunct="1"/>
            <a:r>
              <a:rPr lang="en-US" altLang="en-US"/>
              <a:t>Max Heap</a:t>
            </a:r>
          </a:p>
          <a:p>
            <a:pPr lvl="1" eaLnBrk="1" hangingPunct="1"/>
            <a:r>
              <a:rPr lang="en-US" altLang="en-US"/>
              <a:t>Store data in ascending order</a:t>
            </a:r>
          </a:p>
          <a:p>
            <a:pPr lvl="1" eaLnBrk="1" hangingPunct="1"/>
            <a:r>
              <a:rPr lang="en-US" altLang="en-US"/>
              <a:t>Has property of</a:t>
            </a:r>
          </a:p>
          <a:p>
            <a:pPr lvl="1" eaLnBrk="1" hangingPunct="1">
              <a:buFont typeface="Wingdings 2" pitchFamily="2" charset="2"/>
              <a:buNone/>
            </a:pPr>
            <a:r>
              <a:rPr lang="en-US" altLang="en-US"/>
              <a:t>	A[Parent(i)] ≥ A[i]</a:t>
            </a:r>
          </a:p>
          <a:p>
            <a:pPr eaLnBrk="1" hangingPunct="1"/>
            <a:r>
              <a:rPr lang="en-US" altLang="en-US"/>
              <a:t>Min Heap</a:t>
            </a:r>
          </a:p>
          <a:p>
            <a:pPr lvl="1" eaLnBrk="1" hangingPunct="1"/>
            <a:r>
              <a:rPr lang="en-US" altLang="en-US"/>
              <a:t>Store data in descending order</a:t>
            </a:r>
          </a:p>
          <a:p>
            <a:pPr lvl="1" eaLnBrk="1" hangingPunct="1"/>
            <a:r>
              <a:rPr lang="en-US" altLang="en-US"/>
              <a:t>Has property of</a:t>
            </a:r>
          </a:p>
          <a:p>
            <a:pPr lvl="1" eaLnBrk="1" hangingPunct="1">
              <a:buFont typeface="Wingdings 2" pitchFamily="2" charset="2"/>
              <a:buNone/>
            </a:pPr>
            <a:r>
              <a:rPr lang="en-US" altLang="en-US"/>
              <a:t>	A[Parent(i)] ≤ A[i]</a:t>
            </a:r>
          </a:p>
          <a:p>
            <a:pPr lvl="1"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A849-C26C-CAE8-A943-75C6C1028175}"/>
              </a:ext>
            </a:extLst>
          </p:cNvPr>
          <p:cNvSpPr>
            <a:spLocks noGrp="1"/>
          </p:cNvSpPr>
          <p:nvPr>
            <p:ph type="title"/>
          </p:nvPr>
        </p:nvSpPr>
        <p:spPr/>
        <p:txBody>
          <a:bodyPr/>
          <a:lstStyle/>
          <a:p>
            <a:pPr eaLnBrk="1" fontAlgn="auto" hangingPunct="1">
              <a:spcAft>
                <a:spcPts val="0"/>
              </a:spcAft>
              <a:defRPr/>
            </a:pPr>
            <a:r>
              <a:rPr lang="en-US" dirty="0"/>
              <a:t>Max Heap Example</a:t>
            </a:r>
          </a:p>
        </p:txBody>
      </p:sp>
      <p:sp>
        <p:nvSpPr>
          <p:cNvPr id="15363" name="Text Box 22">
            <a:extLst>
              <a:ext uri="{FF2B5EF4-FFF2-40B4-BE49-F238E27FC236}">
                <a16:creationId xmlns:a16="http://schemas.microsoft.com/office/drawing/2014/main" id="{32C812C8-1757-934D-644C-E091B9CCDB10}"/>
              </a:ext>
            </a:extLst>
          </p:cNvPr>
          <p:cNvSpPr txBox="1">
            <a:spLocks noChangeArrowheads="1"/>
          </p:cNvSpPr>
          <p:nvPr/>
        </p:nvSpPr>
        <p:spPr bwMode="auto">
          <a:xfrm>
            <a:off x="40386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5364" name="Text Box 23">
            <a:extLst>
              <a:ext uri="{FF2B5EF4-FFF2-40B4-BE49-F238E27FC236}">
                <a16:creationId xmlns:a16="http://schemas.microsoft.com/office/drawing/2014/main" id="{EE3630E7-B86F-BBAD-EBD3-7EEC1BF24783}"/>
              </a:ext>
            </a:extLst>
          </p:cNvPr>
          <p:cNvSpPr txBox="1">
            <a:spLocks noChangeArrowheads="1"/>
          </p:cNvSpPr>
          <p:nvPr/>
        </p:nvSpPr>
        <p:spPr bwMode="auto">
          <a:xfrm>
            <a:off x="3124200" y="4800600"/>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5365" name="Text Box 24">
            <a:extLst>
              <a:ext uri="{FF2B5EF4-FFF2-40B4-BE49-F238E27FC236}">
                <a16:creationId xmlns:a16="http://schemas.microsoft.com/office/drawing/2014/main" id="{4DD14A8D-4A24-6F27-1E80-638E8AD4ABDE}"/>
              </a:ext>
            </a:extLst>
          </p:cNvPr>
          <p:cNvSpPr txBox="1">
            <a:spLocks noChangeArrowheads="1"/>
          </p:cNvSpPr>
          <p:nvPr/>
        </p:nvSpPr>
        <p:spPr bwMode="auto">
          <a:xfrm>
            <a:off x="44958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5366" name="Text Box 25">
            <a:extLst>
              <a:ext uri="{FF2B5EF4-FFF2-40B4-BE49-F238E27FC236}">
                <a16:creationId xmlns:a16="http://schemas.microsoft.com/office/drawing/2014/main" id="{D1E66DEA-DA1D-AB91-872C-52562FF7CA24}"/>
              </a:ext>
            </a:extLst>
          </p:cNvPr>
          <p:cNvSpPr txBox="1">
            <a:spLocks noChangeArrowheads="1"/>
          </p:cNvSpPr>
          <p:nvPr/>
        </p:nvSpPr>
        <p:spPr bwMode="auto">
          <a:xfrm>
            <a:off x="48006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5367" name="Text Box 26">
            <a:extLst>
              <a:ext uri="{FF2B5EF4-FFF2-40B4-BE49-F238E27FC236}">
                <a16:creationId xmlns:a16="http://schemas.microsoft.com/office/drawing/2014/main" id="{7070AA12-3CA2-2D9A-7B9B-4B8381C78107}"/>
              </a:ext>
            </a:extLst>
          </p:cNvPr>
          <p:cNvSpPr txBox="1">
            <a:spLocks noChangeArrowheads="1"/>
          </p:cNvSpPr>
          <p:nvPr/>
        </p:nvSpPr>
        <p:spPr bwMode="auto">
          <a:xfrm>
            <a:off x="35814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5368" name="Text Box 25">
            <a:extLst>
              <a:ext uri="{FF2B5EF4-FFF2-40B4-BE49-F238E27FC236}">
                <a16:creationId xmlns:a16="http://schemas.microsoft.com/office/drawing/2014/main" id="{6328DE66-E703-9D31-9AE3-2ECD32FE13F8}"/>
              </a:ext>
            </a:extLst>
          </p:cNvPr>
          <p:cNvSpPr txBox="1">
            <a:spLocks noChangeArrowheads="1"/>
          </p:cNvSpPr>
          <p:nvPr/>
        </p:nvSpPr>
        <p:spPr bwMode="auto">
          <a:xfrm>
            <a:off x="51054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5369" name="TextBox 50">
            <a:extLst>
              <a:ext uri="{FF2B5EF4-FFF2-40B4-BE49-F238E27FC236}">
                <a16:creationId xmlns:a16="http://schemas.microsoft.com/office/drawing/2014/main" id="{AE81847A-7AB0-B5CD-C160-97812CAC5DAB}"/>
              </a:ext>
            </a:extLst>
          </p:cNvPr>
          <p:cNvSpPr txBox="1">
            <a:spLocks noChangeArrowheads="1"/>
          </p:cNvSpPr>
          <p:nvPr/>
        </p:nvSpPr>
        <p:spPr bwMode="auto">
          <a:xfrm>
            <a:off x="3733800" y="5334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15370" name="Oval 4">
            <a:extLst>
              <a:ext uri="{FF2B5EF4-FFF2-40B4-BE49-F238E27FC236}">
                <a16:creationId xmlns:a16="http://schemas.microsoft.com/office/drawing/2014/main" id="{2BC077D6-5004-F433-1BEB-24D055EFD8E7}"/>
              </a:ext>
            </a:extLst>
          </p:cNvPr>
          <p:cNvSpPr>
            <a:spLocks noChangeArrowheads="1"/>
          </p:cNvSpPr>
          <p:nvPr/>
        </p:nvSpPr>
        <p:spPr bwMode="auto">
          <a:xfrm>
            <a:off x="42672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71" name="Text Box 6">
            <a:extLst>
              <a:ext uri="{FF2B5EF4-FFF2-40B4-BE49-F238E27FC236}">
                <a16:creationId xmlns:a16="http://schemas.microsoft.com/office/drawing/2014/main" id="{408BC2C2-E592-92E7-3CE1-D37A62EC5AD6}"/>
              </a:ext>
            </a:extLst>
          </p:cNvPr>
          <p:cNvSpPr txBox="1">
            <a:spLocks noChangeArrowheads="1"/>
          </p:cNvSpPr>
          <p:nvPr/>
        </p:nvSpPr>
        <p:spPr bwMode="auto">
          <a:xfrm>
            <a:off x="4343400" y="1676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5372" name="Oval 7">
            <a:extLst>
              <a:ext uri="{FF2B5EF4-FFF2-40B4-BE49-F238E27FC236}">
                <a16:creationId xmlns:a16="http://schemas.microsoft.com/office/drawing/2014/main" id="{9BB3E81B-DFDD-35FE-48E8-A1C8D824B264}"/>
              </a:ext>
            </a:extLst>
          </p:cNvPr>
          <p:cNvSpPr>
            <a:spLocks noChangeArrowheads="1"/>
          </p:cNvSpPr>
          <p:nvPr/>
        </p:nvSpPr>
        <p:spPr bwMode="auto">
          <a:xfrm>
            <a:off x="35052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73" name="Text Box 8">
            <a:extLst>
              <a:ext uri="{FF2B5EF4-FFF2-40B4-BE49-F238E27FC236}">
                <a16:creationId xmlns:a16="http://schemas.microsoft.com/office/drawing/2014/main" id="{18A2E91C-2D65-5F3A-F186-0569D6A7DAB5}"/>
              </a:ext>
            </a:extLst>
          </p:cNvPr>
          <p:cNvSpPr txBox="1">
            <a:spLocks noChangeArrowheads="1"/>
          </p:cNvSpPr>
          <p:nvPr/>
        </p:nvSpPr>
        <p:spPr bwMode="auto">
          <a:xfrm>
            <a:off x="35814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5374" name="Oval 9">
            <a:extLst>
              <a:ext uri="{FF2B5EF4-FFF2-40B4-BE49-F238E27FC236}">
                <a16:creationId xmlns:a16="http://schemas.microsoft.com/office/drawing/2014/main" id="{04D600CD-496E-D224-E5F6-F51E6354C8F7}"/>
              </a:ext>
            </a:extLst>
          </p:cNvPr>
          <p:cNvSpPr>
            <a:spLocks noChangeArrowheads="1"/>
          </p:cNvSpPr>
          <p:nvPr/>
        </p:nvSpPr>
        <p:spPr bwMode="auto">
          <a:xfrm>
            <a:off x="510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75" name="Text Box 10">
            <a:extLst>
              <a:ext uri="{FF2B5EF4-FFF2-40B4-BE49-F238E27FC236}">
                <a16:creationId xmlns:a16="http://schemas.microsoft.com/office/drawing/2014/main" id="{D98AC14D-C95F-E51B-52E9-F7B398E4A570}"/>
              </a:ext>
            </a:extLst>
          </p:cNvPr>
          <p:cNvSpPr txBox="1">
            <a:spLocks noChangeArrowheads="1"/>
          </p:cNvSpPr>
          <p:nvPr/>
        </p:nvSpPr>
        <p:spPr bwMode="auto">
          <a:xfrm>
            <a:off x="51816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5376" name="Oval 11">
            <a:extLst>
              <a:ext uri="{FF2B5EF4-FFF2-40B4-BE49-F238E27FC236}">
                <a16:creationId xmlns:a16="http://schemas.microsoft.com/office/drawing/2014/main" id="{489559F3-B8C0-446D-1BA0-6E86A1F7AD22}"/>
              </a:ext>
            </a:extLst>
          </p:cNvPr>
          <p:cNvSpPr>
            <a:spLocks noChangeArrowheads="1"/>
          </p:cNvSpPr>
          <p:nvPr/>
        </p:nvSpPr>
        <p:spPr bwMode="auto">
          <a:xfrm>
            <a:off x="3962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77" name="Text Box 12">
            <a:extLst>
              <a:ext uri="{FF2B5EF4-FFF2-40B4-BE49-F238E27FC236}">
                <a16:creationId xmlns:a16="http://schemas.microsoft.com/office/drawing/2014/main" id="{7794F8E4-993B-413E-2273-3E4C8CA25D66}"/>
              </a:ext>
            </a:extLst>
          </p:cNvPr>
          <p:cNvSpPr txBox="1">
            <a:spLocks noChangeArrowheads="1"/>
          </p:cNvSpPr>
          <p:nvPr/>
        </p:nvSpPr>
        <p:spPr bwMode="auto">
          <a:xfrm>
            <a:off x="4038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5378" name="Oval 13">
            <a:extLst>
              <a:ext uri="{FF2B5EF4-FFF2-40B4-BE49-F238E27FC236}">
                <a16:creationId xmlns:a16="http://schemas.microsoft.com/office/drawing/2014/main" id="{6841B909-EC00-D0DC-5F9F-0C79BF5B4564}"/>
              </a:ext>
            </a:extLst>
          </p:cNvPr>
          <p:cNvSpPr>
            <a:spLocks noChangeArrowheads="1"/>
          </p:cNvSpPr>
          <p:nvPr/>
        </p:nvSpPr>
        <p:spPr bwMode="auto">
          <a:xfrm>
            <a:off x="28194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79" name="Text Box 14">
            <a:extLst>
              <a:ext uri="{FF2B5EF4-FFF2-40B4-BE49-F238E27FC236}">
                <a16:creationId xmlns:a16="http://schemas.microsoft.com/office/drawing/2014/main" id="{2D7DA065-42EF-BB7F-D288-4789D9AA8FDA}"/>
              </a:ext>
            </a:extLst>
          </p:cNvPr>
          <p:cNvSpPr txBox="1">
            <a:spLocks noChangeArrowheads="1"/>
          </p:cNvSpPr>
          <p:nvPr/>
        </p:nvSpPr>
        <p:spPr bwMode="auto">
          <a:xfrm>
            <a:off x="2971800" y="3810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5380" name="Oval 15">
            <a:extLst>
              <a:ext uri="{FF2B5EF4-FFF2-40B4-BE49-F238E27FC236}">
                <a16:creationId xmlns:a16="http://schemas.microsoft.com/office/drawing/2014/main" id="{3E694B6A-102E-63E2-1366-6C066BEA8B34}"/>
              </a:ext>
            </a:extLst>
          </p:cNvPr>
          <p:cNvSpPr>
            <a:spLocks noChangeArrowheads="1"/>
          </p:cNvSpPr>
          <p:nvPr/>
        </p:nvSpPr>
        <p:spPr bwMode="auto">
          <a:xfrm>
            <a:off x="4724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5381" name="Text Box 16">
            <a:extLst>
              <a:ext uri="{FF2B5EF4-FFF2-40B4-BE49-F238E27FC236}">
                <a16:creationId xmlns:a16="http://schemas.microsoft.com/office/drawing/2014/main" id="{99CAF4B5-CCD5-A2C8-3357-38DF8659B81D}"/>
              </a:ext>
            </a:extLst>
          </p:cNvPr>
          <p:cNvSpPr txBox="1">
            <a:spLocks noChangeArrowheads="1"/>
          </p:cNvSpPr>
          <p:nvPr/>
        </p:nvSpPr>
        <p:spPr bwMode="auto">
          <a:xfrm>
            <a:off x="4800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5382" name="Line 17">
            <a:extLst>
              <a:ext uri="{FF2B5EF4-FFF2-40B4-BE49-F238E27FC236}">
                <a16:creationId xmlns:a16="http://schemas.microsoft.com/office/drawing/2014/main" id="{88E51E5C-48C4-3439-277A-C1A588C39301}"/>
              </a:ext>
            </a:extLst>
          </p:cNvPr>
          <p:cNvSpPr>
            <a:spLocks noChangeShapeType="1"/>
          </p:cNvSpPr>
          <p:nvPr/>
        </p:nvSpPr>
        <p:spPr bwMode="auto">
          <a:xfrm flipH="1">
            <a:off x="39624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18">
            <a:extLst>
              <a:ext uri="{FF2B5EF4-FFF2-40B4-BE49-F238E27FC236}">
                <a16:creationId xmlns:a16="http://schemas.microsoft.com/office/drawing/2014/main" id="{FB97F71E-CD2C-204E-F4F6-A66111A1F07A}"/>
              </a:ext>
            </a:extLst>
          </p:cNvPr>
          <p:cNvSpPr>
            <a:spLocks noChangeShapeType="1"/>
          </p:cNvSpPr>
          <p:nvPr/>
        </p:nvSpPr>
        <p:spPr bwMode="auto">
          <a:xfrm flipH="1">
            <a:off x="3200400" y="3048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19">
            <a:extLst>
              <a:ext uri="{FF2B5EF4-FFF2-40B4-BE49-F238E27FC236}">
                <a16:creationId xmlns:a16="http://schemas.microsoft.com/office/drawing/2014/main" id="{E3E903BA-9110-8A27-882E-5C74B2949061}"/>
              </a:ext>
            </a:extLst>
          </p:cNvPr>
          <p:cNvSpPr>
            <a:spLocks noChangeShapeType="1"/>
          </p:cNvSpPr>
          <p:nvPr/>
        </p:nvSpPr>
        <p:spPr bwMode="auto">
          <a:xfrm>
            <a:off x="3962400" y="3048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0">
            <a:extLst>
              <a:ext uri="{FF2B5EF4-FFF2-40B4-BE49-F238E27FC236}">
                <a16:creationId xmlns:a16="http://schemas.microsoft.com/office/drawing/2014/main" id="{E0892364-A530-AD75-BAD6-73319F83FACB}"/>
              </a:ext>
            </a:extLst>
          </p:cNvPr>
          <p:cNvSpPr>
            <a:spLocks noChangeShapeType="1"/>
          </p:cNvSpPr>
          <p:nvPr/>
        </p:nvSpPr>
        <p:spPr bwMode="auto">
          <a:xfrm>
            <a:off x="48006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1">
            <a:extLst>
              <a:ext uri="{FF2B5EF4-FFF2-40B4-BE49-F238E27FC236}">
                <a16:creationId xmlns:a16="http://schemas.microsoft.com/office/drawing/2014/main" id="{957586F3-578D-4AAA-D826-D2DB9FB42992}"/>
              </a:ext>
            </a:extLst>
          </p:cNvPr>
          <p:cNvSpPr>
            <a:spLocks noChangeShapeType="1"/>
          </p:cNvSpPr>
          <p:nvPr/>
        </p:nvSpPr>
        <p:spPr bwMode="auto">
          <a:xfrm flipH="1">
            <a:off x="50292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BD26-002C-7E9E-A40E-F92C188D49C0}"/>
              </a:ext>
            </a:extLst>
          </p:cNvPr>
          <p:cNvSpPr>
            <a:spLocks noGrp="1"/>
          </p:cNvSpPr>
          <p:nvPr>
            <p:ph type="title"/>
          </p:nvPr>
        </p:nvSpPr>
        <p:spPr/>
        <p:txBody>
          <a:bodyPr/>
          <a:lstStyle/>
          <a:p>
            <a:pPr eaLnBrk="1" fontAlgn="auto" hangingPunct="1">
              <a:spcAft>
                <a:spcPts val="0"/>
              </a:spcAft>
              <a:defRPr/>
            </a:pPr>
            <a:r>
              <a:rPr lang="en-US" dirty="0"/>
              <a:t>Min heap example</a:t>
            </a:r>
          </a:p>
        </p:txBody>
      </p:sp>
      <p:sp>
        <p:nvSpPr>
          <p:cNvPr id="16387" name="Text Box 24">
            <a:extLst>
              <a:ext uri="{FF2B5EF4-FFF2-40B4-BE49-F238E27FC236}">
                <a16:creationId xmlns:a16="http://schemas.microsoft.com/office/drawing/2014/main" id="{5D9321DB-2BA5-A2B1-4A07-8D7766AD04F5}"/>
              </a:ext>
            </a:extLst>
          </p:cNvPr>
          <p:cNvSpPr txBox="1">
            <a:spLocks noChangeArrowheads="1"/>
          </p:cNvSpPr>
          <p:nvPr/>
        </p:nvSpPr>
        <p:spPr bwMode="auto">
          <a:xfrm>
            <a:off x="44958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6388" name="Text Box 25">
            <a:extLst>
              <a:ext uri="{FF2B5EF4-FFF2-40B4-BE49-F238E27FC236}">
                <a16:creationId xmlns:a16="http://schemas.microsoft.com/office/drawing/2014/main" id="{5264F0CF-3835-5AC9-06CD-F7E40B8BC092}"/>
              </a:ext>
            </a:extLst>
          </p:cNvPr>
          <p:cNvSpPr txBox="1">
            <a:spLocks noChangeArrowheads="1"/>
          </p:cNvSpPr>
          <p:nvPr/>
        </p:nvSpPr>
        <p:spPr bwMode="auto">
          <a:xfrm>
            <a:off x="4191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6389" name="Text Box 26">
            <a:extLst>
              <a:ext uri="{FF2B5EF4-FFF2-40B4-BE49-F238E27FC236}">
                <a16:creationId xmlns:a16="http://schemas.microsoft.com/office/drawing/2014/main" id="{023E1A90-3D78-6864-860A-0132143E8232}"/>
              </a:ext>
            </a:extLst>
          </p:cNvPr>
          <p:cNvSpPr txBox="1">
            <a:spLocks noChangeArrowheads="1"/>
          </p:cNvSpPr>
          <p:nvPr/>
        </p:nvSpPr>
        <p:spPr bwMode="auto">
          <a:xfrm>
            <a:off x="49530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6390" name="Text Box 25">
            <a:extLst>
              <a:ext uri="{FF2B5EF4-FFF2-40B4-BE49-F238E27FC236}">
                <a16:creationId xmlns:a16="http://schemas.microsoft.com/office/drawing/2014/main" id="{1EA13C4C-D05C-7B2C-DF00-80BACD3FDCC8}"/>
              </a:ext>
            </a:extLst>
          </p:cNvPr>
          <p:cNvSpPr txBox="1">
            <a:spLocks noChangeArrowheads="1"/>
          </p:cNvSpPr>
          <p:nvPr/>
        </p:nvSpPr>
        <p:spPr bwMode="auto">
          <a:xfrm>
            <a:off x="3657600" y="5257800"/>
            <a:ext cx="533400"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6391" name="Text Box 25">
            <a:extLst>
              <a:ext uri="{FF2B5EF4-FFF2-40B4-BE49-F238E27FC236}">
                <a16:creationId xmlns:a16="http://schemas.microsoft.com/office/drawing/2014/main" id="{9BE13FA3-A378-3FD0-D817-64AB4761DAF1}"/>
              </a:ext>
            </a:extLst>
          </p:cNvPr>
          <p:cNvSpPr txBox="1">
            <a:spLocks noChangeArrowheads="1"/>
          </p:cNvSpPr>
          <p:nvPr/>
        </p:nvSpPr>
        <p:spPr bwMode="auto">
          <a:xfrm>
            <a:off x="3352800" y="5257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6392" name="Text Box 25">
            <a:extLst>
              <a:ext uri="{FF2B5EF4-FFF2-40B4-BE49-F238E27FC236}">
                <a16:creationId xmlns:a16="http://schemas.microsoft.com/office/drawing/2014/main" id="{3AE062B3-CD34-5DEE-21D2-EAF6C06486F8}"/>
              </a:ext>
            </a:extLst>
          </p:cNvPr>
          <p:cNvSpPr txBox="1">
            <a:spLocks noChangeArrowheads="1"/>
          </p:cNvSpPr>
          <p:nvPr/>
        </p:nvSpPr>
        <p:spPr bwMode="auto">
          <a:xfrm>
            <a:off x="3048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6393" name="TextBox 43">
            <a:extLst>
              <a:ext uri="{FF2B5EF4-FFF2-40B4-BE49-F238E27FC236}">
                <a16:creationId xmlns:a16="http://schemas.microsoft.com/office/drawing/2014/main" id="{6D08B7C3-E401-00F4-3620-EDAEC7D4A0B2}"/>
              </a:ext>
            </a:extLst>
          </p:cNvPr>
          <p:cNvSpPr txBox="1">
            <a:spLocks noChangeArrowheads="1"/>
          </p:cNvSpPr>
          <p:nvPr/>
        </p:nvSpPr>
        <p:spPr bwMode="auto">
          <a:xfrm>
            <a:off x="4038600" y="57150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16394" name="Oval 4">
            <a:extLst>
              <a:ext uri="{FF2B5EF4-FFF2-40B4-BE49-F238E27FC236}">
                <a16:creationId xmlns:a16="http://schemas.microsoft.com/office/drawing/2014/main" id="{D53890D1-AB61-3284-8B1F-036DB778F436}"/>
              </a:ext>
            </a:extLst>
          </p:cNvPr>
          <p:cNvSpPr>
            <a:spLocks noChangeArrowheads="1"/>
          </p:cNvSpPr>
          <p:nvPr/>
        </p:nvSpPr>
        <p:spPr bwMode="auto">
          <a:xfrm>
            <a:off x="4191000" y="1676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395" name="Text Box 6">
            <a:extLst>
              <a:ext uri="{FF2B5EF4-FFF2-40B4-BE49-F238E27FC236}">
                <a16:creationId xmlns:a16="http://schemas.microsoft.com/office/drawing/2014/main" id="{BE04252F-ACC5-AA90-F0C8-C7F4679B3C85}"/>
              </a:ext>
            </a:extLst>
          </p:cNvPr>
          <p:cNvSpPr txBox="1">
            <a:spLocks noChangeArrowheads="1"/>
          </p:cNvSpPr>
          <p:nvPr/>
        </p:nvSpPr>
        <p:spPr bwMode="auto">
          <a:xfrm>
            <a:off x="4267200" y="1752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6396" name="Oval 7">
            <a:extLst>
              <a:ext uri="{FF2B5EF4-FFF2-40B4-BE49-F238E27FC236}">
                <a16:creationId xmlns:a16="http://schemas.microsoft.com/office/drawing/2014/main" id="{03A9488F-AE66-73E9-E18A-080CF0A9AEAA}"/>
              </a:ext>
            </a:extLst>
          </p:cNvPr>
          <p:cNvSpPr>
            <a:spLocks noChangeArrowheads="1"/>
          </p:cNvSpPr>
          <p:nvPr/>
        </p:nvSpPr>
        <p:spPr bwMode="auto">
          <a:xfrm>
            <a:off x="34290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397" name="Text Box 8">
            <a:extLst>
              <a:ext uri="{FF2B5EF4-FFF2-40B4-BE49-F238E27FC236}">
                <a16:creationId xmlns:a16="http://schemas.microsoft.com/office/drawing/2014/main" id="{F3E5E862-4D6F-632C-FC41-63B8E482AB72}"/>
              </a:ext>
            </a:extLst>
          </p:cNvPr>
          <p:cNvSpPr txBox="1">
            <a:spLocks noChangeArrowheads="1"/>
          </p:cNvSpPr>
          <p:nvPr/>
        </p:nvSpPr>
        <p:spPr bwMode="auto">
          <a:xfrm>
            <a:off x="3505200" y="2667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6398" name="Oval 9">
            <a:extLst>
              <a:ext uri="{FF2B5EF4-FFF2-40B4-BE49-F238E27FC236}">
                <a16:creationId xmlns:a16="http://schemas.microsoft.com/office/drawing/2014/main" id="{96CBC1D1-8275-DCED-B6A8-D68D4B205FDB}"/>
              </a:ext>
            </a:extLst>
          </p:cNvPr>
          <p:cNvSpPr>
            <a:spLocks noChangeArrowheads="1"/>
          </p:cNvSpPr>
          <p:nvPr/>
        </p:nvSpPr>
        <p:spPr bwMode="auto">
          <a:xfrm>
            <a:off x="50292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399" name="Text Box 10">
            <a:extLst>
              <a:ext uri="{FF2B5EF4-FFF2-40B4-BE49-F238E27FC236}">
                <a16:creationId xmlns:a16="http://schemas.microsoft.com/office/drawing/2014/main" id="{FEBC29B9-F4AF-782B-5D0B-8C28A0424C13}"/>
              </a:ext>
            </a:extLst>
          </p:cNvPr>
          <p:cNvSpPr txBox="1">
            <a:spLocks noChangeArrowheads="1"/>
          </p:cNvSpPr>
          <p:nvPr/>
        </p:nvSpPr>
        <p:spPr bwMode="auto">
          <a:xfrm>
            <a:off x="5105400" y="2667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6400" name="Oval 11">
            <a:extLst>
              <a:ext uri="{FF2B5EF4-FFF2-40B4-BE49-F238E27FC236}">
                <a16:creationId xmlns:a16="http://schemas.microsoft.com/office/drawing/2014/main" id="{60943510-0B83-0F1C-0DA9-1C950DECCE0F}"/>
              </a:ext>
            </a:extLst>
          </p:cNvPr>
          <p:cNvSpPr>
            <a:spLocks noChangeArrowheads="1"/>
          </p:cNvSpPr>
          <p:nvPr/>
        </p:nvSpPr>
        <p:spPr bwMode="auto">
          <a:xfrm>
            <a:off x="3886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401" name="Text Box 12">
            <a:extLst>
              <a:ext uri="{FF2B5EF4-FFF2-40B4-BE49-F238E27FC236}">
                <a16:creationId xmlns:a16="http://schemas.microsoft.com/office/drawing/2014/main" id="{74D64559-7E11-130C-0812-CE9361B84EA1}"/>
              </a:ext>
            </a:extLst>
          </p:cNvPr>
          <p:cNvSpPr txBox="1">
            <a:spLocks noChangeArrowheads="1"/>
          </p:cNvSpPr>
          <p:nvPr/>
        </p:nvSpPr>
        <p:spPr bwMode="auto">
          <a:xfrm>
            <a:off x="3962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6402" name="Oval 13">
            <a:extLst>
              <a:ext uri="{FF2B5EF4-FFF2-40B4-BE49-F238E27FC236}">
                <a16:creationId xmlns:a16="http://schemas.microsoft.com/office/drawing/2014/main" id="{68AA7FD6-E0C1-4B46-C4D8-3D51C42CB4ED}"/>
              </a:ext>
            </a:extLst>
          </p:cNvPr>
          <p:cNvSpPr>
            <a:spLocks noChangeArrowheads="1"/>
          </p:cNvSpPr>
          <p:nvPr/>
        </p:nvSpPr>
        <p:spPr bwMode="auto">
          <a:xfrm>
            <a:off x="27432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403" name="Text Box 14">
            <a:extLst>
              <a:ext uri="{FF2B5EF4-FFF2-40B4-BE49-F238E27FC236}">
                <a16:creationId xmlns:a16="http://schemas.microsoft.com/office/drawing/2014/main" id="{766C7C33-2B47-ED6F-E93E-EB37260C2953}"/>
              </a:ext>
            </a:extLst>
          </p:cNvPr>
          <p:cNvSpPr txBox="1">
            <a:spLocks noChangeArrowheads="1"/>
          </p:cNvSpPr>
          <p:nvPr/>
        </p:nvSpPr>
        <p:spPr bwMode="auto">
          <a:xfrm>
            <a:off x="2895600" y="3886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6404" name="Oval 15">
            <a:extLst>
              <a:ext uri="{FF2B5EF4-FFF2-40B4-BE49-F238E27FC236}">
                <a16:creationId xmlns:a16="http://schemas.microsoft.com/office/drawing/2014/main" id="{5B6937E2-9C58-1503-2343-CC976588336D}"/>
              </a:ext>
            </a:extLst>
          </p:cNvPr>
          <p:cNvSpPr>
            <a:spLocks noChangeArrowheads="1"/>
          </p:cNvSpPr>
          <p:nvPr/>
        </p:nvSpPr>
        <p:spPr bwMode="auto">
          <a:xfrm>
            <a:off x="4648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6405" name="Text Box 16">
            <a:extLst>
              <a:ext uri="{FF2B5EF4-FFF2-40B4-BE49-F238E27FC236}">
                <a16:creationId xmlns:a16="http://schemas.microsoft.com/office/drawing/2014/main" id="{42C8C99D-8043-819E-8844-150FCFB64017}"/>
              </a:ext>
            </a:extLst>
          </p:cNvPr>
          <p:cNvSpPr txBox="1">
            <a:spLocks noChangeArrowheads="1"/>
          </p:cNvSpPr>
          <p:nvPr/>
        </p:nvSpPr>
        <p:spPr bwMode="auto">
          <a:xfrm>
            <a:off x="4724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6406" name="Line 17">
            <a:extLst>
              <a:ext uri="{FF2B5EF4-FFF2-40B4-BE49-F238E27FC236}">
                <a16:creationId xmlns:a16="http://schemas.microsoft.com/office/drawing/2014/main" id="{2B218E01-D246-56D9-1E7A-450D32354418}"/>
              </a:ext>
            </a:extLst>
          </p:cNvPr>
          <p:cNvSpPr>
            <a:spLocks noChangeShapeType="1"/>
          </p:cNvSpPr>
          <p:nvPr/>
        </p:nvSpPr>
        <p:spPr bwMode="auto">
          <a:xfrm flipH="1">
            <a:off x="38862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Line 18">
            <a:extLst>
              <a:ext uri="{FF2B5EF4-FFF2-40B4-BE49-F238E27FC236}">
                <a16:creationId xmlns:a16="http://schemas.microsoft.com/office/drawing/2014/main" id="{BB3FA398-9170-278E-FD74-F7CC5CF89993}"/>
              </a:ext>
            </a:extLst>
          </p:cNvPr>
          <p:cNvSpPr>
            <a:spLocks noChangeShapeType="1"/>
          </p:cNvSpPr>
          <p:nvPr/>
        </p:nvSpPr>
        <p:spPr bwMode="auto">
          <a:xfrm flipH="1">
            <a:off x="3124200" y="3124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19">
            <a:extLst>
              <a:ext uri="{FF2B5EF4-FFF2-40B4-BE49-F238E27FC236}">
                <a16:creationId xmlns:a16="http://schemas.microsoft.com/office/drawing/2014/main" id="{0170B402-2ADC-130A-E8D0-C041E74DA057}"/>
              </a:ext>
            </a:extLst>
          </p:cNvPr>
          <p:cNvSpPr>
            <a:spLocks noChangeShapeType="1"/>
          </p:cNvSpPr>
          <p:nvPr/>
        </p:nvSpPr>
        <p:spPr bwMode="auto">
          <a:xfrm>
            <a:off x="3886200" y="3124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0">
            <a:extLst>
              <a:ext uri="{FF2B5EF4-FFF2-40B4-BE49-F238E27FC236}">
                <a16:creationId xmlns:a16="http://schemas.microsoft.com/office/drawing/2014/main" id="{70C5A4DC-DD33-3411-B714-7C5AD6AD65A1}"/>
              </a:ext>
            </a:extLst>
          </p:cNvPr>
          <p:cNvSpPr>
            <a:spLocks noChangeShapeType="1"/>
          </p:cNvSpPr>
          <p:nvPr/>
        </p:nvSpPr>
        <p:spPr bwMode="auto">
          <a:xfrm>
            <a:off x="47244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1">
            <a:extLst>
              <a:ext uri="{FF2B5EF4-FFF2-40B4-BE49-F238E27FC236}">
                <a16:creationId xmlns:a16="http://schemas.microsoft.com/office/drawing/2014/main" id="{EF180E06-8864-61FC-242D-922AC5F9CEC4}"/>
              </a:ext>
            </a:extLst>
          </p:cNvPr>
          <p:cNvSpPr>
            <a:spLocks noChangeShapeType="1"/>
          </p:cNvSpPr>
          <p:nvPr/>
        </p:nvSpPr>
        <p:spPr bwMode="auto">
          <a:xfrm flipH="1">
            <a:off x="4953000" y="3124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6400" y="332656"/>
            <a:ext cx="6787368" cy="546942"/>
          </a:xfrm>
        </p:spPr>
        <p:txBody>
          <a:bodyPr/>
          <a:lstStyle/>
          <a:p>
            <a:pPr>
              <a:defRPr/>
            </a:pPr>
            <a:r>
              <a:rPr lang="en-US" dirty="0"/>
              <a:t>Revise previous week</a:t>
            </a:r>
            <a:endParaRPr lang="en-US" dirty="0">
              <a:latin typeface="Arial" charset="0"/>
              <a:cs typeface="Arial"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430560" y="1245132"/>
            <a:ext cx="8282880" cy="5257800"/>
          </a:xfrm>
        </p:spPr>
        <p:txBody>
          <a:bodyPr>
            <a:normAutofit/>
          </a:bodyPr>
          <a:lstStyle/>
          <a:p>
            <a:r>
              <a:rPr lang="en-US" b="1" dirty="0"/>
              <a:t>Sorting</a:t>
            </a:r>
            <a:r>
              <a:rPr lang="en-US" dirty="0"/>
              <a:t> - used to arrange data efficiently for searching and processing.</a:t>
            </a:r>
          </a:p>
          <a:p>
            <a:pPr lvl="0"/>
            <a:r>
              <a:rPr lang="en-US" b="1" dirty="0"/>
              <a:t>Selection Sort</a:t>
            </a:r>
            <a:r>
              <a:rPr lang="en-US" dirty="0"/>
              <a:t> → Finds the smallest element and swaps it into place (</a:t>
            </a:r>
            <a:r>
              <a:rPr lang="en-US" b="1" dirty="0"/>
              <a:t>O(n²)</a:t>
            </a:r>
            <a:r>
              <a:rPr lang="en-US" dirty="0"/>
              <a:t>).</a:t>
            </a:r>
          </a:p>
          <a:p>
            <a:pPr lvl="0"/>
            <a:r>
              <a:rPr lang="en-US" b="1" dirty="0"/>
              <a:t>Insertion Sort</a:t>
            </a:r>
            <a:r>
              <a:rPr lang="en-US" dirty="0"/>
              <a:t> → Inserts each element into the correct position in a sorted section (</a:t>
            </a:r>
            <a:r>
              <a:rPr lang="en-US" b="1" dirty="0"/>
              <a:t>O(n²)</a:t>
            </a:r>
            <a:r>
              <a:rPr lang="en-US" dirty="0"/>
              <a:t>, but O(n) for nearly sorted data).</a:t>
            </a:r>
          </a:p>
          <a:p>
            <a:pPr lvl="0"/>
            <a:r>
              <a:rPr lang="en-US" b="1" dirty="0"/>
              <a:t>Bubble Sort</a:t>
            </a:r>
            <a:r>
              <a:rPr lang="en-US" dirty="0"/>
              <a:t> → Repeatedly swaps adjacent elements if they are in the wrong order (</a:t>
            </a:r>
            <a:r>
              <a:rPr lang="en-US" b="1" dirty="0"/>
              <a:t>O(n²)</a:t>
            </a:r>
            <a:r>
              <a:rPr lang="en-US" dirty="0"/>
              <a:t>).</a:t>
            </a:r>
          </a:p>
          <a:p>
            <a:pPr lvl="0"/>
            <a:r>
              <a:rPr lang="en-US" b="1" dirty="0"/>
              <a:t>Merge Sort</a:t>
            </a:r>
            <a:r>
              <a:rPr lang="en-US" dirty="0"/>
              <a:t> → Uses divide-and-conquer to split, sort, and merge (</a:t>
            </a:r>
            <a:r>
              <a:rPr lang="en-US" b="1" dirty="0"/>
              <a:t>O(n log n)</a:t>
            </a:r>
            <a:r>
              <a:rPr lang="en-US" dirty="0"/>
              <a:t>).</a:t>
            </a:r>
          </a:p>
        </p:txBody>
      </p:sp>
    </p:spTree>
    <p:extLst>
      <p:ext uri="{BB962C8B-B14F-4D97-AF65-F5344CB8AC3E}">
        <p14:creationId xmlns:p14="http://schemas.microsoft.com/office/powerpoint/2010/main" val="37076237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F2F3BA3D-DE73-491D-D5EB-AF26849BB2BF}"/>
              </a:ext>
            </a:extLst>
          </p:cNvPr>
          <p:cNvSpPr txBox="1">
            <a:spLocks noChangeArrowheads="1"/>
          </p:cNvSpPr>
          <p:nvPr/>
        </p:nvSpPr>
        <p:spPr bwMode="auto">
          <a:xfrm>
            <a:off x="304800" y="533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Century Schoolbook" panose="02040604050505020304" pitchFamily="18" charset="0"/>
              </a:rPr>
              <a:t>Example:</a:t>
            </a:r>
            <a:r>
              <a:rPr lang="en-US" altLang="en-US">
                <a:latin typeface="Century Schoolbook" panose="02040604050505020304" pitchFamily="18" charset="0"/>
              </a:rPr>
              <a:t>  Convert the following array to a heap</a:t>
            </a:r>
            <a:endParaRPr lang="en-US" altLang="en-US" b="1">
              <a:latin typeface="Century Schoolbook" panose="02040604050505020304" pitchFamily="18" charset="0"/>
            </a:endParaRPr>
          </a:p>
        </p:txBody>
      </p:sp>
      <p:grpSp>
        <p:nvGrpSpPr>
          <p:cNvPr id="25603" name="Group 12">
            <a:extLst>
              <a:ext uri="{FF2B5EF4-FFF2-40B4-BE49-F238E27FC236}">
                <a16:creationId xmlns:a16="http://schemas.microsoft.com/office/drawing/2014/main" id="{18F519F3-E85A-C19B-BB27-E2E43BD06727}"/>
              </a:ext>
            </a:extLst>
          </p:cNvPr>
          <p:cNvGrpSpPr>
            <a:grpSpLocks/>
          </p:cNvGrpSpPr>
          <p:nvPr/>
        </p:nvGrpSpPr>
        <p:grpSpPr bwMode="auto">
          <a:xfrm>
            <a:off x="1741488" y="1169988"/>
            <a:ext cx="3460750" cy="369887"/>
            <a:chOff x="561" y="657"/>
            <a:chExt cx="2180" cy="233"/>
          </a:xfrm>
        </p:grpSpPr>
        <p:sp>
          <p:nvSpPr>
            <p:cNvPr id="25622" name="Text Box 4">
              <a:extLst>
                <a:ext uri="{FF2B5EF4-FFF2-40B4-BE49-F238E27FC236}">
                  <a16:creationId xmlns:a16="http://schemas.microsoft.com/office/drawing/2014/main" id="{5FFCB6F7-6D1A-FA06-BBAC-63817E9808E7}"/>
                </a:ext>
              </a:extLst>
            </p:cNvPr>
            <p:cNvSpPr txBox="1">
              <a:spLocks noChangeArrowheads="1"/>
            </p:cNvSpPr>
            <p:nvPr/>
          </p:nvSpPr>
          <p:spPr bwMode="auto">
            <a:xfrm>
              <a:off x="561" y="657"/>
              <a:ext cx="404"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16</a:t>
              </a:r>
              <a:endParaRPr lang="en-CA" altLang="en-US">
                <a:latin typeface="Century Schoolbook" panose="02040604050505020304" pitchFamily="18" charset="0"/>
              </a:endParaRPr>
            </a:p>
          </p:txBody>
        </p:sp>
        <p:sp>
          <p:nvSpPr>
            <p:cNvPr id="25623" name="Text Box 5">
              <a:extLst>
                <a:ext uri="{FF2B5EF4-FFF2-40B4-BE49-F238E27FC236}">
                  <a16:creationId xmlns:a16="http://schemas.microsoft.com/office/drawing/2014/main" id="{F2E2146C-43CA-12EE-6F15-F90540D720D2}"/>
                </a:ext>
              </a:extLst>
            </p:cNvPr>
            <p:cNvSpPr txBox="1">
              <a:spLocks noChangeArrowheads="1"/>
            </p:cNvSpPr>
            <p:nvPr/>
          </p:nvSpPr>
          <p:spPr bwMode="auto">
            <a:xfrm>
              <a:off x="96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4</a:t>
              </a:r>
              <a:endParaRPr lang="en-CA" altLang="en-US">
                <a:latin typeface="Century Schoolbook" panose="02040604050505020304" pitchFamily="18" charset="0"/>
              </a:endParaRPr>
            </a:p>
          </p:txBody>
        </p:sp>
        <p:sp>
          <p:nvSpPr>
            <p:cNvPr id="25624" name="Text Box 6">
              <a:extLst>
                <a:ext uri="{FF2B5EF4-FFF2-40B4-BE49-F238E27FC236}">
                  <a16:creationId xmlns:a16="http://schemas.microsoft.com/office/drawing/2014/main" id="{29E6CF9F-EE5B-53B5-211C-3EB0356F143C}"/>
                </a:ext>
              </a:extLst>
            </p:cNvPr>
            <p:cNvSpPr txBox="1">
              <a:spLocks noChangeArrowheads="1"/>
            </p:cNvSpPr>
            <p:nvPr/>
          </p:nvSpPr>
          <p:spPr bwMode="auto">
            <a:xfrm>
              <a:off x="132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7</a:t>
              </a:r>
              <a:endParaRPr lang="en-CA" altLang="en-US">
                <a:latin typeface="Century Schoolbook" panose="02040604050505020304" pitchFamily="18" charset="0"/>
              </a:endParaRPr>
            </a:p>
          </p:txBody>
        </p:sp>
        <p:sp>
          <p:nvSpPr>
            <p:cNvPr id="25625" name="Text Box 7">
              <a:extLst>
                <a:ext uri="{FF2B5EF4-FFF2-40B4-BE49-F238E27FC236}">
                  <a16:creationId xmlns:a16="http://schemas.microsoft.com/office/drawing/2014/main" id="{89716570-76C9-87C7-5A7C-3F28BA3138AB}"/>
                </a:ext>
              </a:extLst>
            </p:cNvPr>
            <p:cNvSpPr txBox="1">
              <a:spLocks noChangeArrowheads="1"/>
            </p:cNvSpPr>
            <p:nvPr/>
          </p:nvSpPr>
          <p:spPr bwMode="auto">
            <a:xfrm>
              <a:off x="167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1</a:t>
              </a:r>
              <a:endParaRPr lang="en-CA" altLang="en-US">
                <a:latin typeface="Century Schoolbook" panose="02040604050505020304" pitchFamily="18" charset="0"/>
              </a:endParaRPr>
            </a:p>
          </p:txBody>
        </p:sp>
        <p:sp>
          <p:nvSpPr>
            <p:cNvPr id="25626" name="Text Box 8">
              <a:extLst>
                <a:ext uri="{FF2B5EF4-FFF2-40B4-BE49-F238E27FC236}">
                  <a16:creationId xmlns:a16="http://schemas.microsoft.com/office/drawing/2014/main" id="{774FBD6B-50D0-1C11-6F84-42DE7954C203}"/>
                </a:ext>
              </a:extLst>
            </p:cNvPr>
            <p:cNvSpPr txBox="1">
              <a:spLocks noChangeArrowheads="1"/>
            </p:cNvSpPr>
            <p:nvPr/>
          </p:nvSpPr>
          <p:spPr bwMode="auto">
            <a:xfrm>
              <a:off x="203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12</a:t>
              </a:r>
              <a:endParaRPr lang="en-CA" altLang="en-US">
                <a:latin typeface="Century Schoolbook" panose="02040604050505020304" pitchFamily="18" charset="0"/>
              </a:endParaRPr>
            </a:p>
          </p:txBody>
        </p:sp>
        <p:sp>
          <p:nvSpPr>
            <p:cNvPr id="25627" name="Text Box 9">
              <a:extLst>
                <a:ext uri="{FF2B5EF4-FFF2-40B4-BE49-F238E27FC236}">
                  <a16:creationId xmlns:a16="http://schemas.microsoft.com/office/drawing/2014/main" id="{5E9B35DF-CF2B-F673-3C69-33C454C0C3A1}"/>
                </a:ext>
              </a:extLst>
            </p:cNvPr>
            <p:cNvSpPr txBox="1">
              <a:spLocks noChangeArrowheads="1"/>
            </p:cNvSpPr>
            <p:nvPr/>
          </p:nvSpPr>
          <p:spPr bwMode="auto">
            <a:xfrm>
              <a:off x="2385"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latin typeface="Century Schoolbook" panose="02040604050505020304" pitchFamily="18" charset="0"/>
                </a:rPr>
                <a:t>19</a:t>
              </a:r>
              <a:endParaRPr lang="en-CA" altLang="en-US">
                <a:latin typeface="Century Schoolbook" panose="02040604050505020304" pitchFamily="18" charset="0"/>
              </a:endParaRPr>
            </a:p>
          </p:txBody>
        </p:sp>
      </p:grpSp>
      <p:sp>
        <p:nvSpPr>
          <p:cNvPr id="25604" name="Text Box 46">
            <a:extLst>
              <a:ext uri="{FF2B5EF4-FFF2-40B4-BE49-F238E27FC236}">
                <a16:creationId xmlns:a16="http://schemas.microsoft.com/office/drawing/2014/main" id="{DC6E023D-C2C8-F529-BA64-BA6BF8C565E1}"/>
              </a:ext>
            </a:extLst>
          </p:cNvPr>
          <p:cNvSpPr txBox="1">
            <a:spLocks noChangeArrowheads="1"/>
          </p:cNvSpPr>
          <p:nvPr/>
        </p:nvSpPr>
        <p:spPr bwMode="auto">
          <a:xfrm>
            <a:off x="457200" y="1676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latin typeface="Century Schoolbook" panose="02040604050505020304" pitchFamily="18" charset="0"/>
              </a:rPr>
              <a:t>Picture </a:t>
            </a:r>
            <a:r>
              <a:rPr lang="en-US" altLang="en-US" b="1">
                <a:latin typeface="Century Schoolbook" panose="02040604050505020304" pitchFamily="18" charset="0"/>
              </a:rPr>
              <a:t>the array as a complete binary tree:</a:t>
            </a:r>
          </a:p>
        </p:txBody>
      </p:sp>
      <p:sp>
        <p:nvSpPr>
          <p:cNvPr id="25605" name="Oval 4">
            <a:extLst>
              <a:ext uri="{FF2B5EF4-FFF2-40B4-BE49-F238E27FC236}">
                <a16:creationId xmlns:a16="http://schemas.microsoft.com/office/drawing/2014/main" id="{4905260D-114D-0EEA-106D-EC87DB9B5BA1}"/>
              </a:ext>
            </a:extLst>
          </p:cNvPr>
          <p:cNvSpPr>
            <a:spLocks noChangeArrowheads="1"/>
          </p:cNvSpPr>
          <p:nvPr/>
        </p:nvSpPr>
        <p:spPr bwMode="auto">
          <a:xfrm>
            <a:off x="3505200" y="2209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06" name="Text Box 6">
            <a:extLst>
              <a:ext uri="{FF2B5EF4-FFF2-40B4-BE49-F238E27FC236}">
                <a16:creationId xmlns:a16="http://schemas.microsoft.com/office/drawing/2014/main" id="{5E32C47C-EE01-848D-4048-7E81FE58C57C}"/>
              </a:ext>
            </a:extLst>
          </p:cNvPr>
          <p:cNvSpPr txBox="1">
            <a:spLocks noChangeArrowheads="1"/>
          </p:cNvSpPr>
          <p:nvPr/>
        </p:nvSpPr>
        <p:spPr bwMode="auto">
          <a:xfrm>
            <a:off x="3565525" y="22463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5607" name="Oval 7">
            <a:extLst>
              <a:ext uri="{FF2B5EF4-FFF2-40B4-BE49-F238E27FC236}">
                <a16:creationId xmlns:a16="http://schemas.microsoft.com/office/drawing/2014/main" id="{D6963DAB-E03B-4237-37E2-0655B3F75B42}"/>
              </a:ext>
            </a:extLst>
          </p:cNvPr>
          <p:cNvSpPr>
            <a:spLocks noChangeArrowheads="1"/>
          </p:cNvSpPr>
          <p:nvPr/>
        </p:nvSpPr>
        <p:spPr bwMode="auto">
          <a:xfrm>
            <a:off x="27432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08" name="Text Box 8">
            <a:extLst>
              <a:ext uri="{FF2B5EF4-FFF2-40B4-BE49-F238E27FC236}">
                <a16:creationId xmlns:a16="http://schemas.microsoft.com/office/drawing/2014/main" id="{59DAA4A8-EAC6-F07A-AA17-21DD8AB144CA}"/>
              </a:ext>
            </a:extLst>
          </p:cNvPr>
          <p:cNvSpPr txBox="1">
            <a:spLocks noChangeArrowheads="1"/>
          </p:cNvSpPr>
          <p:nvPr/>
        </p:nvSpPr>
        <p:spPr bwMode="auto">
          <a:xfrm>
            <a:off x="28194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5609" name="Oval 9">
            <a:extLst>
              <a:ext uri="{FF2B5EF4-FFF2-40B4-BE49-F238E27FC236}">
                <a16:creationId xmlns:a16="http://schemas.microsoft.com/office/drawing/2014/main" id="{ADBC47E7-27D7-E847-9283-D24D17F39FC4}"/>
              </a:ext>
            </a:extLst>
          </p:cNvPr>
          <p:cNvSpPr>
            <a:spLocks noChangeArrowheads="1"/>
          </p:cNvSpPr>
          <p:nvPr/>
        </p:nvSpPr>
        <p:spPr bwMode="auto">
          <a:xfrm>
            <a:off x="43434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10" name="Text Box 10">
            <a:extLst>
              <a:ext uri="{FF2B5EF4-FFF2-40B4-BE49-F238E27FC236}">
                <a16:creationId xmlns:a16="http://schemas.microsoft.com/office/drawing/2014/main" id="{AE39A739-1A34-6453-6D0D-F8786D835C02}"/>
              </a:ext>
            </a:extLst>
          </p:cNvPr>
          <p:cNvSpPr txBox="1">
            <a:spLocks noChangeArrowheads="1"/>
          </p:cNvSpPr>
          <p:nvPr/>
        </p:nvSpPr>
        <p:spPr bwMode="auto">
          <a:xfrm>
            <a:off x="44196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5611" name="Oval 11">
            <a:extLst>
              <a:ext uri="{FF2B5EF4-FFF2-40B4-BE49-F238E27FC236}">
                <a16:creationId xmlns:a16="http://schemas.microsoft.com/office/drawing/2014/main" id="{6E8368F0-601F-166F-2D0F-5874DB56924B}"/>
              </a:ext>
            </a:extLst>
          </p:cNvPr>
          <p:cNvSpPr>
            <a:spLocks noChangeArrowheads="1"/>
          </p:cNvSpPr>
          <p:nvPr/>
        </p:nvSpPr>
        <p:spPr bwMode="auto">
          <a:xfrm>
            <a:off x="3200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12" name="Text Box 12">
            <a:extLst>
              <a:ext uri="{FF2B5EF4-FFF2-40B4-BE49-F238E27FC236}">
                <a16:creationId xmlns:a16="http://schemas.microsoft.com/office/drawing/2014/main" id="{D2354618-28FA-567A-3885-3EDC29B227FD}"/>
              </a:ext>
            </a:extLst>
          </p:cNvPr>
          <p:cNvSpPr txBox="1">
            <a:spLocks noChangeArrowheads="1"/>
          </p:cNvSpPr>
          <p:nvPr/>
        </p:nvSpPr>
        <p:spPr bwMode="auto">
          <a:xfrm>
            <a:off x="3276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5613" name="Oval 13">
            <a:extLst>
              <a:ext uri="{FF2B5EF4-FFF2-40B4-BE49-F238E27FC236}">
                <a16:creationId xmlns:a16="http://schemas.microsoft.com/office/drawing/2014/main" id="{3C29A064-1E6C-7242-9AE5-C6EFC65BB03E}"/>
              </a:ext>
            </a:extLst>
          </p:cNvPr>
          <p:cNvSpPr>
            <a:spLocks noChangeArrowheads="1"/>
          </p:cNvSpPr>
          <p:nvPr/>
        </p:nvSpPr>
        <p:spPr bwMode="auto">
          <a:xfrm>
            <a:off x="2057400" y="434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14" name="Text Box 14">
            <a:extLst>
              <a:ext uri="{FF2B5EF4-FFF2-40B4-BE49-F238E27FC236}">
                <a16:creationId xmlns:a16="http://schemas.microsoft.com/office/drawing/2014/main" id="{5AB841F3-3A52-0C0D-C32F-67554B8B8C28}"/>
              </a:ext>
            </a:extLst>
          </p:cNvPr>
          <p:cNvSpPr txBox="1">
            <a:spLocks noChangeArrowheads="1"/>
          </p:cNvSpPr>
          <p:nvPr/>
        </p:nvSpPr>
        <p:spPr bwMode="auto">
          <a:xfrm>
            <a:off x="2209800" y="4419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5615" name="Oval 15">
            <a:extLst>
              <a:ext uri="{FF2B5EF4-FFF2-40B4-BE49-F238E27FC236}">
                <a16:creationId xmlns:a16="http://schemas.microsoft.com/office/drawing/2014/main" id="{D40E16C8-16DC-1AD5-02E0-762E9B64F99C}"/>
              </a:ext>
            </a:extLst>
          </p:cNvPr>
          <p:cNvSpPr>
            <a:spLocks noChangeArrowheads="1"/>
          </p:cNvSpPr>
          <p:nvPr/>
        </p:nvSpPr>
        <p:spPr bwMode="auto">
          <a:xfrm>
            <a:off x="3962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5616" name="Text Box 16">
            <a:extLst>
              <a:ext uri="{FF2B5EF4-FFF2-40B4-BE49-F238E27FC236}">
                <a16:creationId xmlns:a16="http://schemas.microsoft.com/office/drawing/2014/main" id="{4E67CACA-4F82-63DA-01EC-18FF542C3ABD}"/>
              </a:ext>
            </a:extLst>
          </p:cNvPr>
          <p:cNvSpPr txBox="1">
            <a:spLocks noChangeArrowheads="1"/>
          </p:cNvSpPr>
          <p:nvPr/>
        </p:nvSpPr>
        <p:spPr bwMode="auto">
          <a:xfrm>
            <a:off x="4038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5617" name="Line 17">
            <a:extLst>
              <a:ext uri="{FF2B5EF4-FFF2-40B4-BE49-F238E27FC236}">
                <a16:creationId xmlns:a16="http://schemas.microsoft.com/office/drawing/2014/main" id="{2C5A45A6-0DFD-0725-1445-FF8C573BB146}"/>
              </a:ext>
            </a:extLst>
          </p:cNvPr>
          <p:cNvSpPr>
            <a:spLocks noChangeShapeType="1"/>
          </p:cNvSpPr>
          <p:nvPr/>
        </p:nvSpPr>
        <p:spPr bwMode="auto">
          <a:xfrm flipH="1">
            <a:off x="32004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18">
            <a:extLst>
              <a:ext uri="{FF2B5EF4-FFF2-40B4-BE49-F238E27FC236}">
                <a16:creationId xmlns:a16="http://schemas.microsoft.com/office/drawing/2014/main" id="{FBCBDAA9-56FD-BB40-0B43-77B2ADAFFD3A}"/>
              </a:ext>
            </a:extLst>
          </p:cNvPr>
          <p:cNvSpPr>
            <a:spLocks noChangeShapeType="1"/>
          </p:cNvSpPr>
          <p:nvPr/>
        </p:nvSpPr>
        <p:spPr bwMode="auto">
          <a:xfrm flipH="1">
            <a:off x="2438400" y="36576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19">
            <a:extLst>
              <a:ext uri="{FF2B5EF4-FFF2-40B4-BE49-F238E27FC236}">
                <a16:creationId xmlns:a16="http://schemas.microsoft.com/office/drawing/2014/main" id="{A72F910E-D30C-E072-C6FB-4B213C174631}"/>
              </a:ext>
            </a:extLst>
          </p:cNvPr>
          <p:cNvSpPr>
            <a:spLocks noChangeShapeType="1"/>
          </p:cNvSpPr>
          <p:nvPr/>
        </p:nvSpPr>
        <p:spPr bwMode="auto">
          <a:xfrm>
            <a:off x="3200400" y="3657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0">
            <a:extLst>
              <a:ext uri="{FF2B5EF4-FFF2-40B4-BE49-F238E27FC236}">
                <a16:creationId xmlns:a16="http://schemas.microsoft.com/office/drawing/2014/main" id="{8D9B37FC-1DCE-4F41-C54C-7416F9A8247A}"/>
              </a:ext>
            </a:extLst>
          </p:cNvPr>
          <p:cNvSpPr>
            <a:spLocks noChangeShapeType="1"/>
          </p:cNvSpPr>
          <p:nvPr/>
        </p:nvSpPr>
        <p:spPr bwMode="auto">
          <a:xfrm>
            <a:off x="40386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1">
            <a:extLst>
              <a:ext uri="{FF2B5EF4-FFF2-40B4-BE49-F238E27FC236}">
                <a16:creationId xmlns:a16="http://schemas.microsoft.com/office/drawing/2014/main" id="{8B82BE2A-B4B9-8E21-A4FE-0DF7F22EC592}"/>
              </a:ext>
            </a:extLst>
          </p:cNvPr>
          <p:cNvSpPr>
            <a:spLocks noChangeShapeType="1"/>
          </p:cNvSpPr>
          <p:nvPr/>
        </p:nvSpPr>
        <p:spPr bwMode="auto">
          <a:xfrm flipH="1">
            <a:off x="4267200" y="3657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24445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58502B60-D632-63C8-C5D0-CD91ED8E4D9C}"/>
              </a:ext>
            </a:extLst>
          </p:cNvPr>
          <p:cNvCxnSpPr/>
          <p:nvPr/>
        </p:nvCxnSpPr>
        <p:spPr>
          <a:xfrm>
            <a:off x="3581400" y="1371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627" name="Oval 4">
            <a:extLst>
              <a:ext uri="{FF2B5EF4-FFF2-40B4-BE49-F238E27FC236}">
                <a16:creationId xmlns:a16="http://schemas.microsoft.com/office/drawing/2014/main" id="{8E02468B-AEC5-A735-D8A2-CC7DD045930D}"/>
              </a:ext>
            </a:extLst>
          </p:cNvPr>
          <p:cNvSpPr>
            <a:spLocks noChangeArrowheads="1"/>
          </p:cNvSpPr>
          <p:nvPr/>
        </p:nvSpPr>
        <p:spPr bwMode="auto">
          <a:xfrm>
            <a:off x="1600200" y="53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28" name="Text Box 6">
            <a:extLst>
              <a:ext uri="{FF2B5EF4-FFF2-40B4-BE49-F238E27FC236}">
                <a16:creationId xmlns:a16="http://schemas.microsoft.com/office/drawing/2014/main" id="{96D91DE0-0100-B045-3015-5F69D2DC9E08}"/>
              </a:ext>
            </a:extLst>
          </p:cNvPr>
          <p:cNvSpPr txBox="1">
            <a:spLocks noChangeArrowheads="1"/>
          </p:cNvSpPr>
          <p:nvPr/>
        </p:nvSpPr>
        <p:spPr bwMode="auto">
          <a:xfrm>
            <a:off x="1660525" y="569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6629" name="Oval 7">
            <a:extLst>
              <a:ext uri="{FF2B5EF4-FFF2-40B4-BE49-F238E27FC236}">
                <a16:creationId xmlns:a16="http://schemas.microsoft.com/office/drawing/2014/main" id="{8DC61EAA-06E4-D7C7-0ADD-B9E623DDF269}"/>
              </a:ext>
            </a:extLst>
          </p:cNvPr>
          <p:cNvSpPr>
            <a:spLocks noChangeArrowheads="1"/>
          </p:cNvSpPr>
          <p:nvPr/>
        </p:nvSpPr>
        <p:spPr bwMode="auto">
          <a:xfrm>
            <a:off x="8382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30" name="Text Box 8">
            <a:extLst>
              <a:ext uri="{FF2B5EF4-FFF2-40B4-BE49-F238E27FC236}">
                <a16:creationId xmlns:a16="http://schemas.microsoft.com/office/drawing/2014/main" id="{DBD24645-12C1-526D-5413-F86C91BA903E}"/>
              </a:ext>
            </a:extLst>
          </p:cNvPr>
          <p:cNvSpPr txBox="1">
            <a:spLocks noChangeArrowheads="1"/>
          </p:cNvSpPr>
          <p:nvPr/>
        </p:nvSpPr>
        <p:spPr bwMode="auto">
          <a:xfrm>
            <a:off x="9144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6631" name="Oval 9">
            <a:extLst>
              <a:ext uri="{FF2B5EF4-FFF2-40B4-BE49-F238E27FC236}">
                <a16:creationId xmlns:a16="http://schemas.microsoft.com/office/drawing/2014/main" id="{E0F4C5CD-BE41-660A-0194-0921F45D2AD7}"/>
              </a:ext>
            </a:extLst>
          </p:cNvPr>
          <p:cNvSpPr>
            <a:spLocks noChangeArrowheads="1"/>
          </p:cNvSpPr>
          <p:nvPr/>
        </p:nvSpPr>
        <p:spPr bwMode="auto">
          <a:xfrm>
            <a:off x="24384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32" name="Text Box 10">
            <a:extLst>
              <a:ext uri="{FF2B5EF4-FFF2-40B4-BE49-F238E27FC236}">
                <a16:creationId xmlns:a16="http://schemas.microsoft.com/office/drawing/2014/main" id="{76851E2C-D489-FB88-E0E1-28339100A27C}"/>
              </a:ext>
            </a:extLst>
          </p:cNvPr>
          <p:cNvSpPr txBox="1">
            <a:spLocks noChangeArrowheads="1"/>
          </p:cNvSpPr>
          <p:nvPr/>
        </p:nvSpPr>
        <p:spPr bwMode="auto">
          <a:xfrm>
            <a:off x="25146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6633" name="Oval 11">
            <a:extLst>
              <a:ext uri="{FF2B5EF4-FFF2-40B4-BE49-F238E27FC236}">
                <a16:creationId xmlns:a16="http://schemas.microsoft.com/office/drawing/2014/main" id="{8AB8C73D-A3E5-D8F6-0606-CC7214FEB8D3}"/>
              </a:ext>
            </a:extLst>
          </p:cNvPr>
          <p:cNvSpPr>
            <a:spLocks noChangeArrowheads="1"/>
          </p:cNvSpPr>
          <p:nvPr/>
        </p:nvSpPr>
        <p:spPr bwMode="auto">
          <a:xfrm>
            <a:off x="1295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34" name="Text Box 12">
            <a:extLst>
              <a:ext uri="{FF2B5EF4-FFF2-40B4-BE49-F238E27FC236}">
                <a16:creationId xmlns:a16="http://schemas.microsoft.com/office/drawing/2014/main" id="{88E92925-E8AE-1642-EC00-61F93F07A769}"/>
              </a:ext>
            </a:extLst>
          </p:cNvPr>
          <p:cNvSpPr txBox="1">
            <a:spLocks noChangeArrowheads="1"/>
          </p:cNvSpPr>
          <p:nvPr/>
        </p:nvSpPr>
        <p:spPr bwMode="auto">
          <a:xfrm>
            <a:off x="1371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6635" name="Oval 13">
            <a:extLst>
              <a:ext uri="{FF2B5EF4-FFF2-40B4-BE49-F238E27FC236}">
                <a16:creationId xmlns:a16="http://schemas.microsoft.com/office/drawing/2014/main" id="{557E2F17-40B7-9931-E9F9-EE2916375379}"/>
              </a:ext>
            </a:extLst>
          </p:cNvPr>
          <p:cNvSpPr>
            <a:spLocks noChangeArrowheads="1"/>
          </p:cNvSpPr>
          <p:nvPr/>
        </p:nvSpPr>
        <p:spPr bwMode="auto">
          <a:xfrm>
            <a:off x="152400" y="2667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36" name="Text Box 14">
            <a:extLst>
              <a:ext uri="{FF2B5EF4-FFF2-40B4-BE49-F238E27FC236}">
                <a16:creationId xmlns:a16="http://schemas.microsoft.com/office/drawing/2014/main" id="{167DB20A-A9D3-48F2-0552-3FF879957799}"/>
              </a:ext>
            </a:extLst>
          </p:cNvPr>
          <p:cNvSpPr txBox="1">
            <a:spLocks noChangeArrowheads="1"/>
          </p:cNvSpPr>
          <p:nvPr/>
        </p:nvSpPr>
        <p:spPr bwMode="auto">
          <a:xfrm>
            <a:off x="304800" y="2743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6637" name="Oval 15">
            <a:extLst>
              <a:ext uri="{FF2B5EF4-FFF2-40B4-BE49-F238E27FC236}">
                <a16:creationId xmlns:a16="http://schemas.microsoft.com/office/drawing/2014/main" id="{129CF650-D509-97ED-4DEF-B1EA3096A535}"/>
              </a:ext>
            </a:extLst>
          </p:cNvPr>
          <p:cNvSpPr>
            <a:spLocks noChangeArrowheads="1"/>
          </p:cNvSpPr>
          <p:nvPr/>
        </p:nvSpPr>
        <p:spPr bwMode="auto">
          <a:xfrm>
            <a:off x="2057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38" name="Text Box 16">
            <a:extLst>
              <a:ext uri="{FF2B5EF4-FFF2-40B4-BE49-F238E27FC236}">
                <a16:creationId xmlns:a16="http://schemas.microsoft.com/office/drawing/2014/main" id="{8AE61188-8259-8806-8D35-170087A4308E}"/>
              </a:ext>
            </a:extLst>
          </p:cNvPr>
          <p:cNvSpPr txBox="1">
            <a:spLocks noChangeArrowheads="1"/>
          </p:cNvSpPr>
          <p:nvPr/>
        </p:nvSpPr>
        <p:spPr bwMode="auto">
          <a:xfrm>
            <a:off x="2133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6639" name="Line 17">
            <a:extLst>
              <a:ext uri="{FF2B5EF4-FFF2-40B4-BE49-F238E27FC236}">
                <a16:creationId xmlns:a16="http://schemas.microsoft.com/office/drawing/2014/main" id="{74F19CA7-1D6A-3D76-A12B-4927ABC16687}"/>
              </a:ext>
            </a:extLst>
          </p:cNvPr>
          <p:cNvSpPr>
            <a:spLocks noChangeShapeType="1"/>
          </p:cNvSpPr>
          <p:nvPr/>
        </p:nvSpPr>
        <p:spPr bwMode="auto">
          <a:xfrm flipH="1">
            <a:off x="12954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8">
            <a:extLst>
              <a:ext uri="{FF2B5EF4-FFF2-40B4-BE49-F238E27FC236}">
                <a16:creationId xmlns:a16="http://schemas.microsoft.com/office/drawing/2014/main" id="{8D2FC0EB-2F9E-B535-67B8-FF88DC0619AC}"/>
              </a:ext>
            </a:extLst>
          </p:cNvPr>
          <p:cNvSpPr>
            <a:spLocks noChangeShapeType="1"/>
          </p:cNvSpPr>
          <p:nvPr/>
        </p:nvSpPr>
        <p:spPr bwMode="auto">
          <a:xfrm flipH="1">
            <a:off x="533400" y="1981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19">
            <a:extLst>
              <a:ext uri="{FF2B5EF4-FFF2-40B4-BE49-F238E27FC236}">
                <a16:creationId xmlns:a16="http://schemas.microsoft.com/office/drawing/2014/main" id="{6E31A5B0-A845-22F2-C4C4-C9D2F4275035}"/>
              </a:ext>
            </a:extLst>
          </p:cNvPr>
          <p:cNvSpPr>
            <a:spLocks noChangeShapeType="1"/>
          </p:cNvSpPr>
          <p:nvPr/>
        </p:nvSpPr>
        <p:spPr bwMode="auto">
          <a:xfrm>
            <a:off x="1295400" y="1981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20">
            <a:extLst>
              <a:ext uri="{FF2B5EF4-FFF2-40B4-BE49-F238E27FC236}">
                <a16:creationId xmlns:a16="http://schemas.microsoft.com/office/drawing/2014/main" id="{F2D7C746-1B2A-5AD9-CEE0-1AF63379CA64}"/>
              </a:ext>
            </a:extLst>
          </p:cNvPr>
          <p:cNvSpPr>
            <a:spLocks noChangeShapeType="1"/>
          </p:cNvSpPr>
          <p:nvPr/>
        </p:nvSpPr>
        <p:spPr bwMode="auto">
          <a:xfrm>
            <a:off x="21336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1">
            <a:extLst>
              <a:ext uri="{FF2B5EF4-FFF2-40B4-BE49-F238E27FC236}">
                <a16:creationId xmlns:a16="http://schemas.microsoft.com/office/drawing/2014/main" id="{F680A422-F8B1-02F5-A51D-474DC99441C5}"/>
              </a:ext>
            </a:extLst>
          </p:cNvPr>
          <p:cNvSpPr>
            <a:spLocks noChangeShapeType="1"/>
          </p:cNvSpPr>
          <p:nvPr/>
        </p:nvSpPr>
        <p:spPr bwMode="auto">
          <a:xfrm flipH="1">
            <a:off x="2362200" y="1981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Oval 4">
            <a:extLst>
              <a:ext uri="{FF2B5EF4-FFF2-40B4-BE49-F238E27FC236}">
                <a16:creationId xmlns:a16="http://schemas.microsoft.com/office/drawing/2014/main" id="{6308CFF1-994E-F731-C6EA-08B442950773}"/>
              </a:ext>
            </a:extLst>
          </p:cNvPr>
          <p:cNvSpPr>
            <a:spLocks noChangeArrowheads="1"/>
          </p:cNvSpPr>
          <p:nvPr/>
        </p:nvSpPr>
        <p:spPr bwMode="auto">
          <a:xfrm>
            <a:off x="66294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45" name="Text Box 6">
            <a:extLst>
              <a:ext uri="{FF2B5EF4-FFF2-40B4-BE49-F238E27FC236}">
                <a16:creationId xmlns:a16="http://schemas.microsoft.com/office/drawing/2014/main" id="{5F5C64E8-DD1C-1E87-A828-663D29A9D4CF}"/>
              </a:ext>
            </a:extLst>
          </p:cNvPr>
          <p:cNvSpPr txBox="1">
            <a:spLocks noChangeArrowheads="1"/>
          </p:cNvSpPr>
          <p:nvPr/>
        </p:nvSpPr>
        <p:spPr bwMode="auto">
          <a:xfrm>
            <a:off x="66897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6646" name="Oval 7">
            <a:extLst>
              <a:ext uri="{FF2B5EF4-FFF2-40B4-BE49-F238E27FC236}">
                <a16:creationId xmlns:a16="http://schemas.microsoft.com/office/drawing/2014/main" id="{0746FCC9-EB72-E7B9-32B7-2898614EABE1}"/>
              </a:ext>
            </a:extLst>
          </p:cNvPr>
          <p:cNvSpPr>
            <a:spLocks noChangeArrowheads="1"/>
          </p:cNvSpPr>
          <p:nvPr/>
        </p:nvSpPr>
        <p:spPr bwMode="auto">
          <a:xfrm>
            <a:off x="5867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47" name="Text Box 8">
            <a:extLst>
              <a:ext uri="{FF2B5EF4-FFF2-40B4-BE49-F238E27FC236}">
                <a16:creationId xmlns:a16="http://schemas.microsoft.com/office/drawing/2014/main" id="{4615F9CD-B986-A0E3-AC1C-1592863602BB}"/>
              </a:ext>
            </a:extLst>
          </p:cNvPr>
          <p:cNvSpPr txBox="1">
            <a:spLocks noChangeArrowheads="1"/>
          </p:cNvSpPr>
          <p:nvPr/>
        </p:nvSpPr>
        <p:spPr bwMode="auto">
          <a:xfrm>
            <a:off x="5943600" y="1447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6648" name="Oval 9">
            <a:extLst>
              <a:ext uri="{FF2B5EF4-FFF2-40B4-BE49-F238E27FC236}">
                <a16:creationId xmlns:a16="http://schemas.microsoft.com/office/drawing/2014/main" id="{416D52FC-76DE-D238-B624-9656355087DE}"/>
              </a:ext>
            </a:extLst>
          </p:cNvPr>
          <p:cNvSpPr>
            <a:spLocks noChangeArrowheads="1"/>
          </p:cNvSpPr>
          <p:nvPr/>
        </p:nvSpPr>
        <p:spPr bwMode="auto">
          <a:xfrm>
            <a:off x="74676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49" name="Text Box 10">
            <a:extLst>
              <a:ext uri="{FF2B5EF4-FFF2-40B4-BE49-F238E27FC236}">
                <a16:creationId xmlns:a16="http://schemas.microsoft.com/office/drawing/2014/main" id="{D160BF7F-2AF9-AD36-D344-DE557066E1B0}"/>
              </a:ext>
            </a:extLst>
          </p:cNvPr>
          <p:cNvSpPr txBox="1">
            <a:spLocks noChangeArrowheads="1"/>
          </p:cNvSpPr>
          <p:nvPr/>
        </p:nvSpPr>
        <p:spPr bwMode="auto">
          <a:xfrm>
            <a:off x="75438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6650" name="Oval 11">
            <a:extLst>
              <a:ext uri="{FF2B5EF4-FFF2-40B4-BE49-F238E27FC236}">
                <a16:creationId xmlns:a16="http://schemas.microsoft.com/office/drawing/2014/main" id="{1739775A-54D7-F466-3925-CECD1375D789}"/>
              </a:ext>
            </a:extLst>
          </p:cNvPr>
          <p:cNvSpPr>
            <a:spLocks noChangeArrowheads="1"/>
          </p:cNvSpPr>
          <p:nvPr/>
        </p:nvSpPr>
        <p:spPr bwMode="auto">
          <a:xfrm>
            <a:off x="6324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51" name="Text Box 12">
            <a:extLst>
              <a:ext uri="{FF2B5EF4-FFF2-40B4-BE49-F238E27FC236}">
                <a16:creationId xmlns:a16="http://schemas.microsoft.com/office/drawing/2014/main" id="{CFAB8644-B8F5-34BC-D459-D41020F4F9E2}"/>
              </a:ext>
            </a:extLst>
          </p:cNvPr>
          <p:cNvSpPr txBox="1">
            <a:spLocks noChangeArrowheads="1"/>
          </p:cNvSpPr>
          <p:nvPr/>
        </p:nvSpPr>
        <p:spPr bwMode="auto">
          <a:xfrm>
            <a:off x="64008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6652" name="Oval 13">
            <a:extLst>
              <a:ext uri="{FF2B5EF4-FFF2-40B4-BE49-F238E27FC236}">
                <a16:creationId xmlns:a16="http://schemas.microsoft.com/office/drawing/2014/main" id="{021EDCB9-EC80-7E4B-DBA2-33B631C10E84}"/>
              </a:ext>
            </a:extLst>
          </p:cNvPr>
          <p:cNvSpPr>
            <a:spLocks noChangeArrowheads="1"/>
          </p:cNvSpPr>
          <p:nvPr/>
        </p:nvSpPr>
        <p:spPr bwMode="auto">
          <a:xfrm>
            <a:off x="51816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53" name="Text Box 14">
            <a:extLst>
              <a:ext uri="{FF2B5EF4-FFF2-40B4-BE49-F238E27FC236}">
                <a16:creationId xmlns:a16="http://schemas.microsoft.com/office/drawing/2014/main" id="{45068B30-957D-FD2C-6326-2F75F786B5BB}"/>
              </a:ext>
            </a:extLst>
          </p:cNvPr>
          <p:cNvSpPr txBox="1">
            <a:spLocks noChangeArrowheads="1"/>
          </p:cNvSpPr>
          <p:nvPr/>
        </p:nvSpPr>
        <p:spPr bwMode="auto">
          <a:xfrm>
            <a:off x="53340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6654" name="Oval 15">
            <a:extLst>
              <a:ext uri="{FF2B5EF4-FFF2-40B4-BE49-F238E27FC236}">
                <a16:creationId xmlns:a16="http://schemas.microsoft.com/office/drawing/2014/main" id="{E1207867-9585-DD86-B48E-E344080CE5C7}"/>
              </a:ext>
            </a:extLst>
          </p:cNvPr>
          <p:cNvSpPr>
            <a:spLocks noChangeArrowheads="1"/>
          </p:cNvSpPr>
          <p:nvPr/>
        </p:nvSpPr>
        <p:spPr bwMode="auto">
          <a:xfrm>
            <a:off x="7086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55" name="Text Box 16">
            <a:extLst>
              <a:ext uri="{FF2B5EF4-FFF2-40B4-BE49-F238E27FC236}">
                <a16:creationId xmlns:a16="http://schemas.microsoft.com/office/drawing/2014/main" id="{C44431E9-C197-5D3D-5DCF-A22E24361AC4}"/>
              </a:ext>
            </a:extLst>
          </p:cNvPr>
          <p:cNvSpPr txBox="1">
            <a:spLocks noChangeArrowheads="1"/>
          </p:cNvSpPr>
          <p:nvPr/>
        </p:nvSpPr>
        <p:spPr bwMode="auto">
          <a:xfrm>
            <a:off x="71628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6656" name="Line 17">
            <a:extLst>
              <a:ext uri="{FF2B5EF4-FFF2-40B4-BE49-F238E27FC236}">
                <a16:creationId xmlns:a16="http://schemas.microsoft.com/office/drawing/2014/main" id="{54368E6E-C3B2-1AD6-63B4-7948A4FDC2A5}"/>
              </a:ext>
            </a:extLst>
          </p:cNvPr>
          <p:cNvSpPr>
            <a:spLocks noChangeShapeType="1"/>
          </p:cNvSpPr>
          <p:nvPr/>
        </p:nvSpPr>
        <p:spPr bwMode="auto">
          <a:xfrm flipH="1">
            <a:off x="6324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Line 18">
            <a:extLst>
              <a:ext uri="{FF2B5EF4-FFF2-40B4-BE49-F238E27FC236}">
                <a16:creationId xmlns:a16="http://schemas.microsoft.com/office/drawing/2014/main" id="{EDE826FC-88A8-36F4-FA53-627B429CC6DD}"/>
              </a:ext>
            </a:extLst>
          </p:cNvPr>
          <p:cNvSpPr>
            <a:spLocks noChangeShapeType="1"/>
          </p:cNvSpPr>
          <p:nvPr/>
        </p:nvSpPr>
        <p:spPr bwMode="auto">
          <a:xfrm flipH="1">
            <a:off x="55626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19">
            <a:extLst>
              <a:ext uri="{FF2B5EF4-FFF2-40B4-BE49-F238E27FC236}">
                <a16:creationId xmlns:a16="http://schemas.microsoft.com/office/drawing/2014/main" id="{3806EAB7-A7BD-0920-D528-0F54078D6BD0}"/>
              </a:ext>
            </a:extLst>
          </p:cNvPr>
          <p:cNvSpPr>
            <a:spLocks noChangeShapeType="1"/>
          </p:cNvSpPr>
          <p:nvPr/>
        </p:nvSpPr>
        <p:spPr bwMode="auto">
          <a:xfrm>
            <a:off x="63246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20">
            <a:extLst>
              <a:ext uri="{FF2B5EF4-FFF2-40B4-BE49-F238E27FC236}">
                <a16:creationId xmlns:a16="http://schemas.microsoft.com/office/drawing/2014/main" id="{B3676AFF-23DB-5127-5BA6-18BD89C638FC}"/>
              </a:ext>
            </a:extLst>
          </p:cNvPr>
          <p:cNvSpPr>
            <a:spLocks noChangeShapeType="1"/>
          </p:cNvSpPr>
          <p:nvPr/>
        </p:nvSpPr>
        <p:spPr bwMode="auto">
          <a:xfrm>
            <a:off x="71628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21">
            <a:extLst>
              <a:ext uri="{FF2B5EF4-FFF2-40B4-BE49-F238E27FC236}">
                <a16:creationId xmlns:a16="http://schemas.microsoft.com/office/drawing/2014/main" id="{2DC57FDC-DC78-B2C1-084B-FB40A601D8CD}"/>
              </a:ext>
            </a:extLst>
          </p:cNvPr>
          <p:cNvSpPr>
            <a:spLocks noChangeShapeType="1"/>
          </p:cNvSpPr>
          <p:nvPr/>
        </p:nvSpPr>
        <p:spPr bwMode="auto">
          <a:xfrm flipH="1">
            <a:off x="73914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Oval 4">
            <a:extLst>
              <a:ext uri="{FF2B5EF4-FFF2-40B4-BE49-F238E27FC236}">
                <a16:creationId xmlns:a16="http://schemas.microsoft.com/office/drawing/2014/main" id="{865DA32D-E6AE-15B1-E1C7-DA608B3356FC}"/>
              </a:ext>
            </a:extLst>
          </p:cNvPr>
          <p:cNvSpPr>
            <a:spLocks noChangeArrowheads="1"/>
          </p:cNvSpPr>
          <p:nvPr/>
        </p:nvSpPr>
        <p:spPr bwMode="auto">
          <a:xfrm>
            <a:off x="16764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62" name="Text Box 6">
            <a:extLst>
              <a:ext uri="{FF2B5EF4-FFF2-40B4-BE49-F238E27FC236}">
                <a16:creationId xmlns:a16="http://schemas.microsoft.com/office/drawing/2014/main" id="{3FFC378B-41C7-22E2-94E6-1960F9BEB763}"/>
              </a:ext>
            </a:extLst>
          </p:cNvPr>
          <p:cNvSpPr txBox="1">
            <a:spLocks noChangeArrowheads="1"/>
          </p:cNvSpPr>
          <p:nvPr/>
        </p:nvSpPr>
        <p:spPr bwMode="auto">
          <a:xfrm>
            <a:off x="1736725" y="3617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6663" name="Oval 7">
            <a:extLst>
              <a:ext uri="{FF2B5EF4-FFF2-40B4-BE49-F238E27FC236}">
                <a16:creationId xmlns:a16="http://schemas.microsoft.com/office/drawing/2014/main" id="{6505CE6E-99E3-C633-6B92-07C0A0C0189C}"/>
              </a:ext>
            </a:extLst>
          </p:cNvPr>
          <p:cNvSpPr>
            <a:spLocks noChangeArrowheads="1"/>
          </p:cNvSpPr>
          <p:nvPr/>
        </p:nvSpPr>
        <p:spPr bwMode="auto">
          <a:xfrm>
            <a:off x="9144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64" name="Text Box 8">
            <a:extLst>
              <a:ext uri="{FF2B5EF4-FFF2-40B4-BE49-F238E27FC236}">
                <a16:creationId xmlns:a16="http://schemas.microsoft.com/office/drawing/2014/main" id="{ED61E3DC-AB9F-B49D-4A8B-CFBF5FF9A5EB}"/>
              </a:ext>
            </a:extLst>
          </p:cNvPr>
          <p:cNvSpPr txBox="1">
            <a:spLocks noChangeArrowheads="1"/>
          </p:cNvSpPr>
          <p:nvPr/>
        </p:nvSpPr>
        <p:spPr bwMode="auto">
          <a:xfrm>
            <a:off x="9906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6665" name="Oval 9">
            <a:extLst>
              <a:ext uri="{FF2B5EF4-FFF2-40B4-BE49-F238E27FC236}">
                <a16:creationId xmlns:a16="http://schemas.microsoft.com/office/drawing/2014/main" id="{B72747D4-9EDC-918A-E731-8EFE5ECC4D78}"/>
              </a:ext>
            </a:extLst>
          </p:cNvPr>
          <p:cNvSpPr>
            <a:spLocks noChangeArrowheads="1"/>
          </p:cNvSpPr>
          <p:nvPr/>
        </p:nvSpPr>
        <p:spPr bwMode="auto">
          <a:xfrm>
            <a:off x="25146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66" name="Text Box 10">
            <a:extLst>
              <a:ext uri="{FF2B5EF4-FFF2-40B4-BE49-F238E27FC236}">
                <a16:creationId xmlns:a16="http://schemas.microsoft.com/office/drawing/2014/main" id="{1B0487E7-B49D-08F3-9AB1-EDE3C8D6E174}"/>
              </a:ext>
            </a:extLst>
          </p:cNvPr>
          <p:cNvSpPr txBox="1">
            <a:spLocks noChangeArrowheads="1"/>
          </p:cNvSpPr>
          <p:nvPr/>
        </p:nvSpPr>
        <p:spPr bwMode="auto">
          <a:xfrm>
            <a:off x="25908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6667" name="Oval 11">
            <a:extLst>
              <a:ext uri="{FF2B5EF4-FFF2-40B4-BE49-F238E27FC236}">
                <a16:creationId xmlns:a16="http://schemas.microsoft.com/office/drawing/2014/main" id="{DCA89079-D429-E9D7-470F-8A5CF33599F1}"/>
              </a:ext>
            </a:extLst>
          </p:cNvPr>
          <p:cNvSpPr>
            <a:spLocks noChangeArrowheads="1"/>
          </p:cNvSpPr>
          <p:nvPr/>
        </p:nvSpPr>
        <p:spPr bwMode="auto">
          <a:xfrm>
            <a:off x="1371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68" name="Text Box 12">
            <a:extLst>
              <a:ext uri="{FF2B5EF4-FFF2-40B4-BE49-F238E27FC236}">
                <a16:creationId xmlns:a16="http://schemas.microsoft.com/office/drawing/2014/main" id="{BBFD430E-1BE7-42F8-B04A-3D9F12D84E8A}"/>
              </a:ext>
            </a:extLst>
          </p:cNvPr>
          <p:cNvSpPr txBox="1">
            <a:spLocks noChangeArrowheads="1"/>
          </p:cNvSpPr>
          <p:nvPr/>
        </p:nvSpPr>
        <p:spPr bwMode="auto">
          <a:xfrm>
            <a:off x="144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6669" name="Oval 13">
            <a:extLst>
              <a:ext uri="{FF2B5EF4-FFF2-40B4-BE49-F238E27FC236}">
                <a16:creationId xmlns:a16="http://schemas.microsoft.com/office/drawing/2014/main" id="{BB86E094-79BB-43C3-84C2-ADD63DDDB0C1}"/>
              </a:ext>
            </a:extLst>
          </p:cNvPr>
          <p:cNvSpPr>
            <a:spLocks noChangeArrowheads="1"/>
          </p:cNvSpPr>
          <p:nvPr/>
        </p:nvSpPr>
        <p:spPr bwMode="auto">
          <a:xfrm>
            <a:off x="228600" y="5715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70" name="Text Box 14">
            <a:extLst>
              <a:ext uri="{FF2B5EF4-FFF2-40B4-BE49-F238E27FC236}">
                <a16:creationId xmlns:a16="http://schemas.microsoft.com/office/drawing/2014/main" id="{B58FFBDA-17A4-BF6D-BFA4-136CE1B9F0D5}"/>
              </a:ext>
            </a:extLst>
          </p:cNvPr>
          <p:cNvSpPr txBox="1">
            <a:spLocks noChangeArrowheads="1"/>
          </p:cNvSpPr>
          <p:nvPr/>
        </p:nvSpPr>
        <p:spPr bwMode="auto">
          <a:xfrm>
            <a:off x="381000" y="5791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6671" name="Oval 15">
            <a:extLst>
              <a:ext uri="{FF2B5EF4-FFF2-40B4-BE49-F238E27FC236}">
                <a16:creationId xmlns:a16="http://schemas.microsoft.com/office/drawing/2014/main" id="{61D8CF4A-47B3-BF87-A32F-B81C17E27D61}"/>
              </a:ext>
            </a:extLst>
          </p:cNvPr>
          <p:cNvSpPr>
            <a:spLocks noChangeArrowheads="1"/>
          </p:cNvSpPr>
          <p:nvPr/>
        </p:nvSpPr>
        <p:spPr bwMode="auto">
          <a:xfrm>
            <a:off x="2133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72" name="Text Box 16">
            <a:extLst>
              <a:ext uri="{FF2B5EF4-FFF2-40B4-BE49-F238E27FC236}">
                <a16:creationId xmlns:a16="http://schemas.microsoft.com/office/drawing/2014/main" id="{AFF27DDA-1FD9-9C52-FF96-51F4100E50F6}"/>
              </a:ext>
            </a:extLst>
          </p:cNvPr>
          <p:cNvSpPr txBox="1">
            <a:spLocks noChangeArrowheads="1"/>
          </p:cNvSpPr>
          <p:nvPr/>
        </p:nvSpPr>
        <p:spPr bwMode="auto">
          <a:xfrm>
            <a:off x="2209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6673" name="Line 17">
            <a:extLst>
              <a:ext uri="{FF2B5EF4-FFF2-40B4-BE49-F238E27FC236}">
                <a16:creationId xmlns:a16="http://schemas.microsoft.com/office/drawing/2014/main" id="{B00E12D1-80E2-97B7-52E4-509E6BE481DF}"/>
              </a:ext>
            </a:extLst>
          </p:cNvPr>
          <p:cNvSpPr>
            <a:spLocks noChangeShapeType="1"/>
          </p:cNvSpPr>
          <p:nvPr/>
        </p:nvSpPr>
        <p:spPr bwMode="auto">
          <a:xfrm flipH="1">
            <a:off x="13716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18">
            <a:extLst>
              <a:ext uri="{FF2B5EF4-FFF2-40B4-BE49-F238E27FC236}">
                <a16:creationId xmlns:a16="http://schemas.microsoft.com/office/drawing/2014/main" id="{37FA3501-1E52-8E7A-7AC8-7BED6B3E366A}"/>
              </a:ext>
            </a:extLst>
          </p:cNvPr>
          <p:cNvSpPr>
            <a:spLocks noChangeShapeType="1"/>
          </p:cNvSpPr>
          <p:nvPr/>
        </p:nvSpPr>
        <p:spPr bwMode="auto">
          <a:xfrm flipH="1">
            <a:off x="6096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5" name="Line 19">
            <a:extLst>
              <a:ext uri="{FF2B5EF4-FFF2-40B4-BE49-F238E27FC236}">
                <a16:creationId xmlns:a16="http://schemas.microsoft.com/office/drawing/2014/main" id="{2E36C376-A999-2861-91D7-379C216307DC}"/>
              </a:ext>
            </a:extLst>
          </p:cNvPr>
          <p:cNvSpPr>
            <a:spLocks noChangeShapeType="1"/>
          </p:cNvSpPr>
          <p:nvPr/>
        </p:nvSpPr>
        <p:spPr bwMode="auto">
          <a:xfrm>
            <a:off x="1371600" y="5029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6" name="Line 20">
            <a:extLst>
              <a:ext uri="{FF2B5EF4-FFF2-40B4-BE49-F238E27FC236}">
                <a16:creationId xmlns:a16="http://schemas.microsoft.com/office/drawing/2014/main" id="{0E3F122E-2640-5F85-1652-F36E11EB5434}"/>
              </a:ext>
            </a:extLst>
          </p:cNvPr>
          <p:cNvSpPr>
            <a:spLocks noChangeShapeType="1"/>
          </p:cNvSpPr>
          <p:nvPr/>
        </p:nvSpPr>
        <p:spPr bwMode="auto">
          <a:xfrm>
            <a:off x="22098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7" name="Line 21">
            <a:extLst>
              <a:ext uri="{FF2B5EF4-FFF2-40B4-BE49-F238E27FC236}">
                <a16:creationId xmlns:a16="http://schemas.microsoft.com/office/drawing/2014/main" id="{37CCB4DE-0E62-4F3B-3ECF-3B91567B9F41}"/>
              </a:ext>
            </a:extLst>
          </p:cNvPr>
          <p:cNvSpPr>
            <a:spLocks noChangeShapeType="1"/>
          </p:cNvSpPr>
          <p:nvPr/>
        </p:nvSpPr>
        <p:spPr bwMode="auto">
          <a:xfrm flipH="1">
            <a:off x="2438400" y="5029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Oval 4">
            <a:extLst>
              <a:ext uri="{FF2B5EF4-FFF2-40B4-BE49-F238E27FC236}">
                <a16:creationId xmlns:a16="http://schemas.microsoft.com/office/drawing/2014/main" id="{2BFAD3CC-7ABA-3C8F-8DD5-26DF18AB8DD2}"/>
              </a:ext>
            </a:extLst>
          </p:cNvPr>
          <p:cNvSpPr>
            <a:spLocks noChangeArrowheads="1"/>
          </p:cNvSpPr>
          <p:nvPr/>
        </p:nvSpPr>
        <p:spPr bwMode="auto">
          <a:xfrm>
            <a:off x="6553200" y="3505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79" name="Text Box 6">
            <a:extLst>
              <a:ext uri="{FF2B5EF4-FFF2-40B4-BE49-F238E27FC236}">
                <a16:creationId xmlns:a16="http://schemas.microsoft.com/office/drawing/2014/main" id="{4E0B5BCE-BBF5-065A-F53E-3DE72074202D}"/>
              </a:ext>
            </a:extLst>
          </p:cNvPr>
          <p:cNvSpPr txBox="1">
            <a:spLocks noChangeArrowheads="1"/>
          </p:cNvSpPr>
          <p:nvPr/>
        </p:nvSpPr>
        <p:spPr bwMode="auto">
          <a:xfrm>
            <a:off x="6613525" y="3541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6680" name="Oval 7">
            <a:extLst>
              <a:ext uri="{FF2B5EF4-FFF2-40B4-BE49-F238E27FC236}">
                <a16:creationId xmlns:a16="http://schemas.microsoft.com/office/drawing/2014/main" id="{FD8F6200-0D1E-E5ED-E4B2-5E60D1FF1EF0}"/>
              </a:ext>
            </a:extLst>
          </p:cNvPr>
          <p:cNvSpPr>
            <a:spLocks noChangeArrowheads="1"/>
          </p:cNvSpPr>
          <p:nvPr/>
        </p:nvSpPr>
        <p:spPr bwMode="auto">
          <a:xfrm>
            <a:off x="57912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81" name="Text Box 8">
            <a:extLst>
              <a:ext uri="{FF2B5EF4-FFF2-40B4-BE49-F238E27FC236}">
                <a16:creationId xmlns:a16="http://schemas.microsoft.com/office/drawing/2014/main" id="{09AF517E-EBE0-D579-2C10-8A007ADFA215}"/>
              </a:ext>
            </a:extLst>
          </p:cNvPr>
          <p:cNvSpPr txBox="1">
            <a:spLocks noChangeArrowheads="1"/>
          </p:cNvSpPr>
          <p:nvPr/>
        </p:nvSpPr>
        <p:spPr bwMode="auto">
          <a:xfrm>
            <a:off x="58674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6682" name="Oval 9">
            <a:extLst>
              <a:ext uri="{FF2B5EF4-FFF2-40B4-BE49-F238E27FC236}">
                <a16:creationId xmlns:a16="http://schemas.microsoft.com/office/drawing/2014/main" id="{7D33DAC2-249C-C5EF-F75C-FB71C4EC063C}"/>
              </a:ext>
            </a:extLst>
          </p:cNvPr>
          <p:cNvSpPr>
            <a:spLocks noChangeArrowheads="1"/>
          </p:cNvSpPr>
          <p:nvPr/>
        </p:nvSpPr>
        <p:spPr bwMode="auto">
          <a:xfrm>
            <a:off x="73914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83" name="Text Box 10">
            <a:extLst>
              <a:ext uri="{FF2B5EF4-FFF2-40B4-BE49-F238E27FC236}">
                <a16:creationId xmlns:a16="http://schemas.microsoft.com/office/drawing/2014/main" id="{14B4DF42-9384-B1BF-146F-6C2A87EE83F6}"/>
              </a:ext>
            </a:extLst>
          </p:cNvPr>
          <p:cNvSpPr txBox="1">
            <a:spLocks noChangeArrowheads="1"/>
          </p:cNvSpPr>
          <p:nvPr/>
        </p:nvSpPr>
        <p:spPr bwMode="auto">
          <a:xfrm>
            <a:off x="74676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6684" name="Oval 11">
            <a:extLst>
              <a:ext uri="{FF2B5EF4-FFF2-40B4-BE49-F238E27FC236}">
                <a16:creationId xmlns:a16="http://schemas.microsoft.com/office/drawing/2014/main" id="{2B080E3C-DE74-56E5-9269-F85A63D053E6}"/>
              </a:ext>
            </a:extLst>
          </p:cNvPr>
          <p:cNvSpPr>
            <a:spLocks noChangeArrowheads="1"/>
          </p:cNvSpPr>
          <p:nvPr/>
        </p:nvSpPr>
        <p:spPr bwMode="auto">
          <a:xfrm>
            <a:off x="6248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85" name="Text Box 12">
            <a:extLst>
              <a:ext uri="{FF2B5EF4-FFF2-40B4-BE49-F238E27FC236}">
                <a16:creationId xmlns:a16="http://schemas.microsoft.com/office/drawing/2014/main" id="{387EBBD3-D362-FF5E-B8E2-A665D23DDE12}"/>
              </a:ext>
            </a:extLst>
          </p:cNvPr>
          <p:cNvSpPr txBox="1">
            <a:spLocks noChangeArrowheads="1"/>
          </p:cNvSpPr>
          <p:nvPr/>
        </p:nvSpPr>
        <p:spPr bwMode="auto">
          <a:xfrm>
            <a:off x="6324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6686" name="Oval 13">
            <a:extLst>
              <a:ext uri="{FF2B5EF4-FFF2-40B4-BE49-F238E27FC236}">
                <a16:creationId xmlns:a16="http://schemas.microsoft.com/office/drawing/2014/main" id="{0A0D10A1-0BE7-1C64-E7D2-3F2712195BF7}"/>
              </a:ext>
            </a:extLst>
          </p:cNvPr>
          <p:cNvSpPr>
            <a:spLocks noChangeArrowheads="1"/>
          </p:cNvSpPr>
          <p:nvPr/>
        </p:nvSpPr>
        <p:spPr bwMode="auto">
          <a:xfrm>
            <a:off x="51054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87" name="Text Box 14">
            <a:extLst>
              <a:ext uri="{FF2B5EF4-FFF2-40B4-BE49-F238E27FC236}">
                <a16:creationId xmlns:a16="http://schemas.microsoft.com/office/drawing/2014/main" id="{EB24F7E0-4991-A60B-4EE7-786E80DB40CD}"/>
              </a:ext>
            </a:extLst>
          </p:cNvPr>
          <p:cNvSpPr txBox="1">
            <a:spLocks noChangeArrowheads="1"/>
          </p:cNvSpPr>
          <p:nvPr/>
        </p:nvSpPr>
        <p:spPr bwMode="auto">
          <a:xfrm>
            <a:off x="525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6688" name="Oval 15">
            <a:extLst>
              <a:ext uri="{FF2B5EF4-FFF2-40B4-BE49-F238E27FC236}">
                <a16:creationId xmlns:a16="http://schemas.microsoft.com/office/drawing/2014/main" id="{7446049C-4FFC-A468-FED6-71398F3F74AD}"/>
              </a:ext>
            </a:extLst>
          </p:cNvPr>
          <p:cNvSpPr>
            <a:spLocks noChangeArrowheads="1"/>
          </p:cNvSpPr>
          <p:nvPr/>
        </p:nvSpPr>
        <p:spPr bwMode="auto">
          <a:xfrm>
            <a:off x="7010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6689" name="Text Box 16">
            <a:extLst>
              <a:ext uri="{FF2B5EF4-FFF2-40B4-BE49-F238E27FC236}">
                <a16:creationId xmlns:a16="http://schemas.microsoft.com/office/drawing/2014/main" id="{5630457F-A7C0-E420-4393-2C5BA3EC563C}"/>
              </a:ext>
            </a:extLst>
          </p:cNvPr>
          <p:cNvSpPr txBox="1">
            <a:spLocks noChangeArrowheads="1"/>
          </p:cNvSpPr>
          <p:nvPr/>
        </p:nvSpPr>
        <p:spPr bwMode="auto">
          <a:xfrm>
            <a:off x="7086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6690" name="Line 17">
            <a:extLst>
              <a:ext uri="{FF2B5EF4-FFF2-40B4-BE49-F238E27FC236}">
                <a16:creationId xmlns:a16="http://schemas.microsoft.com/office/drawing/2014/main" id="{D7AC12E8-BE5B-EFAF-2289-B1DEFF861AD5}"/>
              </a:ext>
            </a:extLst>
          </p:cNvPr>
          <p:cNvSpPr>
            <a:spLocks noChangeShapeType="1"/>
          </p:cNvSpPr>
          <p:nvPr/>
        </p:nvSpPr>
        <p:spPr bwMode="auto">
          <a:xfrm flipH="1">
            <a:off x="62484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1" name="Line 18">
            <a:extLst>
              <a:ext uri="{FF2B5EF4-FFF2-40B4-BE49-F238E27FC236}">
                <a16:creationId xmlns:a16="http://schemas.microsoft.com/office/drawing/2014/main" id="{3DCD269B-66B7-68EB-F7DB-E52C574F33EB}"/>
              </a:ext>
            </a:extLst>
          </p:cNvPr>
          <p:cNvSpPr>
            <a:spLocks noChangeShapeType="1"/>
          </p:cNvSpPr>
          <p:nvPr/>
        </p:nvSpPr>
        <p:spPr bwMode="auto">
          <a:xfrm flipH="1">
            <a:off x="54864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19">
            <a:extLst>
              <a:ext uri="{FF2B5EF4-FFF2-40B4-BE49-F238E27FC236}">
                <a16:creationId xmlns:a16="http://schemas.microsoft.com/office/drawing/2014/main" id="{7389E712-C768-3D8C-DBE7-27F9EBC622A5}"/>
              </a:ext>
            </a:extLst>
          </p:cNvPr>
          <p:cNvSpPr>
            <a:spLocks noChangeShapeType="1"/>
          </p:cNvSpPr>
          <p:nvPr/>
        </p:nvSpPr>
        <p:spPr bwMode="auto">
          <a:xfrm>
            <a:off x="6248400" y="4953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Line 20">
            <a:extLst>
              <a:ext uri="{FF2B5EF4-FFF2-40B4-BE49-F238E27FC236}">
                <a16:creationId xmlns:a16="http://schemas.microsoft.com/office/drawing/2014/main" id="{DBA479F4-6BA1-C33A-E700-ECDEAE454FA9}"/>
              </a:ext>
            </a:extLst>
          </p:cNvPr>
          <p:cNvSpPr>
            <a:spLocks noChangeShapeType="1"/>
          </p:cNvSpPr>
          <p:nvPr/>
        </p:nvSpPr>
        <p:spPr bwMode="auto">
          <a:xfrm>
            <a:off x="7086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4" name="Line 21">
            <a:extLst>
              <a:ext uri="{FF2B5EF4-FFF2-40B4-BE49-F238E27FC236}">
                <a16:creationId xmlns:a16="http://schemas.microsoft.com/office/drawing/2014/main" id="{945CAC66-A7C3-E5D3-EDED-BCAD95510412}"/>
              </a:ext>
            </a:extLst>
          </p:cNvPr>
          <p:cNvSpPr>
            <a:spLocks noChangeShapeType="1"/>
          </p:cNvSpPr>
          <p:nvPr/>
        </p:nvSpPr>
        <p:spPr bwMode="auto">
          <a:xfrm flipH="1">
            <a:off x="7315200" y="4953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77" name="Straight Arrow Connector 176">
            <a:extLst>
              <a:ext uri="{FF2B5EF4-FFF2-40B4-BE49-F238E27FC236}">
                <a16:creationId xmlns:a16="http://schemas.microsoft.com/office/drawing/2014/main" id="{B6FA62FC-5341-2F53-76B6-F71BCCF386E0}"/>
              </a:ext>
            </a:extLst>
          </p:cNvPr>
          <p:cNvCxnSpPr/>
          <p:nvPr/>
        </p:nvCxnSpPr>
        <p:spPr>
          <a:xfrm>
            <a:off x="3581400" y="4724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Curved Connector 193">
            <a:extLst>
              <a:ext uri="{FF2B5EF4-FFF2-40B4-BE49-F238E27FC236}">
                <a16:creationId xmlns:a16="http://schemas.microsoft.com/office/drawing/2014/main" id="{B3283EEA-9FF9-6FE1-3A0D-19094406CF44}"/>
              </a:ext>
            </a:extLst>
          </p:cNvPr>
          <p:cNvCxnSpPr>
            <a:stCxn id="26667" idx="7"/>
            <a:endCxn id="26663" idx="6"/>
          </p:cNvCxnSpPr>
          <p:nvPr/>
        </p:nvCxnSpPr>
        <p:spPr>
          <a:xfrm rot="16200000" flipV="1">
            <a:off x="1231106" y="5055394"/>
            <a:ext cx="954088" cy="368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Curved Connector 203">
            <a:extLst>
              <a:ext uri="{FF2B5EF4-FFF2-40B4-BE49-F238E27FC236}">
                <a16:creationId xmlns:a16="http://schemas.microsoft.com/office/drawing/2014/main" id="{8AE70A5A-7289-ECDB-2BA4-EE33C2C4BF63}"/>
              </a:ext>
            </a:extLst>
          </p:cNvPr>
          <p:cNvCxnSpPr>
            <a:stCxn id="26682" idx="7"/>
            <a:endCxn id="26678" idx="6"/>
          </p:cNvCxnSpPr>
          <p:nvPr/>
        </p:nvCxnSpPr>
        <p:spPr>
          <a:xfrm rot="16200000" flipV="1">
            <a:off x="7174706" y="3759994"/>
            <a:ext cx="725488" cy="749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Curved Connector 212">
            <a:extLst>
              <a:ext uri="{FF2B5EF4-FFF2-40B4-BE49-F238E27FC236}">
                <a16:creationId xmlns:a16="http://schemas.microsoft.com/office/drawing/2014/main" id="{A58F5480-635F-E5A3-569C-7D2274DFEEFC}"/>
              </a:ext>
            </a:extLst>
          </p:cNvPr>
          <p:cNvCxnSpPr>
            <a:stCxn id="26654" idx="7"/>
            <a:endCxn id="26648" idx="6"/>
          </p:cNvCxnSpPr>
          <p:nvPr/>
        </p:nvCxnSpPr>
        <p:spPr>
          <a:xfrm rot="5400000" flipH="1" flipV="1">
            <a:off x="7365206" y="1880394"/>
            <a:ext cx="954088" cy="469900"/>
          </a:xfrm>
          <a:prstGeom prst="curvedConnector4">
            <a:avLst>
              <a:gd name="adj1" fmla="val 2777"/>
              <a:gd name="adj2" fmla="val 148610"/>
            </a:avLst>
          </a:prstGeom>
          <a:ln>
            <a:tailEnd type="arrow"/>
          </a:ln>
        </p:spPr>
        <p:style>
          <a:lnRef idx="1">
            <a:schemeClr val="accent1"/>
          </a:lnRef>
          <a:fillRef idx="0">
            <a:schemeClr val="accent1"/>
          </a:fillRef>
          <a:effectRef idx="0">
            <a:schemeClr val="accent1"/>
          </a:effectRef>
          <a:fontRef idx="minor">
            <a:schemeClr val="tx1"/>
          </a:fontRef>
        </p:style>
      </p:cxnSp>
      <p:sp>
        <p:nvSpPr>
          <p:cNvPr id="26699" name="TextBox 218">
            <a:extLst>
              <a:ext uri="{FF2B5EF4-FFF2-40B4-BE49-F238E27FC236}">
                <a16:creationId xmlns:a16="http://schemas.microsoft.com/office/drawing/2014/main" id="{8692BF27-005A-D181-3CD1-C37965E4DCF3}"/>
              </a:ext>
            </a:extLst>
          </p:cNvPr>
          <p:cNvSpPr txBox="1">
            <a:spLocks noChangeArrowheads="1"/>
          </p:cNvSpPr>
          <p:nvPr/>
        </p:nvSpPr>
        <p:spPr bwMode="auto">
          <a:xfrm>
            <a:off x="8229600" y="1828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26700" name="TextBox 219">
            <a:extLst>
              <a:ext uri="{FF2B5EF4-FFF2-40B4-BE49-F238E27FC236}">
                <a16:creationId xmlns:a16="http://schemas.microsoft.com/office/drawing/2014/main" id="{9E7B5D12-D590-13AB-DCBC-E32AF0DB4517}"/>
              </a:ext>
            </a:extLst>
          </p:cNvPr>
          <p:cNvSpPr txBox="1">
            <a:spLocks noChangeArrowheads="1"/>
          </p:cNvSpPr>
          <p:nvPr/>
        </p:nvSpPr>
        <p:spPr bwMode="auto">
          <a:xfrm>
            <a:off x="1828800" y="4876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26701" name="TextBox 220">
            <a:extLst>
              <a:ext uri="{FF2B5EF4-FFF2-40B4-BE49-F238E27FC236}">
                <a16:creationId xmlns:a16="http://schemas.microsoft.com/office/drawing/2014/main" id="{113185FA-C9A6-642A-1E0E-192C090F3242}"/>
              </a:ext>
            </a:extLst>
          </p:cNvPr>
          <p:cNvSpPr txBox="1">
            <a:spLocks noChangeArrowheads="1"/>
          </p:cNvSpPr>
          <p:nvPr/>
        </p:nvSpPr>
        <p:spPr bwMode="auto">
          <a:xfrm>
            <a:off x="7848600" y="3886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Tree>
    <p:extLst>
      <p:ext uri="{BB962C8B-B14F-4D97-AF65-F5344CB8AC3E}">
        <p14:creationId xmlns:p14="http://schemas.microsoft.com/office/powerpoint/2010/main" val="265362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DD36-D93A-F63E-C315-B22ECA6BD357}"/>
              </a:ext>
            </a:extLst>
          </p:cNvPr>
          <p:cNvSpPr>
            <a:spLocks noGrp="1"/>
          </p:cNvSpPr>
          <p:nvPr>
            <p:ph type="title"/>
          </p:nvPr>
        </p:nvSpPr>
        <p:spPr/>
        <p:txBody>
          <a:bodyPr/>
          <a:lstStyle/>
          <a:p>
            <a:pPr eaLnBrk="1" fontAlgn="auto" hangingPunct="1">
              <a:spcAft>
                <a:spcPts val="0"/>
              </a:spcAft>
              <a:defRPr/>
            </a:pPr>
            <a:r>
              <a:rPr lang="en-US" dirty="0"/>
              <a:t>Insertion</a:t>
            </a:r>
          </a:p>
        </p:txBody>
      </p:sp>
      <p:sp>
        <p:nvSpPr>
          <p:cNvPr id="3" name="Content Placeholder 2">
            <a:extLst>
              <a:ext uri="{FF2B5EF4-FFF2-40B4-BE49-F238E27FC236}">
                <a16:creationId xmlns:a16="http://schemas.microsoft.com/office/drawing/2014/main" id="{0B3EA512-3F5B-0709-A08C-A5321844E4A1}"/>
              </a:ext>
            </a:extLst>
          </p:cNvPr>
          <p:cNvSpPr>
            <a:spLocks noGrp="1"/>
          </p:cNvSpPr>
          <p:nvPr>
            <p:ph sz="quarter" idx="1"/>
          </p:nvPr>
        </p:nvSpPr>
        <p:spPr>
          <a:xfrm>
            <a:off x="539552" y="1268760"/>
            <a:ext cx="7467600" cy="4873625"/>
          </a:xfrm>
        </p:spPr>
        <p:txBody>
          <a:bodyPr>
            <a:normAutofit lnSpcReduction="10000"/>
          </a:bodyPr>
          <a:lstStyle/>
          <a:p>
            <a:pPr marL="533400" indent="-533400" eaLnBrk="1" fontAlgn="auto" hangingPunct="1">
              <a:lnSpc>
                <a:spcPct val="90000"/>
              </a:lnSpc>
              <a:spcAft>
                <a:spcPts val="0"/>
              </a:spcAft>
              <a:buFont typeface="Wingdings"/>
              <a:buChar char=""/>
              <a:defRPr/>
            </a:pPr>
            <a:r>
              <a:rPr lang="en-US" altLang="zh-CN" dirty="0"/>
              <a:t>Algorithm</a:t>
            </a:r>
          </a:p>
          <a:p>
            <a:pPr marL="914400" lvl="1" indent="-457200" eaLnBrk="1" fontAlgn="auto" hangingPunct="1">
              <a:lnSpc>
                <a:spcPct val="90000"/>
              </a:lnSpc>
              <a:spcAft>
                <a:spcPts val="0"/>
              </a:spcAft>
              <a:buFont typeface="Monotype Sorts" pitchFamily="2" charset="2"/>
              <a:buAutoNum type="arabicPeriod"/>
              <a:defRPr/>
            </a:pPr>
            <a:r>
              <a:rPr lang="en-US" altLang="zh-CN" sz="2000" dirty="0"/>
              <a:t>Add the new element to the next available position at the lowest level</a:t>
            </a:r>
          </a:p>
          <a:p>
            <a:pPr marL="914400" lvl="1" indent="-457200" eaLnBrk="1" fontAlgn="auto" hangingPunct="1">
              <a:lnSpc>
                <a:spcPct val="90000"/>
              </a:lnSpc>
              <a:spcAft>
                <a:spcPts val="0"/>
              </a:spcAft>
              <a:buFont typeface="Monotype Sorts" pitchFamily="2" charset="2"/>
              <a:buAutoNum type="arabicPeriod"/>
              <a:defRPr/>
            </a:pPr>
            <a:r>
              <a:rPr lang="en-US" altLang="zh-CN" sz="2000" dirty="0"/>
              <a:t>Restore the max-heap property if violated</a:t>
            </a:r>
          </a:p>
          <a:p>
            <a:pPr marL="1295400" lvl="2" indent="-381000" eaLnBrk="1" fontAlgn="auto" hangingPunct="1">
              <a:lnSpc>
                <a:spcPct val="90000"/>
              </a:lnSpc>
              <a:spcAft>
                <a:spcPts val="0"/>
              </a:spcAft>
              <a:buClr>
                <a:schemeClr val="accent1">
                  <a:shade val="75000"/>
                </a:schemeClr>
              </a:buClr>
              <a:buFont typeface="Wingdings"/>
              <a:buChar char=""/>
              <a:defRPr/>
            </a:pPr>
            <a:r>
              <a:rPr lang="en-US" altLang="zh-CN" dirty="0"/>
              <a:t>General strategy is percolate up (or bubble up): if the parent of the element is smaller than the element, then interchange the parent and child.</a:t>
            </a:r>
          </a:p>
          <a:p>
            <a:pPr marL="1295400" lvl="2" indent="-381000" eaLnBrk="1" fontAlgn="auto" hangingPunct="1">
              <a:lnSpc>
                <a:spcPct val="90000"/>
              </a:lnSpc>
              <a:spcAft>
                <a:spcPts val="0"/>
              </a:spcAft>
              <a:buClr>
                <a:schemeClr val="accent1">
                  <a:shade val="75000"/>
                </a:schemeClr>
              </a:buClr>
              <a:buFont typeface="Wingdings"/>
              <a:buChar char=""/>
              <a:defRPr/>
            </a:pPr>
            <a:endParaRPr lang="en-US" altLang="zh-CN" dirty="0"/>
          </a:p>
          <a:p>
            <a:pPr marL="1295400" lvl="2" indent="-381000" eaLnBrk="1" fontAlgn="auto" hangingPunct="1">
              <a:lnSpc>
                <a:spcPct val="90000"/>
              </a:lnSpc>
              <a:spcAft>
                <a:spcPts val="0"/>
              </a:spcAft>
              <a:buClr>
                <a:schemeClr val="accent1">
                  <a:shade val="75000"/>
                </a:schemeClr>
              </a:buClr>
              <a:buFont typeface="Wingdings"/>
              <a:buNone/>
              <a:defRPr/>
            </a:pPr>
            <a:r>
              <a:rPr lang="en-US" altLang="zh-CN" dirty="0"/>
              <a:t>				OR</a:t>
            </a:r>
          </a:p>
          <a:p>
            <a:pPr marL="1295400" lvl="2" indent="-381000" eaLnBrk="1" fontAlgn="auto" hangingPunct="1">
              <a:lnSpc>
                <a:spcPct val="90000"/>
              </a:lnSpc>
              <a:spcAft>
                <a:spcPts val="0"/>
              </a:spcAft>
              <a:buClr>
                <a:schemeClr val="accent1">
                  <a:shade val="75000"/>
                </a:schemeClr>
              </a:buClr>
              <a:buFont typeface="Wingdings"/>
              <a:buNone/>
              <a:defRPr/>
            </a:pPr>
            <a:endParaRPr lang="en-US" altLang="zh-CN" dirty="0"/>
          </a:p>
          <a:p>
            <a:pPr marL="914400" lvl="1" indent="-457200" eaLnBrk="1" fontAlgn="auto" hangingPunct="1">
              <a:lnSpc>
                <a:spcPct val="90000"/>
              </a:lnSpc>
              <a:spcAft>
                <a:spcPts val="0"/>
              </a:spcAft>
              <a:buFont typeface="Wingdings 2"/>
              <a:buNone/>
              <a:defRPr/>
            </a:pPr>
            <a:r>
              <a:rPr lang="en-US" altLang="zh-CN" sz="2000" dirty="0"/>
              <a:t>	Restore the min-heap property if violated</a:t>
            </a:r>
          </a:p>
          <a:p>
            <a:pPr marL="1295400" lvl="2" indent="-381000" eaLnBrk="1" fontAlgn="auto" hangingPunct="1">
              <a:lnSpc>
                <a:spcPct val="90000"/>
              </a:lnSpc>
              <a:spcAft>
                <a:spcPts val="0"/>
              </a:spcAft>
              <a:buClr>
                <a:schemeClr val="accent1">
                  <a:shade val="75000"/>
                </a:schemeClr>
              </a:buClr>
              <a:buFont typeface="Wingdings"/>
              <a:buChar char=""/>
              <a:defRPr/>
            </a:pPr>
            <a:r>
              <a:rPr lang="en-US" altLang="zh-CN" dirty="0"/>
              <a:t>General strategy is percolate up (or bubble up): if the parent of the element is larger than the element, then interchange the parent and child.</a:t>
            </a:r>
          </a:p>
          <a:p>
            <a:pPr marL="1295400" lvl="2" indent="-381000" eaLnBrk="1" fontAlgn="auto" hangingPunct="1">
              <a:lnSpc>
                <a:spcPct val="90000"/>
              </a:lnSpc>
              <a:spcAft>
                <a:spcPts val="0"/>
              </a:spcAft>
              <a:buClr>
                <a:schemeClr val="accent1">
                  <a:shade val="75000"/>
                </a:schemeClr>
              </a:buClr>
              <a:buFont typeface="Wingdings"/>
              <a:buNone/>
              <a:defRPr/>
            </a:pPr>
            <a:endParaRPr lang="en-US" altLang="zh-CN" dirty="0"/>
          </a:p>
          <a:p>
            <a:pPr marL="274320" indent="-274320" eaLnBrk="1" fontAlgn="auto" hangingPunct="1">
              <a:spcAft>
                <a:spcPts val="0"/>
              </a:spcAft>
              <a:buFont typeface="Wingdings"/>
              <a:buChar char=""/>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4">
            <a:extLst>
              <a:ext uri="{FF2B5EF4-FFF2-40B4-BE49-F238E27FC236}">
                <a16:creationId xmlns:a16="http://schemas.microsoft.com/office/drawing/2014/main" id="{48727E15-1B73-E268-1CDA-3203435F1E65}"/>
              </a:ext>
            </a:extLst>
          </p:cNvPr>
          <p:cNvSpPr>
            <a:spLocks noChangeArrowheads="1"/>
          </p:cNvSpPr>
          <p:nvPr/>
        </p:nvSpPr>
        <p:spPr bwMode="auto">
          <a:xfrm>
            <a:off x="16002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35" name="Text Box 6">
            <a:extLst>
              <a:ext uri="{FF2B5EF4-FFF2-40B4-BE49-F238E27FC236}">
                <a16:creationId xmlns:a16="http://schemas.microsoft.com/office/drawing/2014/main" id="{135CE71A-A918-48BE-FE31-935E9DF7EDE2}"/>
              </a:ext>
            </a:extLst>
          </p:cNvPr>
          <p:cNvSpPr txBox="1">
            <a:spLocks noChangeArrowheads="1"/>
          </p:cNvSpPr>
          <p:nvPr/>
        </p:nvSpPr>
        <p:spPr bwMode="auto">
          <a:xfrm>
            <a:off x="16605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8436" name="Oval 7">
            <a:extLst>
              <a:ext uri="{FF2B5EF4-FFF2-40B4-BE49-F238E27FC236}">
                <a16:creationId xmlns:a16="http://schemas.microsoft.com/office/drawing/2014/main" id="{458D3843-6573-6957-40A6-07874D9BC111}"/>
              </a:ext>
            </a:extLst>
          </p:cNvPr>
          <p:cNvSpPr>
            <a:spLocks noChangeArrowheads="1"/>
          </p:cNvSpPr>
          <p:nvPr/>
        </p:nvSpPr>
        <p:spPr bwMode="auto">
          <a:xfrm>
            <a:off x="8382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37" name="Text Box 8">
            <a:extLst>
              <a:ext uri="{FF2B5EF4-FFF2-40B4-BE49-F238E27FC236}">
                <a16:creationId xmlns:a16="http://schemas.microsoft.com/office/drawing/2014/main" id="{1A3CA3B1-6FF0-2926-981D-0350A960EC62}"/>
              </a:ext>
            </a:extLst>
          </p:cNvPr>
          <p:cNvSpPr txBox="1">
            <a:spLocks noChangeArrowheads="1"/>
          </p:cNvSpPr>
          <p:nvPr/>
        </p:nvSpPr>
        <p:spPr bwMode="auto">
          <a:xfrm>
            <a:off x="9144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8438" name="Oval 9">
            <a:extLst>
              <a:ext uri="{FF2B5EF4-FFF2-40B4-BE49-F238E27FC236}">
                <a16:creationId xmlns:a16="http://schemas.microsoft.com/office/drawing/2014/main" id="{EAD720A5-D2B4-790E-4CA4-93DAA0330263}"/>
              </a:ext>
            </a:extLst>
          </p:cNvPr>
          <p:cNvSpPr>
            <a:spLocks noChangeArrowheads="1"/>
          </p:cNvSpPr>
          <p:nvPr/>
        </p:nvSpPr>
        <p:spPr bwMode="auto">
          <a:xfrm>
            <a:off x="2438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39" name="Text Box 10">
            <a:extLst>
              <a:ext uri="{FF2B5EF4-FFF2-40B4-BE49-F238E27FC236}">
                <a16:creationId xmlns:a16="http://schemas.microsoft.com/office/drawing/2014/main" id="{9C546352-3CAE-72A4-CEFF-049B533137BA}"/>
              </a:ext>
            </a:extLst>
          </p:cNvPr>
          <p:cNvSpPr txBox="1">
            <a:spLocks noChangeArrowheads="1"/>
          </p:cNvSpPr>
          <p:nvPr/>
        </p:nvSpPr>
        <p:spPr bwMode="auto">
          <a:xfrm>
            <a:off x="25146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8440" name="Oval 11">
            <a:extLst>
              <a:ext uri="{FF2B5EF4-FFF2-40B4-BE49-F238E27FC236}">
                <a16:creationId xmlns:a16="http://schemas.microsoft.com/office/drawing/2014/main" id="{0A991CA1-6B8E-9989-11F7-92804382BD93}"/>
              </a:ext>
            </a:extLst>
          </p:cNvPr>
          <p:cNvSpPr>
            <a:spLocks noChangeArrowheads="1"/>
          </p:cNvSpPr>
          <p:nvPr/>
        </p:nvSpPr>
        <p:spPr bwMode="auto">
          <a:xfrm>
            <a:off x="129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41" name="Text Box 12">
            <a:extLst>
              <a:ext uri="{FF2B5EF4-FFF2-40B4-BE49-F238E27FC236}">
                <a16:creationId xmlns:a16="http://schemas.microsoft.com/office/drawing/2014/main" id="{E977C61E-8AC1-BC18-8B63-C82B67AB7E77}"/>
              </a:ext>
            </a:extLst>
          </p:cNvPr>
          <p:cNvSpPr txBox="1">
            <a:spLocks noChangeArrowheads="1"/>
          </p:cNvSpPr>
          <p:nvPr/>
        </p:nvSpPr>
        <p:spPr bwMode="auto">
          <a:xfrm>
            <a:off x="1371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8442" name="Oval 13">
            <a:extLst>
              <a:ext uri="{FF2B5EF4-FFF2-40B4-BE49-F238E27FC236}">
                <a16:creationId xmlns:a16="http://schemas.microsoft.com/office/drawing/2014/main" id="{A1AB6BA8-6E17-0A03-5F28-ADFF8D6EF5DE}"/>
              </a:ext>
            </a:extLst>
          </p:cNvPr>
          <p:cNvSpPr>
            <a:spLocks noChangeArrowheads="1"/>
          </p:cNvSpPr>
          <p:nvPr/>
        </p:nvSpPr>
        <p:spPr bwMode="auto">
          <a:xfrm>
            <a:off x="152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43" name="Text Box 14">
            <a:extLst>
              <a:ext uri="{FF2B5EF4-FFF2-40B4-BE49-F238E27FC236}">
                <a16:creationId xmlns:a16="http://schemas.microsoft.com/office/drawing/2014/main" id="{15672613-D0B8-AC3B-2728-BE2D17BDB5C2}"/>
              </a:ext>
            </a:extLst>
          </p:cNvPr>
          <p:cNvSpPr txBox="1">
            <a:spLocks noChangeArrowheads="1"/>
          </p:cNvSpPr>
          <p:nvPr/>
        </p:nvSpPr>
        <p:spPr bwMode="auto">
          <a:xfrm>
            <a:off x="3048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8444" name="Oval 15">
            <a:extLst>
              <a:ext uri="{FF2B5EF4-FFF2-40B4-BE49-F238E27FC236}">
                <a16:creationId xmlns:a16="http://schemas.microsoft.com/office/drawing/2014/main" id="{56A2F952-FD08-DF31-79F9-43DDCFAFDF3C}"/>
              </a:ext>
            </a:extLst>
          </p:cNvPr>
          <p:cNvSpPr>
            <a:spLocks noChangeArrowheads="1"/>
          </p:cNvSpPr>
          <p:nvPr/>
        </p:nvSpPr>
        <p:spPr bwMode="auto">
          <a:xfrm>
            <a:off x="2057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45" name="Text Box 16">
            <a:extLst>
              <a:ext uri="{FF2B5EF4-FFF2-40B4-BE49-F238E27FC236}">
                <a16:creationId xmlns:a16="http://schemas.microsoft.com/office/drawing/2014/main" id="{4059FC86-9643-DC75-828A-5E68EFAF7353}"/>
              </a:ext>
            </a:extLst>
          </p:cNvPr>
          <p:cNvSpPr txBox="1">
            <a:spLocks noChangeArrowheads="1"/>
          </p:cNvSpPr>
          <p:nvPr/>
        </p:nvSpPr>
        <p:spPr bwMode="auto">
          <a:xfrm>
            <a:off x="2133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8446" name="Line 17">
            <a:extLst>
              <a:ext uri="{FF2B5EF4-FFF2-40B4-BE49-F238E27FC236}">
                <a16:creationId xmlns:a16="http://schemas.microsoft.com/office/drawing/2014/main" id="{38849FB8-3248-C925-BFDF-936B6AF916FC}"/>
              </a:ext>
            </a:extLst>
          </p:cNvPr>
          <p:cNvSpPr>
            <a:spLocks noChangeShapeType="1"/>
          </p:cNvSpPr>
          <p:nvPr/>
        </p:nvSpPr>
        <p:spPr bwMode="auto">
          <a:xfrm flipH="1">
            <a:off x="12954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8">
            <a:extLst>
              <a:ext uri="{FF2B5EF4-FFF2-40B4-BE49-F238E27FC236}">
                <a16:creationId xmlns:a16="http://schemas.microsoft.com/office/drawing/2014/main" id="{5714BE93-299F-28D5-0FCF-1B519381D5B9}"/>
              </a:ext>
            </a:extLst>
          </p:cNvPr>
          <p:cNvSpPr>
            <a:spLocks noChangeShapeType="1"/>
          </p:cNvSpPr>
          <p:nvPr/>
        </p:nvSpPr>
        <p:spPr bwMode="auto">
          <a:xfrm flipH="1">
            <a:off x="5334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9">
            <a:extLst>
              <a:ext uri="{FF2B5EF4-FFF2-40B4-BE49-F238E27FC236}">
                <a16:creationId xmlns:a16="http://schemas.microsoft.com/office/drawing/2014/main" id="{35F4EBDF-3EA9-6C63-E57A-28D30B82969D}"/>
              </a:ext>
            </a:extLst>
          </p:cNvPr>
          <p:cNvSpPr>
            <a:spLocks noChangeShapeType="1"/>
          </p:cNvSpPr>
          <p:nvPr/>
        </p:nvSpPr>
        <p:spPr bwMode="auto">
          <a:xfrm>
            <a:off x="12954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0">
            <a:extLst>
              <a:ext uri="{FF2B5EF4-FFF2-40B4-BE49-F238E27FC236}">
                <a16:creationId xmlns:a16="http://schemas.microsoft.com/office/drawing/2014/main" id="{FECF1A60-46E4-66EE-9E4B-4ECAF84F0A20}"/>
              </a:ext>
            </a:extLst>
          </p:cNvPr>
          <p:cNvSpPr>
            <a:spLocks noChangeShapeType="1"/>
          </p:cNvSpPr>
          <p:nvPr/>
        </p:nvSpPr>
        <p:spPr bwMode="auto">
          <a:xfrm>
            <a:off x="2133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21">
            <a:extLst>
              <a:ext uri="{FF2B5EF4-FFF2-40B4-BE49-F238E27FC236}">
                <a16:creationId xmlns:a16="http://schemas.microsoft.com/office/drawing/2014/main" id="{4547C1D3-FB87-DFB8-4433-856367210E3E}"/>
              </a:ext>
            </a:extLst>
          </p:cNvPr>
          <p:cNvSpPr>
            <a:spLocks noChangeShapeType="1"/>
          </p:cNvSpPr>
          <p:nvPr/>
        </p:nvSpPr>
        <p:spPr bwMode="auto">
          <a:xfrm flipH="1">
            <a:off x="23622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1" name="Straight Arrow Connector 20">
            <a:extLst>
              <a:ext uri="{FF2B5EF4-FFF2-40B4-BE49-F238E27FC236}">
                <a16:creationId xmlns:a16="http://schemas.microsoft.com/office/drawing/2014/main" id="{B20650E3-87F1-BC79-EF73-C9A667C8E392}"/>
              </a:ext>
            </a:extLst>
          </p:cNvPr>
          <p:cNvCxnSpPr/>
          <p:nvPr/>
        </p:nvCxnSpPr>
        <p:spPr>
          <a:xfrm>
            <a:off x="3505200" y="17526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52" name="Oval 4">
            <a:extLst>
              <a:ext uri="{FF2B5EF4-FFF2-40B4-BE49-F238E27FC236}">
                <a16:creationId xmlns:a16="http://schemas.microsoft.com/office/drawing/2014/main" id="{76EF6909-6C0D-6139-4E76-305B2EF14C78}"/>
              </a:ext>
            </a:extLst>
          </p:cNvPr>
          <p:cNvSpPr>
            <a:spLocks noChangeArrowheads="1"/>
          </p:cNvSpPr>
          <p:nvPr/>
        </p:nvSpPr>
        <p:spPr bwMode="auto">
          <a:xfrm>
            <a:off x="6400800" y="38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53" name="Text Box 6">
            <a:extLst>
              <a:ext uri="{FF2B5EF4-FFF2-40B4-BE49-F238E27FC236}">
                <a16:creationId xmlns:a16="http://schemas.microsoft.com/office/drawing/2014/main" id="{2C2114DB-DFBD-0399-48E1-108CB0E3ADA2}"/>
              </a:ext>
            </a:extLst>
          </p:cNvPr>
          <p:cNvSpPr txBox="1">
            <a:spLocks noChangeArrowheads="1"/>
          </p:cNvSpPr>
          <p:nvPr/>
        </p:nvSpPr>
        <p:spPr bwMode="auto">
          <a:xfrm>
            <a:off x="6461125" y="4175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8454" name="Oval 7">
            <a:extLst>
              <a:ext uri="{FF2B5EF4-FFF2-40B4-BE49-F238E27FC236}">
                <a16:creationId xmlns:a16="http://schemas.microsoft.com/office/drawing/2014/main" id="{E47C1302-DB8D-D75F-C609-C1193847E03F}"/>
              </a:ext>
            </a:extLst>
          </p:cNvPr>
          <p:cNvSpPr>
            <a:spLocks noChangeArrowheads="1"/>
          </p:cNvSpPr>
          <p:nvPr/>
        </p:nvSpPr>
        <p:spPr bwMode="auto">
          <a:xfrm>
            <a:off x="56388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55" name="Text Box 8">
            <a:extLst>
              <a:ext uri="{FF2B5EF4-FFF2-40B4-BE49-F238E27FC236}">
                <a16:creationId xmlns:a16="http://schemas.microsoft.com/office/drawing/2014/main" id="{54524435-DB3B-30DD-9F92-5462C7EBD1C5}"/>
              </a:ext>
            </a:extLst>
          </p:cNvPr>
          <p:cNvSpPr txBox="1">
            <a:spLocks noChangeArrowheads="1"/>
          </p:cNvSpPr>
          <p:nvPr/>
        </p:nvSpPr>
        <p:spPr bwMode="auto">
          <a:xfrm>
            <a:off x="57150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8456" name="Oval 9">
            <a:extLst>
              <a:ext uri="{FF2B5EF4-FFF2-40B4-BE49-F238E27FC236}">
                <a16:creationId xmlns:a16="http://schemas.microsoft.com/office/drawing/2014/main" id="{254A0941-5409-8A26-8934-F5FB72CFFE50}"/>
              </a:ext>
            </a:extLst>
          </p:cNvPr>
          <p:cNvSpPr>
            <a:spLocks noChangeArrowheads="1"/>
          </p:cNvSpPr>
          <p:nvPr/>
        </p:nvSpPr>
        <p:spPr bwMode="auto">
          <a:xfrm>
            <a:off x="72390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57" name="Text Box 10">
            <a:extLst>
              <a:ext uri="{FF2B5EF4-FFF2-40B4-BE49-F238E27FC236}">
                <a16:creationId xmlns:a16="http://schemas.microsoft.com/office/drawing/2014/main" id="{ACC0DDC1-2531-9FE9-C9E3-14AE40FA313E}"/>
              </a:ext>
            </a:extLst>
          </p:cNvPr>
          <p:cNvSpPr txBox="1">
            <a:spLocks noChangeArrowheads="1"/>
          </p:cNvSpPr>
          <p:nvPr/>
        </p:nvSpPr>
        <p:spPr bwMode="auto">
          <a:xfrm>
            <a:off x="73152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8458" name="Oval 11">
            <a:extLst>
              <a:ext uri="{FF2B5EF4-FFF2-40B4-BE49-F238E27FC236}">
                <a16:creationId xmlns:a16="http://schemas.microsoft.com/office/drawing/2014/main" id="{4AEECE49-F5EC-0655-BDA3-6B7961037EF3}"/>
              </a:ext>
            </a:extLst>
          </p:cNvPr>
          <p:cNvSpPr>
            <a:spLocks noChangeArrowheads="1"/>
          </p:cNvSpPr>
          <p:nvPr/>
        </p:nvSpPr>
        <p:spPr bwMode="auto">
          <a:xfrm>
            <a:off x="6096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59" name="Text Box 12">
            <a:extLst>
              <a:ext uri="{FF2B5EF4-FFF2-40B4-BE49-F238E27FC236}">
                <a16:creationId xmlns:a16="http://schemas.microsoft.com/office/drawing/2014/main" id="{8BBD096B-7FAD-0EA6-957A-E7B0F4BC2E16}"/>
              </a:ext>
            </a:extLst>
          </p:cNvPr>
          <p:cNvSpPr txBox="1">
            <a:spLocks noChangeArrowheads="1"/>
          </p:cNvSpPr>
          <p:nvPr/>
        </p:nvSpPr>
        <p:spPr bwMode="auto">
          <a:xfrm>
            <a:off x="62484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8460" name="Oval 13">
            <a:extLst>
              <a:ext uri="{FF2B5EF4-FFF2-40B4-BE49-F238E27FC236}">
                <a16:creationId xmlns:a16="http://schemas.microsoft.com/office/drawing/2014/main" id="{5FFDA628-975B-275B-5D65-549A96282295}"/>
              </a:ext>
            </a:extLst>
          </p:cNvPr>
          <p:cNvSpPr>
            <a:spLocks noChangeArrowheads="1"/>
          </p:cNvSpPr>
          <p:nvPr/>
        </p:nvSpPr>
        <p:spPr bwMode="auto">
          <a:xfrm>
            <a:off x="49530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61" name="Text Box 14">
            <a:extLst>
              <a:ext uri="{FF2B5EF4-FFF2-40B4-BE49-F238E27FC236}">
                <a16:creationId xmlns:a16="http://schemas.microsoft.com/office/drawing/2014/main" id="{BF25F398-D467-26BA-8A05-47F48408EDEB}"/>
              </a:ext>
            </a:extLst>
          </p:cNvPr>
          <p:cNvSpPr txBox="1">
            <a:spLocks noChangeArrowheads="1"/>
          </p:cNvSpPr>
          <p:nvPr/>
        </p:nvSpPr>
        <p:spPr bwMode="auto">
          <a:xfrm>
            <a:off x="51054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8462" name="Oval 15">
            <a:extLst>
              <a:ext uri="{FF2B5EF4-FFF2-40B4-BE49-F238E27FC236}">
                <a16:creationId xmlns:a16="http://schemas.microsoft.com/office/drawing/2014/main" id="{FC191155-86A0-8618-D11A-70F875BE4F52}"/>
              </a:ext>
            </a:extLst>
          </p:cNvPr>
          <p:cNvSpPr>
            <a:spLocks noChangeArrowheads="1"/>
          </p:cNvSpPr>
          <p:nvPr/>
        </p:nvSpPr>
        <p:spPr bwMode="auto">
          <a:xfrm>
            <a:off x="6858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63" name="Text Box 16">
            <a:extLst>
              <a:ext uri="{FF2B5EF4-FFF2-40B4-BE49-F238E27FC236}">
                <a16:creationId xmlns:a16="http://schemas.microsoft.com/office/drawing/2014/main" id="{5A083203-CD63-428A-0630-281231310477}"/>
              </a:ext>
            </a:extLst>
          </p:cNvPr>
          <p:cNvSpPr txBox="1">
            <a:spLocks noChangeArrowheads="1"/>
          </p:cNvSpPr>
          <p:nvPr/>
        </p:nvSpPr>
        <p:spPr bwMode="auto">
          <a:xfrm>
            <a:off x="69342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8464" name="Line 17">
            <a:extLst>
              <a:ext uri="{FF2B5EF4-FFF2-40B4-BE49-F238E27FC236}">
                <a16:creationId xmlns:a16="http://schemas.microsoft.com/office/drawing/2014/main" id="{9DF2539D-371C-DF0C-DCCF-59C875226336}"/>
              </a:ext>
            </a:extLst>
          </p:cNvPr>
          <p:cNvSpPr>
            <a:spLocks noChangeShapeType="1"/>
          </p:cNvSpPr>
          <p:nvPr/>
        </p:nvSpPr>
        <p:spPr bwMode="auto">
          <a:xfrm flipH="1">
            <a:off x="60960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5" name="Line 18">
            <a:extLst>
              <a:ext uri="{FF2B5EF4-FFF2-40B4-BE49-F238E27FC236}">
                <a16:creationId xmlns:a16="http://schemas.microsoft.com/office/drawing/2014/main" id="{AA09E0E7-EF34-D02F-D647-CCD0FB686897}"/>
              </a:ext>
            </a:extLst>
          </p:cNvPr>
          <p:cNvSpPr>
            <a:spLocks noChangeShapeType="1"/>
          </p:cNvSpPr>
          <p:nvPr/>
        </p:nvSpPr>
        <p:spPr bwMode="auto">
          <a:xfrm flipH="1">
            <a:off x="5334000" y="1828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6" name="Line 19">
            <a:extLst>
              <a:ext uri="{FF2B5EF4-FFF2-40B4-BE49-F238E27FC236}">
                <a16:creationId xmlns:a16="http://schemas.microsoft.com/office/drawing/2014/main" id="{ED635C2C-FD2B-821B-5B7F-AA22A1509432}"/>
              </a:ext>
            </a:extLst>
          </p:cNvPr>
          <p:cNvSpPr>
            <a:spLocks noChangeShapeType="1"/>
          </p:cNvSpPr>
          <p:nvPr/>
        </p:nvSpPr>
        <p:spPr bwMode="auto">
          <a:xfrm>
            <a:off x="6096000" y="1828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 name="Line 20">
            <a:extLst>
              <a:ext uri="{FF2B5EF4-FFF2-40B4-BE49-F238E27FC236}">
                <a16:creationId xmlns:a16="http://schemas.microsoft.com/office/drawing/2014/main" id="{F8DB2288-F678-AB88-72FB-D6093ACC35C3}"/>
              </a:ext>
            </a:extLst>
          </p:cNvPr>
          <p:cNvSpPr>
            <a:spLocks noChangeShapeType="1"/>
          </p:cNvSpPr>
          <p:nvPr/>
        </p:nvSpPr>
        <p:spPr bwMode="auto">
          <a:xfrm>
            <a:off x="69342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8" name="Line 21">
            <a:extLst>
              <a:ext uri="{FF2B5EF4-FFF2-40B4-BE49-F238E27FC236}">
                <a16:creationId xmlns:a16="http://schemas.microsoft.com/office/drawing/2014/main" id="{51C5FEBC-2E96-D41A-B11A-CC3738982BF1}"/>
              </a:ext>
            </a:extLst>
          </p:cNvPr>
          <p:cNvSpPr>
            <a:spLocks noChangeShapeType="1"/>
          </p:cNvSpPr>
          <p:nvPr/>
        </p:nvSpPr>
        <p:spPr bwMode="auto">
          <a:xfrm flipH="1">
            <a:off x="7162800" y="1828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0" name="Straight Connector 39">
            <a:extLst>
              <a:ext uri="{FF2B5EF4-FFF2-40B4-BE49-F238E27FC236}">
                <a16:creationId xmlns:a16="http://schemas.microsoft.com/office/drawing/2014/main" id="{F38DFF9F-45B5-BE31-78C4-BEFF675C2D04}"/>
              </a:ext>
            </a:extLst>
          </p:cNvPr>
          <p:cNvCxnSpPr>
            <a:stCxn id="18456" idx="5"/>
          </p:cNvCxnSpPr>
          <p:nvPr/>
        </p:nvCxnSpPr>
        <p:spPr>
          <a:xfrm rot="16200000" flipH="1">
            <a:off x="7574756" y="1935957"/>
            <a:ext cx="687387" cy="317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470" name="Oval 9">
            <a:extLst>
              <a:ext uri="{FF2B5EF4-FFF2-40B4-BE49-F238E27FC236}">
                <a16:creationId xmlns:a16="http://schemas.microsoft.com/office/drawing/2014/main" id="{37C850D6-D9BD-CF00-E732-B8503B7A7AA3}"/>
              </a:ext>
            </a:extLst>
          </p:cNvPr>
          <p:cNvSpPr>
            <a:spLocks noChangeArrowheads="1"/>
          </p:cNvSpPr>
          <p:nvPr/>
        </p:nvSpPr>
        <p:spPr bwMode="auto">
          <a:xfrm>
            <a:off x="7848600" y="2438400"/>
            <a:ext cx="609600" cy="5334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71" name="TextBox 41">
            <a:extLst>
              <a:ext uri="{FF2B5EF4-FFF2-40B4-BE49-F238E27FC236}">
                <a16:creationId xmlns:a16="http://schemas.microsoft.com/office/drawing/2014/main" id="{62203089-2CB0-AFCB-685B-95CBD2BAA00C}"/>
              </a:ext>
            </a:extLst>
          </p:cNvPr>
          <p:cNvSpPr txBox="1">
            <a:spLocks noChangeArrowheads="1"/>
          </p:cNvSpPr>
          <p:nvPr/>
        </p:nvSpPr>
        <p:spPr bwMode="auto">
          <a:xfrm>
            <a:off x="8001000" y="2514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17</a:t>
            </a:r>
          </a:p>
        </p:txBody>
      </p:sp>
      <p:sp>
        <p:nvSpPr>
          <p:cNvPr id="18472" name="Oval 4">
            <a:extLst>
              <a:ext uri="{FF2B5EF4-FFF2-40B4-BE49-F238E27FC236}">
                <a16:creationId xmlns:a16="http://schemas.microsoft.com/office/drawing/2014/main" id="{354F9B1C-9168-FA73-5206-5470508F3A36}"/>
              </a:ext>
            </a:extLst>
          </p:cNvPr>
          <p:cNvSpPr>
            <a:spLocks noChangeArrowheads="1"/>
          </p:cNvSpPr>
          <p:nvPr/>
        </p:nvSpPr>
        <p:spPr bwMode="auto">
          <a:xfrm>
            <a:off x="3657600" y="3276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73" name="Text Box 6">
            <a:extLst>
              <a:ext uri="{FF2B5EF4-FFF2-40B4-BE49-F238E27FC236}">
                <a16:creationId xmlns:a16="http://schemas.microsoft.com/office/drawing/2014/main" id="{FCA2D133-1CE6-F5D1-94A4-28476A59781E}"/>
              </a:ext>
            </a:extLst>
          </p:cNvPr>
          <p:cNvSpPr txBox="1">
            <a:spLocks noChangeArrowheads="1"/>
          </p:cNvSpPr>
          <p:nvPr/>
        </p:nvSpPr>
        <p:spPr bwMode="auto">
          <a:xfrm>
            <a:off x="3733800" y="3352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18474" name="Oval 7">
            <a:extLst>
              <a:ext uri="{FF2B5EF4-FFF2-40B4-BE49-F238E27FC236}">
                <a16:creationId xmlns:a16="http://schemas.microsoft.com/office/drawing/2014/main" id="{919F2BB7-4543-9E89-E11B-3EA5E6060EC5}"/>
              </a:ext>
            </a:extLst>
          </p:cNvPr>
          <p:cNvSpPr>
            <a:spLocks noChangeArrowheads="1"/>
          </p:cNvSpPr>
          <p:nvPr/>
        </p:nvSpPr>
        <p:spPr bwMode="auto">
          <a:xfrm>
            <a:off x="28956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75" name="Text Box 8">
            <a:extLst>
              <a:ext uri="{FF2B5EF4-FFF2-40B4-BE49-F238E27FC236}">
                <a16:creationId xmlns:a16="http://schemas.microsoft.com/office/drawing/2014/main" id="{7C840263-5B3B-CEE1-DDBD-50AD8FCD512F}"/>
              </a:ext>
            </a:extLst>
          </p:cNvPr>
          <p:cNvSpPr txBox="1">
            <a:spLocks noChangeArrowheads="1"/>
          </p:cNvSpPr>
          <p:nvPr/>
        </p:nvSpPr>
        <p:spPr bwMode="auto">
          <a:xfrm>
            <a:off x="29718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18476" name="Oval 9">
            <a:extLst>
              <a:ext uri="{FF2B5EF4-FFF2-40B4-BE49-F238E27FC236}">
                <a16:creationId xmlns:a16="http://schemas.microsoft.com/office/drawing/2014/main" id="{1996BCB4-B7BE-BAAE-93FB-7506012F6EB3}"/>
              </a:ext>
            </a:extLst>
          </p:cNvPr>
          <p:cNvSpPr>
            <a:spLocks noChangeArrowheads="1"/>
          </p:cNvSpPr>
          <p:nvPr/>
        </p:nvSpPr>
        <p:spPr bwMode="auto">
          <a:xfrm>
            <a:off x="44958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77" name="Text Box 10">
            <a:extLst>
              <a:ext uri="{FF2B5EF4-FFF2-40B4-BE49-F238E27FC236}">
                <a16:creationId xmlns:a16="http://schemas.microsoft.com/office/drawing/2014/main" id="{6F950BC5-C267-4105-E126-FEA3DCB413FB}"/>
              </a:ext>
            </a:extLst>
          </p:cNvPr>
          <p:cNvSpPr txBox="1">
            <a:spLocks noChangeArrowheads="1"/>
          </p:cNvSpPr>
          <p:nvPr/>
        </p:nvSpPr>
        <p:spPr bwMode="auto">
          <a:xfrm>
            <a:off x="45720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17</a:t>
            </a:r>
          </a:p>
        </p:txBody>
      </p:sp>
      <p:sp>
        <p:nvSpPr>
          <p:cNvPr id="18478" name="Oval 11">
            <a:extLst>
              <a:ext uri="{FF2B5EF4-FFF2-40B4-BE49-F238E27FC236}">
                <a16:creationId xmlns:a16="http://schemas.microsoft.com/office/drawing/2014/main" id="{8DC7C69D-DDF9-4460-666F-2FC3EB8AFD7F}"/>
              </a:ext>
            </a:extLst>
          </p:cNvPr>
          <p:cNvSpPr>
            <a:spLocks noChangeArrowheads="1"/>
          </p:cNvSpPr>
          <p:nvPr/>
        </p:nvSpPr>
        <p:spPr bwMode="auto">
          <a:xfrm>
            <a:off x="3352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79" name="Text Box 12">
            <a:extLst>
              <a:ext uri="{FF2B5EF4-FFF2-40B4-BE49-F238E27FC236}">
                <a16:creationId xmlns:a16="http://schemas.microsoft.com/office/drawing/2014/main" id="{F225B565-A0A5-1C6C-08A6-50BC2B727C89}"/>
              </a:ext>
            </a:extLst>
          </p:cNvPr>
          <p:cNvSpPr txBox="1">
            <a:spLocks noChangeArrowheads="1"/>
          </p:cNvSpPr>
          <p:nvPr/>
        </p:nvSpPr>
        <p:spPr bwMode="auto">
          <a:xfrm>
            <a:off x="3429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18480" name="Oval 13">
            <a:extLst>
              <a:ext uri="{FF2B5EF4-FFF2-40B4-BE49-F238E27FC236}">
                <a16:creationId xmlns:a16="http://schemas.microsoft.com/office/drawing/2014/main" id="{968E123E-83C1-1F9E-A68D-41972F3FDFCB}"/>
              </a:ext>
            </a:extLst>
          </p:cNvPr>
          <p:cNvSpPr>
            <a:spLocks noChangeArrowheads="1"/>
          </p:cNvSpPr>
          <p:nvPr/>
        </p:nvSpPr>
        <p:spPr bwMode="auto">
          <a:xfrm>
            <a:off x="2209800" y="541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81" name="Text Box 14">
            <a:extLst>
              <a:ext uri="{FF2B5EF4-FFF2-40B4-BE49-F238E27FC236}">
                <a16:creationId xmlns:a16="http://schemas.microsoft.com/office/drawing/2014/main" id="{826AF84E-C3EB-2352-B67A-A9592E4BDB1F}"/>
              </a:ext>
            </a:extLst>
          </p:cNvPr>
          <p:cNvSpPr txBox="1">
            <a:spLocks noChangeArrowheads="1"/>
          </p:cNvSpPr>
          <p:nvPr/>
        </p:nvSpPr>
        <p:spPr bwMode="auto">
          <a:xfrm>
            <a:off x="2362200" y="5486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18482" name="Oval 15">
            <a:extLst>
              <a:ext uri="{FF2B5EF4-FFF2-40B4-BE49-F238E27FC236}">
                <a16:creationId xmlns:a16="http://schemas.microsoft.com/office/drawing/2014/main" id="{3126C676-1C52-EF65-C2C8-CDFE4F59827A}"/>
              </a:ext>
            </a:extLst>
          </p:cNvPr>
          <p:cNvSpPr>
            <a:spLocks noChangeArrowheads="1"/>
          </p:cNvSpPr>
          <p:nvPr/>
        </p:nvSpPr>
        <p:spPr bwMode="auto">
          <a:xfrm>
            <a:off x="4114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83" name="Text Box 16">
            <a:extLst>
              <a:ext uri="{FF2B5EF4-FFF2-40B4-BE49-F238E27FC236}">
                <a16:creationId xmlns:a16="http://schemas.microsoft.com/office/drawing/2014/main" id="{DA061418-2936-8558-78AC-A3F73DF27903}"/>
              </a:ext>
            </a:extLst>
          </p:cNvPr>
          <p:cNvSpPr txBox="1">
            <a:spLocks noChangeArrowheads="1"/>
          </p:cNvSpPr>
          <p:nvPr/>
        </p:nvSpPr>
        <p:spPr bwMode="auto">
          <a:xfrm>
            <a:off x="4191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18484" name="Line 17">
            <a:extLst>
              <a:ext uri="{FF2B5EF4-FFF2-40B4-BE49-F238E27FC236}">
                <a16:creationId xmlns:a16="http://schemas.microsoft.com/office/drawing/2014/main" id="{C6F32720-D7AF-172E-6A3A-4CA185425251}"/>
              </a:ext>
            </a:extLst>
          </p:cNvPr>
          <p:cNvSpPr>
            <a:spLocks noChangeShapeType="1"/>
          </p:cNvSpPr>
          <p:nvPr/>
        </p:nvSpPr>
        <p:spPr bwMode="auto">
          <a:xfrm flipH="1">
            <a:off x="33528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18">
            <a:extLst>
              <a:ext uri="{FF2B5EF4-FFF2-40B4-BE49-F238E27FC236}">
                <a16:creationId xmlns:a16="http://schemas.microsoft.com/office/drawing/2014/main" id="{71E23A67-F099-C85F-BFBD-EA25D570EC32}"/>
              </a:ext>
            </a:extLst>
          </p:cNvPr>
          <p:cNvSpPr>
            <a:spLocks noChangeShapeType="1"/>
          </p:cNvSpPr>
          <p:nvPr/>
        </p:nvSpPr>
        <p:spPr bwMode="auto">
          <a:xfrm flipH="1">
            <a:off x="2590800" y="47244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6" name="Line 19">
            <a:extLst>
              <a:ext uri="{FF2B5EF4-FFF2-40B4-BE49-F238E27FC236}">
                <a16:creationId xmlns:a16="http://schemas.microsoft.com/office/drawing/2014/main" id="{AB9C531A-B69C-ABC2-049E-18D8A8343317}"/>
              </a:ext>
            </a:extLst>
          </p:cNvPr>
          <p:cNvSpPr>
            <a:spLocks noChangeShapeType="1"/>
          </p:cNvSpPr>
          <p:nvPr/>
        </p:nvSpPr>
        <p:spPr bwMode="auto">
          <a:xfrm>
            <a:off x="3352800" y="47244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7" name="Line 20">
            <a:extLst>
              <a:ext uri="{FF2B5EF4-FFF2-40B4-BE49-F238E27FC236}">
                <a16:creationId xmlns:a16="http://schemas.microsoft.com/office/drawing/2014/main" id="{23D5E6A8-B786-1909-D8F5-9270E36D8AE2}"/>
              </a:ext>
            </a:extLst>
          </p:cNvPr>
          <p:cNvSpPr>
            <a:spLocks noChangeShapeType="1"/>
          </p:cNvSpPr>
          <p:nvPr/>
        </p:nvSpPr>
        <p:spPr bwMode="auto">
          <a:xfrm>
            <a:off x="41910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21">
            <a:extLst>
              <a:ext uri="{FF2B5EF4-FFF2-40B4-BE49-F238E27FC236}">
                <a16:creationId xmlns:a16="http://schemas.microsoft.com/office/drawing/2014/main" id="{AB3C6A86-AE97-029F-C6DA-DCD742B76396}"/>
              </a:ext>
            </a:extLst>
          </p:cNvPr>
          <p:cNvSpPr>
            <a:spLocks noChangeShapeType="1"/>
          </p:cNvSpPr>
          <p:nvPr/>
        </p:nvSpPr>
        <p:spPr bwMode="auto">
          <a:xfrm flipH="1">
            <a:off x="4419600" y="4724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61" name="Straight Connector 60">
            <a:extLst>
              <a:ext uri="{FF2B5EF4-FFF2-40B4-BE49-F238E27FC236}">
                <a16:creationId xmlns:a16="http://schemas.microsoft.com/office/drawing/2014/main" id="{4BCC5244-03E8-2DDB-7BAA-57C3C4342841}"/>
              </a:ext>
            </a:extLst>
          </p:cNvPr>
          <p:cNvCxnSpPr>
            <a:stCxn id="18476" idx="5"/>
          </p:cNvCxnSpPr>
          <p:nvPr/>
        </p:nvCxnSpPr>
        <p:spPr>
          <a:xfrm rot="16200000" flipH="1">
            <a:off x="4831556" y="4831557"/>
            <a:ext cx="687387"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90" name="Oval 9">
            <a:extLst>
              <a:ext uri="{FF2B5EF4-FFF2-40B4-BE49-F238E27FC236}">
                <a16:creationId xmlns:a16="http://schemas.microsoft.com/office/drawing/2014/main" id="{A56E07A7-72B3-D306-DA39-3C8D0CC11687}"/>
              </a:ext>
            </a:extLst>
          </p:cNvPr>
          <p:cNvSpPr>
            <a:spLocks noChangeArrowheads="1"/>
          </p:cNvSpPr>
          <p:nvPr/>
        </p:nvSpPr>
        <p:spPr bwMode="auto">
          <a:xfrm>
            <a:off x="51054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18491" name="TextBox 62">
            <a:extLst>
              <a:ext uri="{FF2B5EF4-FFF2-40B4-BE49-F238E27FC236}">
                <a16:creationId xmlns:a16="http://schemas.microsoft.com/office/drawing/2014/main" id="{B47A4E2E-8FE0-3976-E78A-FAD74B3833E8}"/>
              </a:ext>
            </a:extLst>
          </p:cNvPr>
          <p:cNvSpPr txBox="1">
            <a:spLocks noChangeArrowheads="1"/>
          </p:cNvSpPr>
          <p:nvPr/>
        </p:nvSpPr>
        <p:spPr bwMode="auto">
          <a:xfrm>
            <a:off x="5257800" y="5410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18492" name="TextBox 65">
            <a:extLst>
              <a:ext uri="{FF2B5EF4-FFF2-40B4-BE49-F238E27FC236}">
                <a16:creationId xmlns:a16="http://schemas.microsoft.com/office/drawing/2014/main" id="{8A31CE3B-1022-1F1E-F00B-8BF1A323813D}"/>
              </a:ext>
            </a:extLst>
          </p:cNvPr>
          <p:cNvSpPr txBox="1">
            <a:spLocks noChangeArrowheads="1"/>
          </p:cNvSpPr>
          <p:nvPr/>
        </p:nvSpPr>
        <p:spPr bwMode="auto">
          <a:xfrm>
            <a:off x="7543800" y="3124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Insert 17</a:t>
            </a:r>
          </a:p>
        </p:txBody>
      </p:sp>
      <p:cxnSp>
        <p:nvCxnSpPr>
          <p:cNvPr id="68" name="Curved Connector 67">
            <a:extLst>
              <a:ext uri="{FF2B5EF4-FFF2-40B4-BE49-F238E27FC236}">
                <a16:creationId xmlns:a16="http://schemas.microsoft.com/office/drawing/2014/main" id="{41886701-EE4D-B5A2-1F14-FE5DB76826EE}"/>
              </a:ext>
            </a:extLst>
          </p:cNvPr>
          <p:cNvCxnSpPr>
            <a:stCxn id="18491" idx="3"/>
            <a:endCxn id="18476" idx="6"/>
          </p:cNvCxnSpPr>
          <p:nvPr/>
        </p:nvCxnSpPr>
        <p:spPr>
          <a:xfrm flipH="1" flipV="1">
            <a:off x="5105400" y="4457700"/>
            <a:ext cx="609600" cy="1136650"/>
          </a:xfrm>
          <a:prstGeom prst="curved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sp>
        <p:nvSpPr>
          <p:cNvPr id="18494" name="TextBox 68">
            <a:extLst>
              <a:ext uri="{FF2B5EF4-FFF2-40B4-BE49-F238E27FC236}">
                <a16:creationId xmlns:a16="http://schemas.microsoft.com/office/drawing/2014/main" id="{2AD2E024-7CFC-10C6-F062-4779B6F5879A}"/>
              </a:ext>
            </a:extLst>
          </p:cNvPr>
          <p:cNvSpPr txBox="1">
            <a:spLocks noChangeArrowheads="1"/>
          </p:cNvSpPr>
          <p:nvPr/>
        </p:nvSpPr>
        <p:spPr bwMode="auto">
          <a:xfrm>
            <a:off x="5867400" y="46482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18495" name="TextBox 71">
            <a:extLst>
              <a:ext uri="{FF2B5EF4-FFF2-40B4-BE49-F238E27FC236}">
                <a16:creationId xmlns:a16="http://schemas.microsoft.com/office/drawing/2014/main" id="{029112AB-1FAA-8EAD-4A5F-6248036548E6}"/>
              </a:ext>
            </a:extLst>
          </p:cNvPr>
          <p:cNvSpPr txBox="1">
            <a:spLocks noChangeArrowheads="1"/>
          </p:cNvSpPr>
          <p:nvPr/>
        </p:nvSpPr>
        <p:spPr bwMode="auto">
          <a:xfrm>
            <a:off x="2209800" y="6096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Percolate up to maintain the heap property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BE28-2841-2504-A314-FC4F0E637005}"/>
              </a:ext>
            </a:extLst>
          </p:cNvPr>
          <p:cNvSpPr>
            <a:spLocks noGrp="1"/>
          </p:cNvSpPr>
          <p:nvPr>
            <p:ph type="title"/>
          </p:nvPr>
        </p:nvSpPr>
        <p:spPr/>
        <p:txBody>
          <a:bodyPr/>
          <a:lstStyle/>
          <a:p>
            <a:pPr eaLnBrk="1" fontAlgn="auto" hangingPunct="1">
              <a:spcAft>
                <a:spcPts val="0"/>
              </a:spcAft>
              <a:defRPr/>
            </a:pPr>
            <a:r>
              <a:rPr lang="en-US" dirty="0"/>
              <a:t>Heap Sort</a:t>
            </a:r>
          </a:p>
        </p:txBody>
      </p:sp>
      <p:sp>
        <p:nvSpPr>
          <p:cNvPr id="27651" name="Content Placeholder 2">
            <a:extLst>
              <a:ext uri="{FF2B5EF4-FFF2-40B4-BE49-F238E27FC236}">
                <a16:creationId xmlns:a16="http://schemas.microsoft.com/office/drawing/2014/main" id="{FA80930E-F729-BCF2-4EDC-149D233F64CD}"/>
              </a:ext>
            </a:extLst>
          </p:cNvPr>
          <p:cNvSpPr>
            <a:spLocks noGrp="1"/>
          </p:cNvSpPr>
          <p:nvPr>
            <p:ph sz="quarter" idx="1"/>
          </p:nvPr>
        </p:nvSpPr>
        <p:spPr>
          <a:xfrm>
            <a:off x="457200" y="1600200"/>
            <a:ext cx="8229600" cy="4953000"/>
          </a:xfrm>
        </p:spPr>
        <p:txBody>
          <a:bodyPr/>
          <a:lstStyle/>
          <a:p>
            <a:pPr eaLnBrk="1" hangingPunct="1">
              <a:spcBef>
                <a:spcPct val="50000"/>
              </a:spcBef>
            </a:pPr>
            <a:r>
              <a:rPr lang="en-US" altLang="en-US" sz="1800"/>
              <a:t>The heapsort algorithm consists of two phases:</a:t>
            </a:r>
            <a:br>
              <a:rPr lang="en-US" altLang="en-US" sz="1800"/>
            </a:br>
            <a:r>
              <a:rPr lang="en-US" altLang="en-US" sz="1800"/>
              <a:t>- build a heap from an arbitrary array</a:t>
            </a:r>
            <a:br>
              <a:rPr lang="en-US" altLang="en-US" sz="1800"/>
            </a:br>
            <a:r>
              <a:rPr lang="en-US" altLang="en-US" sz="1800"/>
              <a:t>- use the heap to sort the data</a:t>
            </a:r>
          </a:p>
          <a:p>
            <a:pPr eaLnBrk="1" hangingPunct="1">
              <a:spcBef>
                <a:spcPct val="50000"/>
              </a:spcBef>
              <a:buFont typeface="Wingdings" pitchFamily="2" charset="2"/>
              <a:buNone/>
            </a:pPr>
            <a:r>
              <a:rPr lang="en-US" altLang="en-US" sz="1800"/>
              <a:t> </a:t>
            </a:r>
          </a:p>
          <a:p>
            <a:pPr eaLnBrk="1" hangingPunct="1"/>
            <a:r>
              <a:rPr lang="en-US" altLang="zh-CN" sz="1800"/>
              <a:t>To sort the elements in the </a:t>
            </a:r>
            <a:r>
              <a:rPr lang="en-US" altLang="zh-CN" sz="1800">
                <a:solidFill>
                  <a:schemeClr val="hlink"/>
                </a:solidFill>
              </a:rPr>
              <a:t>decreasing order</a:t>
            </a:r>
            <a:r>
              <a:rPr lang="en-US" altLang="zh-CN" sz="1800"/>
              <a:t>, use a </a:t>
            </a:r>
            <a:r>
              <a:rPr lang="en-US" altLang="zh-CN" sz="1800">
                <a:solidFill>
                  <a:schemeClr val="hlink"/>
                </a:solidFill>
              </a:rPr>
              <a:t>min heap</a:t>
            </a:r>
          </a:p>
          <a:p>
            <a:pPr eaLnBrk="1" hangingPunct="1"/>
            <a:r>
              <a:rPr lang="en-US" altLang="zh-CN" sz="1800"/>
              <a:t>To sort the elements in the </a:t>
            </a:r>
            <a:r>
              <a:rPr lang="en-US" altLang="zh-CN" sz="1800">
                <a:solidFill>
                  <a:schemeClr val="hlink"/>
                </a:solidFill>
              </a:rPr>
              <a:t>increasing order</a:t>
            </a:r>
            <a:r>
              <a:rPr lang="en-US" altLang="zh-CN" sz="1800"/>
              <a:t>, use a </a:t>
            </a:r>
            <a:r>
              <a:rPr lang="en-US" altLang="zh-CN" sz="1800">
                <a:solidFill>
                  <a:schemeClr val="hlink"/>
                </a:solidFill>
              </a:rPr>
              <a:t>max heap</a:t>
            </a:r>
          </a:p>
          <a:p>
            <a:pPr eaLnBrk="1" hangingPunct="1">
              <a:buFont typeface="Wingdings" pitchFamily="2" charset="2"/>
              <a:buNone/>
            </a:pPr>
            <a:endParaRPr lang="en-US" altLang="en-US" sz="1800"/>
          </a:p>
        </p:txBody>
      </p:sp>
      <p:sp>
        <p:nvSpPr>
          <p:cNvPr id="27652" name="Oval 4">
            <a:extLst>
              <a:ext uri="{FF2B5EF4-FFF2-40B4-BE49-F238E27FC236}">
                <a16:creationId xmlns:a16="http://schemas.microsoft.com/office/drawing/2014/main" id="{C8A62C9F-2B80-BD7F-6D2B-0DECB17332A8}"/>
              </a:ext>
            </a:extLst>
          </p:cNvPr>
          <p:cNvSpPr>
            <a:spLocks noChangeArrowheads="1"/>
          </p:cNvSpPr>
          <p:nvPr/>
        </p:nvSpPr>
        <p:spPr bwMode="auto">
          <a:xfrm>
            <a:off x="40386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53" name="Text Box 6">
            <a:extLst>
              <a:ext uri="{FF2B5EF4-FFF2-40B4-BE49-F238E27FC236}">
                <a16:creationId xmlns:a16="http://schemas.microsoft.com/office/drawing/2014/main" id="{C185BE04-7A61-11C1-B1FB-7F43B56DF37D}"/>
              </a:ext>
            </a:extLst>
          </p:cNvPr>
          <p:cNvSpPr txBox="1">
            <a:spLocks noChangeArrowheads="1"/>
          </p:cNvSpPr>
          <p:nvPr/>
        </p:nvSpPr>
        <p:spPr bwMode="auto">
          <a:xfrm>
            <a:off x="4114800" y="3886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7654" name="Oval 7">
            <a:extLst>
              <a:ext uri="{FF2B5EF4-FFF2-40B4-BE49-F238E27FC236}">
                <a16:creationId xmlns:a16="http://schemas.microsoft.com/office/drawing/2014/main" id="{4A40933A-DBD4-B54E-EDD8-0F435A251054}"/>
              </a:ext>
            </a:extLst>
          </p:cNvPr>
          <p:cNvSpPr>
            <a:spLocks noChangeArrowheads="1"/>
          </p:cNvSpPr>
          <p:nvPr/>
        </p:nvSpPr>
        <p:spPr bwMode="auto">
          <a:xfrm>
            <a:off x="32766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55" name="Text Box 8">
            <a:extLst>
              <a:ext uri="{FF2B5EF4-FFF2-40B4-BE49-F238E27FC236}">
                <a16:creationId xmlns:a16="http://schemas.microsoft.com/office/drawing/2014/main" id="{4AF7B1FE-6440-99D5-8052-6E8B0ED16E84}"/>
              </a:ext>
            </a:extLst>
          </p:cNvPr>
          <p:cNvSpPr txBox="1">
            <a:spLocks noChangeArrowheads="1"/>
          </p:cNvSpPr>
          <p:nvPr/>
        </p:nvSpPr>
        <p:spPr bwMode="auto">
          <a:xfrm>
            <a:off x="33528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7656" name="Oval 9">
            <a:extLst>
              <a:ext uri="{FF2B5EF4-FFF2-40B4-BE49-F238E27FC236}">
                <a16:creationId xmlns:a16="http://schemas.microsoft.com/office/drawing/2014/main" id="{0CA4C4AB-A1FD-0915-8678-3975C06E3802}"/>
              </a:ext>
            </a:extLst>
          </p:cNvPr>
          <p:cNvSpPr>
            <a:spLocks noChangeArrowheads="1"/>
          </p:cNvSpPr>
          <p:nvPr/>
        </p:nvSpPr>
        <p:spPr bwMode="auto">
          <a:xfrm>
            <a:off x="48768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57" name="Text Box 10">
            <a:extLst>
              <a:ext uri="{FF2B5EF4-FFF2-40B4-BE49-F238E27FC236}">
                <a16:creationId xmlns:a16="http://schemas.microsoft.com/office/drawing/2014/main" id="{2D47E5EE-25C1-6C23-80F0-D174F4431FC8}"/>
              </a:ext>
            </a:extLst>
          </p:cNvPr>
          <p:cNvSpPr txBox="1">
            <a:spLocks noChangeArrowheads="1"/>
          </p:cNvSpPr>
          <p:nvPr/>
        </p:nvSpPr>
        <p:spPr bwMode="auto">
          <a:xfrm>
            <a:off x="49530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7658" name="Oval 11">
            <a:extLst>
              <a:ext uri="{FF2B5EF4-FFF2-40B4-BE49-F238E27FC236}">
                <a16:creationId xmlns:a16="http://schemas.microsoft.com/office/drawing/2014/main" id="{AFD5B2F3-4076-2F75-8193-1DC4687DBCC9}"/>
              </a:ext>
            </a:extLst>
          </p:cNvPr>
          <p:cNvSpPr>
            <a:spLocks noChangeArrowheads="1"/>
          </p:cNvSpPr>
          <p:nvPr/>
        </p:nvSpPr>
        <p:spPr bwMode="auto">
          <a:xfrm>
            <a:off x="3733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59" name="Text Box 12">
            <a:extLst>
              <a:ext uri="{FF2B5EF4-FFF2-40B4-BE49-F238E27FC236}">
                <a16:creationId xmlns:a16="http://schemas.microsoft.com/office/drawing/2014/main" id="{FE0D3487-E94A-8BB2-56F4-250629AB5B18}"/>
              </a:ext>
            </a:extLst>
          </p:cNvPr>
          <p:cNvSpPr txBox="1">
            <a:spLocks noChangeArrowheads="1"/>
          </p:cNvSpPr>
          <p:nvPr/>
        </p:nvSpPr>
        <p:spPr bwMode="auto">
          <a:xfrm>
            <a:off x="3810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7660" name="Oval 13">
            <a:extLst>
              <a:ext uri="{FF2B5EF4-FFF2-40B4-BE49-F238E27FC236}">
                <a16:creationId xmlns:a16="http://schemas.microsoft.com/office/drawing/2014/main" id="{30FDDA95-0C8F-9893-1B5F-777F8835AFCB}"/>
              </a:ext>
            </a:extLst>
          </p:cNvPr>
          <p:cNvSpPr>
            <a:spLocks noChangeArrowheads="1"/>
          </p:cNvSpPr>
          <p:nvPr/>
        </p:nvSpPr>
        <p:spPr bwMode="auto">
          <a:xfrm>
            <a:off x="2590800" y="5943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61" name="Text Box 14">
            <a:extLst>
              <a:ext uri="{FF2B5EF4-FFF2-40B4-BE49-F238E27FC236}">
                <a16:creationId xmlns:a16="http://schemas.microsoft.com/office/drawing/2014/main" id="{A0DD27AD-B270-1BF1-9E2C-15F3D7FFD3AE}"/>
              </a:ext>
            </a:extLst>
          </p:cNvPr>
          <p:cNvSpPr txBox="1">
            <a:spLocks noChangeArrowheads="1"/>
          </p:cNvSpPr>
          <p:nvPr/>
        </p:nvSpPr>
        <p:spPr bwMode="auto">
          <a:xfrm>
            <a:off x="2743200" y="6019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7662" name="Oval 15">
            <a:extLst>
              <a:ext uri="{FF2B5EF4-FFF2-40B4-BE49-F238E27FC236}">
                <a16:creationId xmlns:a16="http://schemas.microsoft.com/office/drawing/2014/main" id="{E096A44C-695B-0851-E560-2BE7D9FE22B7}"/>
              </a:ext>
            </a:extLst>
          </p:cNvPr>
          <p:cNvSpPr>
            <a:spLocks noChangeArrowheads="1"/>
          </p:cNvSpPr>
          <p:nvPr/>
        </p:nvSpPr>
        <p:spPr bwMode="auto">
          <a:xfrm>
            <a:off x="4495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7663" name="Text Box 16">
            <a:extLst>
              <a:ext uri="{FF2B5EF4-FFF2-40B4-BE49-F238E27FC236}">
                <a16:creationId xmlns:a16="http://schemas.microsoft.com/office/drawing/2014/main" id="{DA3F5A53-A92A-A097-6D41-465907B9D59E}"/>
              </a:ext>
            </a:extLst>
          </p:cNvPr>
          <p:cNvSpPr txBox="1">
            <a:spLocks noChangeArrowheads="1"/>
          </p:cNvSpPr>
          <p:nvPr/>
        </p:nvSpPr>
        <p:spPr bwMode="auto">
          <a:xfrm>
            <a:off x="4572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7664" name="Line 17">
            <a:extLst>
              <a:ext uri="{FF2B5EF4-FFF2-40B4-BE49-F238E27FC236}">
                <a16:creationId xmlns:a16="http://schemas.microsoft.com/office/drawing/2014/main" id="{A07C40BB-710A-9774-268A-4E60D175B8FB}"/>
              </a:ext>
            </a:extLst>
          </p:cNvPr>
          <p:cNvSpPr>
            <a:spLocks noChangeShapeType="1"/>
          </p:cNvSpPr>
          <p:nvPr/>
        </p:nvSpPr>
        <p:spPr bwMode="auto">
          <a:xfrm flipH="1">
            <a:off x="37338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8">
            <a:extLst>
              <a:ext uri="{FF2B5EF4-FFF2-40B4-BE49-F238E27FC236}">
                <a16:creationId xmlns:a16="http://schemas.microsoft.com/office/drawing/2014/main" id="{134B1E40-95AF-0968-3D14-96E641674259}"/>
              </a:ext>
            </a:extLst>
          </p:cNvPr>
          <p:cNvSpPr>
            <a:spLocks noChangeShapeType="1"/>
          </p:cNvSpPr>
          <p:nvPr/>
        </p:nvSpPr>
        <p:spPr bwMode="auto">
          <a:xfrm flipH="1">
            <a:off x="2971800" y="5257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9">
            <a:extLst>
              <a:ext uri="{FF2B5EF4-FFF2-40B4-BE49-F238E27FC236}">
                <a16:creationId xmlns:a16="http://schemas.microsoft.com/office/drawing/2014/main" id="{728294FC-70C2-A05F-1F73-E20D7620B00F}"/>
              </a:ext>
            </a:extLst>
          </p:cNvPr>
          <p:cNvSpPr>
            <a:spLocks noChangeShapeType="1"/>
          </p:cNvSpPr>
          <p:nvPr/>
        </p:nvSpPr>
        <p:spPr bwMode="auto">
          <a:xfrm>
            <a:off x="3733800" y="5257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0">
            <a:extLst>
              <a:ext uri="{FF2B5EF4-FFF2-40B4-BE49-F238E27FC236}">
                <a16:creationId xmlns:a16="http://schemas.microsoft.com/office/drawing/2014/main" id="{B9310821-DBEF-0560-EC4A-3B479B799B7D}"/>
              </a:ext>
            </a:extLst>
          </p:cNvPr>
          <p:cNvSpPr>
            <a:spLocks noChangeShapeType="1"/>
          </p:cNvSpPr>
          <p:nvPr/>
        </p:nvSpPr>
        <p:spPr bwMode="auto">
          <a:xfrm>
            <a:off x="45720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1">
            <a:extLst>
              <a:ext uri="{FF2B5EF4-FFF2-40B4-BE49-F238E27FC236}">
                <a16:creationId xmlns:a16="http://schemas.microsoft.com/office/drawing/2014/main" id="{4C0CFCC6-77A8-CF5B-8E01-4B113DBA7BB4}"/>
              </a:ext>
            </a:extLst>
          </p:cNvPr>
          <p:cNvSpPr>
            <a:spLocks noChangeShapeType="1"/>
          </p:cNvSpPr>
          <p:nvPr/>
        </p:nvSpPr>
        <p:spPr bwMode="auto">
          <a:xfrm flipH="1">
            <a:off x="4800600" y="5257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2C23-F0B6-539F-0258-FDECCB90528F}"/>
              </a:ext>
            </a:extLst>
          </p:cNvPr>
          <p:cNvSpPr>
            <a:spLocks noGrp="1"/>
          </p:cNvSpPr>
          <p:nvPr>
            <p:ph type="title"/>
          </p:nvPr>
        </p:nvSpPr>
        <p:spPr/>
        <p:txBody>
          <a:bodyPr/>
          <a:lstStyle/>
          <a:p>
            <a:pPr eaLnBrk="1" fontAlgn="auto" hangingPunct="1">
              <a:spcAft>
                <a:spcPts val="0"/>
              </a:spcAft>
              <a:defRPr/>
            </a:pPr>
            <a:r>
              <a:rPr lang="en-US" dirty="0"/>
              <a:t>Example of Heap Sort</a:t>
            </a:r>
          </a:p>
        </p:txBody>
      </p:sp>
      <p:sp>
        <p:nvSpPr>
          <p:cNvPr id="28675" name="Oval 4">
            <a:extLst>
              <a:ext uri="{FF2B5EF4-FFF2-40B4-BE49-F238E27FC236}">
                <a16:creationId xmlns:a16="http://schemas.microsoft.com/office/drawing/2014/main" id="{019966CC-3CC5-8EAC-8341-04DE7690DC3E}"/>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76" name="Text Box 5">
            <a:extLst>
              <a:ext uri="{FF2B5EF4-FFF2-40B4-BE49-F238E27FC236}">
                <a16:creationId xmlns:a16="http://schemas.microsoft.com/office/drawing/2014/main" id="{202AB904-DA59-C1D9-7E79-3A4B2FDBBFF4}"/>
              </a:ext>
            </a:extLst>
          </p:cNvPr>
          <p:cNvSpPr txBox="1">
            <a:spLocks noChangeArrowheads="1"/>
          </p:cNvSpPr>
          <p:nvPr/>
        </p:nvSpPr>
        <p:spPr bwMode="auto">
          <a:xfrm>
            <a:off x="7037388" y="16271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8677" name="Oval 6">
            <a:extLst>
              <a:ext uri="{FF2B5EF4-FFF2-40B4-BE49-F238E27FC236}">
                <a16:creationId xmlns:a16="http://schemas.microsoft.com/office/drawing/2014/main" id="{E6A6854E-12A9-5DB9-5F3D-5E477B1D7D49}"/>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78" name="Text Box 7">
            <a:extLst>
              <a:ext uri="{FF2B5EF4-FFF2-40B4-BE49-F238E27FC236}">
                <a16:creationId xmlns:a16="http://schemas.microsoft.com/office/drawing/2014/main" id="{F3DEA00E-96AF-77B9-97E8-8106C47601F3}"/>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8679" name="Oval 8">
            <a:extLst>
              <a:ext uri="{FF2B5EF4-FFF2-40B4-BE49-F238E27FC236}">
                <a16:creationId xmlns:a16="http://schemas.microsoft.com/office/drawing/2014/main" id="{E5819654-4008-1F82-CFDA-6BF0124A1DEC}"/>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80" name="Text Box 9">
            <a:extLst>
              <a:ext uri="{FF2B5EF4-FFF2-40B4-BE49-F238E27FC236}">
                <a16:creationId xmlns:a16="http://schemas.microsoft.com/office/drawing/2014/main" id="{CC20A718-B8AD-1761-69B2-998BCC205887}"/>
              </a:ext>
            </a:extLst>
          </p:cNvPr>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8681" name="Oval 10">
            <a:extLst>
              <a:ext uri="{FF2B5EF4-FFF2-40B4-BE49-F238E27FC236}">
                <a16:creationId xmlns:a16="http://schemas.microsoft.com/office/drawing/2014/main" id="{53510C2B-F967-1BA6-67FD-9906C9F4E8D8}"/>
              </a:ext>
            </a:extLst>
          </p:cNvPr>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82" name="Text Box 11">
            <a:extLst>
              <a:ext uri="{FF2B5EF4-FFF2-40B4-BE49-F238E27FC236}">
                <a16:creationId xmlns:a16="http://schemas.microsoft.com/office/drawing/2014/main" id="{BAA17C22-1B71-57ED-ED30-69ADE170F52E}"/>
              </a:ext>
            </a:extLst>
          </p:cNvPr>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8683" name="Oval 12">
            <a:extLst>
              <a:ext uri="{FF2B5EF4-FFF2-40B4-BE49-F238E27FC236}">
                <a16:creationId xmlns:a16="http://schemas.microsoft.com/office/drawing/2014/main" id="{543ECA94-2F40-0313-3BC8-95DE784AC342}"/>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84" name="Text Box 13">
            <a:extLst>
              <a:ext uri="{FF2B5EF4-FFF2-40B4-BE49-F238E27FC236}">
                <a16:creationId xmlns:a16="http://schemas.microsoft.com/office/drawing/2014/main" id="{B2ABE7CC-5168-9F46-820A-E773E7FBBA5D}"/>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8685" name="Oval 14">
            <a:extLst>
              <a:ext uri="{FF2B5EF4-FFF2-40B4-BE49-F238E27FC236}">
                <a16:creationId xmlns:a16="http://schemas.microsoft.com/office/drawing/2014/main" id="{82BF8119-122B-ACDE-2BAC-0207C55903FE}"/>
              </a:ext>
            </a:extLst>
          </p:cNvPr>
          <p:cNvSpPr>
            <a:spLocks noChangeArrowheads="1"/>
          </p:cNvSpPr>
          <p:nvPr/>
        </p:nvSpPr>
        <p:spPr bwMode="auto">
          <a:xfrm>
            <a:off x="4114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8686" name="Text Box 15">
            <a:extLst>
              <a:ext uri="{FF2B5EF4-FFF2-40B4-BE49-F238E27FC236}">
                <a16:creationId xmlns:a16="http://schemas.microsoft.com/office/drawing/2014/main" id="{FDCB758F-FCB7-26E1-B192-B089115793B2}"/>
              </a:ext>
            </a:extLst>
          </p:cNvPr>
          <p:cNvSpPr txBox="1">
            <a:spLocks noChangeArrowheads="1"/>
          </p:cNvSpPr>
          <p:nvPr/>
        </p:nvSpPr>
        <p:spPr bwMode="auto">
          <a:xfrm>
            <a:off x="4191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8687" name="Line 16">
            <a:extLst>
              <a:ext uri="{FF2B5EF4-FFF2-40B4-BE49-F238E27FC236}">
                <a16:creationId xmlns:a16="http://schemas.microsoft.com/office/drawing/2014/main" id="{B3FAFF18-DB38-8976-66D6-31A7043D4AC2}"/>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7">
            <a:extLst>
              <a:ext uri="{FF2B5EF4-FFF2-40B4-BE49-F238E27FC236}">
                <a16:creationId xmlns:a16="http://schemas.microsoft.com/office/drawing/2014/main" id="{7747FCBD-D2FD-45EA-1CC2-53BE5AF07F56}"/>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8">
            <a:extLst>
              <a:ext uri="{FF2B5EF4-FFF2-40B4-BE49-F238E27FC236}">
                <a16:creationId xmlns:a16="http://schemas.microsoft.com/office/drawing/2014/main" id="{1DC51701-2964-7C00-C2EC-F9E13B33E483}"/>
              </a:ext>
            </a:extLst>
          </p:cNvPr>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19">
            <a:extLst>
              <a:ext uri="{FF2B5EF4-FFF2-40B4-BE49-F238E27FC236}">
                <a16:creationId xmlns:a16="http://schemas.microsoft.com/office/drawing/2014/main" id="{4EC60D7D-5D94-2365-99E8-79AA29D6F0F0}"/>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20">
            <a:extLst>
              <a:ext uri="{FF2B5EF4-FFF2-40B4-BE49-F238E27FC236}">
                <a16:creationId xmlns:a16="http://schemas.microsoft.com/office/drawing/2014/main" id="{D87AE5E5-C16E-3EC3-B342-829055D67B8F}"/>
              </a:ext>
            </a:extLst>
          </p:cNvPr>
          <p:cNvSpPr>
            <a:spLocks noChangeShapeType="1"/>
          </p:cNvSpPr>
          <p:nvPr/>
        </p:nvSpPr>
        <p:spPr bwMode="auto">
          <a:xfrm flipH="1">
            <a:off x="44196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Text Box 21">
            <a:extLst>
              <a:ext uri="{FF2B5EF4-FFF2-40B4-BE49-F238E27FC236}">
                <a16:creationId xmlns:a16="http://schemas.microsoft.com/office/drawing/2014/main" id="{357E852D-D9BE-2D2B-B9CA-3B9D20FE8D89}"/>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8693" name="Text Box 22">
            <a:extLst>
              <a:ext uri="{FF2B5EF4-FFF2-40B4-BE49-F238E27FC236}">
                <a16:creationId xmlns:a16="http://schemas.microsoft.com/office/drawing/2014/main" id="{41CC1DBB-8A9B-2C67-A2F6-131D00760C4F}"/>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8694" name="Text Box 23">
            <a:extLst>
              <a:ext uri="{FF2B5EF4-FFF2-40B4-BE49-F238E27FC236}">
                <a16:creationId xmlns:a16="http://schemas.microsoft.com/office/drawing/2014/main" id="{039E38EB-686A-61D4-1BFF-426720A1C4F4}"/>
              </a:ext>
            </a:extLst>
          </p:cNvPr>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8695" name="Text Box 24">
            <a:extLst>
              <a:ext uri="{FF2B5EF4-FFF2-40B4-BE49-F238E27FC236}">
                <a16:creationId xmlns:a16="http://schemas.microsoft.com/office/drawing/2014/main" id="{43FA971D-CC76-E35A-6228-4D439B79A213}"/>
              </a:ext>
            </a:extLst>
          </p:cNvPr>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8696" name="Text Box 25">
            <a:extLst>
              <a:ext uri="{FF2B5EF4-FFF2-40B4-BE49-F238E27FC236}">
                <a16:creationId xmlns:a16="http://schemas.microsoft.com/office/drawing/2014/main" id="{2EDE0826-814E-0CD1-A91D-48255C675E0A}"/>
              </a:ext>
            </a:extLst>
          </p:cNvPr>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8697" name="Text Box 26">
            <a:extLst>
              <a:ext uri="{FF2B5EF4-FFF2-40B4-BE49-F238E27FC236}">
                <a16:creationId xmlns:a16="http://schemas.microsoft.com/office/drawing/2014/main" id="{565C738E-8241-AAAC-365D-9949A2E1FEAB}"/>
              </a:ext>
            </a:extLst>
          </p:cNvPr>
          <p:cNvSpPr txBox="1">
            <a:spLocks noChangeArrowheads="1"/>
          </p:cNvSpPr>
          <p:nvPr/>
        </p:nvSpPr>
        <p:spPr bwMode="auto">
          <a:xfrm>
            <a:off x="4948238"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8698" name="Text Box 27">
            <a:extLst>
              <a:ext uri="{FF2B5EF4-FFF2-40B4-BE49-F238E27FC236}">
                <a16:creationId xmlns:a16="http://schemas.microsoft.com/office/drawing/2014/main" id="{91145C62-81A1-2D09-706C-1A8B32927ED6}"/>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28699" name="Text Box 28">
            <a:extLst>
              <a:ext uri="{FF2B5EF4-FFF2-40B4-BE49-F238E27FC236}">
                <a16:creationId xmlns:a16="http://schemas.microsoft.com/office/drawing/2014/main" id="{C4089070-A33B-0427-0037-DFD7B4E589C0}"/>
              </a:ext>
            </a:extLst>
          </p:cNvPr>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28700" name="Line 29">
            <a:extLst>
              <a:ext uri="{FF2B5EF4-FFF2-40B4-BE49-F238E27FC236}">
                <a16:creationId xmlns:a16="http://schemas.microsoft.com/office/drawing/2014/main" id="{7EF32C40-F895-883D-CCBA-395DCEBE917B}"/>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Text Box 30">
            <a:extLst>
              <a:ext uri="{FF2B5EF4-FFF2-40B4-BE49-F238E27FC236}">
                <a16:creationId xmlns:a16="http://schemas.microsoft.com/office/drawing/2014/main" id="{9272E1A6-7AAF-5123-590B-494FAD1043C1}"/>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28702" name="Line 31">
            <a:extLst>
              <a:ext uri="{FF2B5EF4-FFF2-40B4-BE49-F238E27FC236}">
                <a16:creationId xmlns:a16="http://schemas.microsoft.com/office/drawing/2014/main" id="{D289DC90-2255-5B38-DC2D-6259A067A590}"/>
              </a:ext>
            </a:extLst>
          </p:cNvPr>
          <p:cNvSpPr>
            <a:spLocks noChangeShapeType="1"/>
          </p:cNvSpPr>
          <p:nvPr/>
        </p:nvSpPr>
        <p:spPr bwMode="auto">
          <a:xfrm flipV="1">
            <a:off x="4716463" y="3840163"/>
            <a:ext cx="1077912" cy="68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32">
            <a:extLst>
              <a:ext uri="{FF2B5EF4-FFF2-40B4-BE49-F238E27FC236}">
                <a16:creationId xmlns:a16="http://schemas.microsoft.com/office/drawing/2014/main" id="{56BEA028-5F25-A58D-1CA6-574B2E914D83}"/>
              </a:ext>
            </a:extLst>
          </p:cNvPr>
          <p:cNvSpPr>
            <a:spLocks noChangeShapeType="1"/>
          </p:cNvSpPr>
          <p:nvPr/>
        </p:nvSpPr>
        <p:spPr bwMode="auto">
          <a:xfrm>
            <a:off x="5775325" y="2039938"/>
            <a:ext cx="19050" cy="1790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33">
            <a:extLst>
              <a:ext uri="{FF2B5EF4-FFF2-40B4-BE49-F238E27FC236}">
                <a16:creationId xmlns:a16="http://schemas.microsoft.com/office/drawing/2014/main" id="{4D984CF2-AF39-16FB-A54B-BF0B484CEFF0}"/>
              </a:ext>
            </a:extLst>
          </p:cNvPr>
          <p:cNvSpPr>
            <a:spLocks noChangeShapeType="1"/>
          </p:cNvSpPr>
          <p:nvPr/>
        </p:nvSpPr>
        <p:spPr bwMode="auto">
          <a:xfrm flipH="1" flipV="1">
            <a:off x="4273550" y="1916113"/>
            <a:ext cx="149225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Text Box 34">
            <a:extLst>
              <a:ext uri="{FF2B5EF4-FFF2-40B4-BE49-F238E27FC236}">
                <a16:creationId xmlns:a16="http://schemas.microsoft.com/office/drawing/2014/main" id="{D315DB28-8B68-03F2-36ED-264C47387F2B}"/>
              </a:ext>
            </a:extLst>
          </p:cNvPr>
          <p:cNvSpPr txBox="1">
            <a:spLocks noChangeArrowheads="1"/>
          </p:cNvSpPr>
          <p:nvPr/>
        </p:nvSpPr>
        <p:spPr bwMode="auto">
          <a:xfrm>
            <a:off x="5953125" y="2763838"/>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Move the last element</a:t>
            </a:r>
          </a:p>
          <a:p>
            <a:pPr eaLnBrk="1" hangingPunct="1"/>
            <a:r>
              <a:rPr lang="en-US" altLang="en-US">
                <a:latin typeface="Century Schoolbook" panose="02040604050505020304" pitchFamily="18" charset="0"/>
              </a:rPr>
              <a:t>to the root</a:t>
            </a:r>
          </a:p>
        </p:txBody>
      </p:sp>
      <p:sp>
        <p:nvSpPr>
          <p:cNvPr id="28706" name="Line 35">
            <a:extLst>
              <a:ext uri="{FF2B5EF4-FFF2-40B4-BE49-F238E27FC236}">
                <a16:creationId xmlns:a16="http://schemas.microsoft.com/office/drawing/2014/main" id="{9B736CCE-BBD3-A062-E0DC-C147A5C84E60}"/>
              </a:ext>
            </a:extLst>
          </p:cNvPr>
          <p:cNvSpPr>
            <a:spLocks noChangeShapeType="1"/>
          </p:cNvSpPr>
          <p:nvPr/>
        </p:nvSpPr>
        <p:spPr bwMode="auto">
          <a:xfrm>
            <a:off x="5130800" y="5881688"/>
            <a:ext cx="0"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6">
            <a:extLst>
              <a:ext uri="{FF2B5EF4-FFF2-40B4-BE49-F238E27FC236}">
                <a16:creationId xmlns:a16="http://schemas.microsoft.com/office/drawing/2014/main" id="{50EB86DB-C81D-7A0A-136F-CA58961C8B34}"/>
              </a:ext>
            </a:extLst>
          </p:cNvPr>
          <p:cNvSpPr>
            <a:spLocks noChangeShapeType="1"/>
          </p:cNvSpPr>
          <p:nvPr/>
        </p:nvSpPr>
        <p:spPr bwMode="auto">
          <a:xfrm flipH="1" flipV="1">
            <a:off x="3271838" y="6045200"/>
            <a:ext cx="1858962"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37">
            <a:extLst>
              <a:ext uri="{FF2B5EF4-FFF2-40B4-BE49-F238E27FC236}">
                <a16:creationId xmlns:a16="http://schemas.microsoft.com/office/drawing/2014/main" id="{50580746-494E-6885-B12E-997534A89A8C}"/>
              </a:ext>
            </a:extLst>
          </p:cNvPr>
          <p:cNvSpPr>
            <a:spLocks noChangeShapeType="1"/>
          </p:cNvSpPr>
          <p:nvPr/>
        </p:nvSpPr>
        <p:spPr bwMode="auto">
          <a:xfrm flipV="1">
            <a:off x="3262313" y="591026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4">
            <a:extLst>
              <a:ext uri="{FF2B5EF4-FFF2-40B4-BE49-F238E27FC236}">
                <a16:creationId xmlns:a16="http://schemas.microsoft.com/office/drawing/2014/main" id="{6498BCA2-7995-D97E-0E29-A7E44EF8DFC8}"/>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9699" name="Oval 6">
            <a:extLst>
              <a:ext uri="{FF2B5EF4-FFF2-40B4-BE49-F238E27FC236}">
                <a16:creationId xmlns:a16="http://schemas.microsoft.com/office/drawing/2014/main" id="{02FE4DA8-FB09-9A9B-6D7B-DE83FC85CE36}"/>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9700" name="Text Box 7">
            <a:extLst>
              <a:ext uri="{FF2B5EF4-FFF2-40B4-BE49-F238E27FC236}">
                <a16:creationId xmlns:a16="http://schemas.microsoft.com/office/drawing/2014/main" id="{DFD98B0A-8FDC-AAF5-CF1B-0695BB69E685}"/>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9701" name="Oval 8">
            <a:extLst>
              <a:ext uri="{FF2B5EF4-FFF2-40B4-BE49-F238E27FC236}">
                <a16:creationId xmlns:a16="http://schemas.microsoft.com/office/drawing/2014/main" id="{9A7E64F6-7DDC-2A21-268B-D96466313EF9}"/>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9702" name="Text Box 9">
            <a:extLst>
              <a:ext uri="{FF2B5EF4-FFF2-40B4-BE49-F238E27FC236}">
                <a16:creationId xmlns:a16="http://schemas.microsoft.com/office/drawing/2014/main" id="{0125E0AB-C36D-DE3C-77A7-C94AEAEE640D}"/>
              </a:ext>
            </a:extLst>
          </p:cNvPr>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9703" name="Oval 10">
            <a:extLst>
              <a:ext uri="{FF2B5EF4-FFF2-40B4-BE49-F238E27FC236}">
                <a16:creationId xmlns:a16="http://schemas.microsoft.com/office/drawing/2014/main" id="{1CB03C0F-6F12-3BCF-9F02-77494ACD8E02}"/>
              </a:ext>
            </a:extLst>
          </p:cNvPr>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9704" name="Text Box 11">
            <a:extLst>
              <a:ext uri="{FF2B5EF4-FFF2-40B4-BE49-F238E27FC236}">
                <a16:creationId xmlns:a16="http://schemas.microsoft.com/office/drawing/2014/main" id="{1EF4AABF-5CEE-BF27-A94E-5FFF30CBAF16}"/>
              </a:ext>
            </a:extLst>
          </p:cNvPr>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9705" name="Oval 12">
            <a:extLst>
              <a:ext uri="{FF2B5EF4-FFF2-40B4-BE49-F238E27FC236}">
                <a16:creationId xmlns:a16="http://schemas.microsoft.com/office/drawing/2014/main" id="{372ABB0C-F286-88F3-765E-DB41BE1B76D1}"/>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29706" name="Text Box 13">
            <a:extLst>
              <a:ext uri="{FF2B5EF4-FFF2-40B4-BE49-F238E27FC236}">
                <a16:creationId xmlns:a16="http://schemas.microsoft.com/office/drawing/2014/main" id="{36E573C9-6420-41EC-90A0-6D96C3FE13E6}"/>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9707" name="Text Box 15">
            <a:extLst>
              <a:ext uri="{FF2B5EF4-FFF2-40B4-BE49-F238E27FC236}">
                <a16:creationId xmlns:a16="http://schemas.microsoft.com/office/drawing/2014/main" id="{D3D47241-EC41-7458-8591-03C54562F1D4}"/>
              </a:ext>
            </a:extLst>
          </p:cNvPr>
          <p:cNvSpPr txBox="1">
            <a:spLocks noChangeArrowheads="1"/>
          </p:cNvSpPr>
          <p:nvPr/>
        </p:nvSpPr>
        <p:spPr bwMode="auto">
          <a:xfrm>
            <a:off x="3806825"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9708" name="Line 16">
            <a:extLst>
              <a:ext uri="{FF2B5EF4-FFF2-40B4-BE49-F238E27FC236}">
                <a16:creationId xmlns:a16="http://schemas.microsoft.com/office/drawing/2014/main" id="{A63AB6EA-0B71-6AE3-8BE7-080B8527AE21}"/>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7">
            <a:extLst>
              <a:ext uri="{FF2B5EF4-FFF2-40B4-BE49-F238E27FC236}">
                <a16:creationId xmlns:a16="http://schemas.microsoft.com/office/drawing/2014/main" id="{F62826E2-EC2C-CE58-5561-09AD6734C18C}"/>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8">
            <a:extLst>
              <a:ext uri="{FF2B5EF4-FFF2-40B4-BE49-F238E27FC236}">
                <a16:creationId xmlns:a16="http://schemas.microsoft.com/office/drawing/2014/main" id="{CD72FA49-FB81-D3A9-3DB4-516038D6BE6E}"/>
              </a:ext>
            </a:extLst>
          </p:cNvPr>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9">
            <a:extLst>
              <a:ext uri="{FF2B5EF4-FFF2-40B4-BE49-F238E27FC236}">
                <a16:creationId xmlns:a16="http://schemas.microsoft.com/office/drawing/2014/main" id="{36E68EC3-FD0A-2AE4-BCC5-1E79B42F3D7C}"/>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Text Box 21">
            <a:extLst>
              <a:ext uri="{FF2B5EF4-FFF2-40B4-BE49-F238E27FC236}">
                <a16:creationId xmlns:a16="http://schemas.microsoft.com/office/drawing/2014/main" id="{88865CDC-6F8F-F3C6-F709-D237420D02FE}"/>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29713" name="Text Box 22">
            <a:extLst>
              <a:ext uri="{FF2B5EF4-FFF2-40B4-BE49-F238E27FC236}">
                <a16:creationId xmlns:a16="http://schemas.microsoft.com/office/drawing/2014/main" id="{B196B779-D6C9-D950-2D3B-1D0B9EF0B90B}"/>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29714" name="Text Box 23">
            <a:extLst>
              <a:ext uri="{FF2B5EF4-FFF2-40B4-BE49-F238E27FC236}">
                <a16:creationId xmlns:a16="http://schemas.microsoft.com/office/drawing/2014/main" id="{5E0073A0-DFFB-78FF-FBCC-967262C9C604}"/>
              </a:ext>
            </a:extLst>
          </p:cNvPr>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29715" name="Text Box 24">
            <a:extLst>
              <a:ext uri="{FF2B5EF4-FFF2-40B4-BE49-F238E27FC236}">
                <a16:creationId xmlns:a16="http://schemas.microsoft.com/office/drawing/2014/main" id="{C7373890-4997-8FA5-FD08-A394229E9742}"/>
              </a:ext>
            </a:extLst>
          </p:cNvPr>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29716" name="Text Box 25">
            <a:extLst>
              <a:ext uri="{FF2B5EF4-FFF2-40B4-BE49-F238E27FC236}">
                <a16:creationId xmlns:a16="http://schemas.microsoft.com/office/drawing/2014/main" id="{80F35E09-C6FB-15DD-EAC3-A0294B0EE575}"/>
              </a:ext>
            </a:extLst>
          </p:cNvPr>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29717" name="Text Box 26">
            <a:extLst>
              <a:ext uri="{FF2B5EF4-FFF2-40B4-BE49-F238E27FC236}">
                <a16:creationId xmlns:a16="http://schemas.microsoft.com/office/drawing/2014/main" id="{4B7B76FD-9643-7020-02EE-8B0954D7A2E5}"/>
              </a:ext>
            </a:extLst>
          </p:cNvPr>
          <p:cNvSpPr txBox="1">
            <a:spLocks noChangeArrowheads="1"/>
          </p:cNvSpPr>
          <p:nvPr/>
        </p:nvSpPr>
        <p:spPr bwMode="auto">
          <a:xfrm>
            <a:off x="3108325"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29718" name="Text Box 27">
            <a:extLst>
              <a:ext uri="{FF2B5EF4-FFF2-40B4-BE49-F238E27FC236}">
                <a16:creationId xmlns:a16="http://schemas.microsoft.com/office/drawing/2014/main" id="{001AA364-5174-633C-E6A5-76FD432B5E50}"/>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29719" name="Text Box 28">
            <a:extLst>
              <a:ext uri="{FF2B5EF4-FFF2-40B4-BE49-F238E27FC236}">
                <a16:creationId xmlns:a16="http://schemas.microsoft.com/office/drawing/2014/main" id="{7189366A-C46E-01A0-C77B-D2B4C6781ECC}"/>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29720" name="Text Box 37">
            <a:extLst>
              <a:ext uri="{FF2B5EF4-FFF2-40B4-BE49-F238E27FC236}">
                <a16:creationId xmlns:a16="http://schemas.microsoft.com/office/drawing/2014/main" id="{4C2608C7-EDB0-CE98-8214-8DF191C29AD9}"/>
              </a:ext>
            </a:extLst>
          </p:cNvPr>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HEAPIFY()</a:t>
            </a:r>
          </a:p>
        </p:txBody>
      </p:sp>
      <p:sp>
        <p:nvSpPr>
          <p:cNvPr id="29721" name="Line 38">
            <a:extLst>
              <a:ext uri="{FF2B5EF4-FFF2-40B4-BE49-F238E27FC236}">
                <a16:creationId xmlns:a16="http://schemas.microsoft.com/office/drawing/2014/main" id="{7F56D302-01C1-780E-376B-BB7806B04B29}"/>
              </a:ext>
            </a:extLst>
          </p:cNvPr>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Line 39">
            <a:extLst>
              <a:ext uri="{FF2B5EF4-FFF2-40B4-BE49-F238E27FC236}">
                <a16:creationId xmlns:a16="http://schemas.microsoft.com/office/drawing/2014/main" id="{0F79C73D-C36A-25AB-5550-F1C21DF5FF8B}"/>
              </a:ext>
            </a:extLst>
          </p:cNvPr>
          <p:cNvSpPr>
            <a:spLocks noChangeShapeType="1"/>
          </p:cNvSpPr>
          <p:nvPr/>
        </p:nvSpPr>
        <p:spPr bwMode="auto">
          <a:xfrm flipH="1" flipV="1">
            <a:off x="4273550" y="1895475"/>
            <a:ext cx="6064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3" name="Text Box 40">
            <a:extLst>
              <a:ext uri="{FF2B5EF4-FFF2-40B4-BE49-F238E27FC236}">
                <a16:creationId xmlns:a16="http://schemas.microsoft.com/office/drawing/2014/main" id="{0D9D0625-1149-1ED8-0DC1-B7E0DC7A5D4A}"/>
              </a:ext>
            </a:extLst>
          </p:cNvPr>
          <p:cNvSpPr txBox="1">
            <a:spLocks noChangeArrowheads="1"/>
          </p:cNvSpPr>
          <p:nvPr/>
        </p:nvSpPr>
        <p:spPr bwMode="auto">
          <a:xfrm>
            <a:off x="4903788" y="18780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4" name="Title 3">
            <a:extLst>
              <a:ext uri="{FF2B5EF4-FFF2-40B4-BE49-F238E27FC236}">
                <a16:creationId xmlns:a16="http://schemas.microsoft.com/office/drawing/2014/main" id="{0B7A7C04-6F58-9431-47DB-27D025F24648}"/>
              </a:ext>
            </a:extLst>
          </p:cNvPr>
          <p:cNvSpPr>
            <a:spLocks noGrp="1"/>
          </p:cNvSpPr>
          <p:nvPr>
            <p:ph type="title"/>
          </p:nvPr>
        </p:nvSpPr>
        <p:spPr/>
        <p:txBody>
          <a:bodyPr/>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a:extLst>
              <a:ext uri="{FF2B5EF4-FFF2-40B4-BE49-F238E27FC236}">
                <a16:creationId xmlns:a16="http://schemas.microsoft.com/office/drawing/2014/main" id="{04B08DF3-E950-1688-68E7-0E9621E425FD}"/>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0723" name="Oval 6">
            <a:extLst>
              <a:ext uri="{FF2B5EF4-FFF2-40B4-BE49-F238E27FC236}">
                <a16:creationId xmlns:a16="http://schemas.microsoft.com/office/drawing/2014/main" id="{C0F5448D-A4AB-FB5A-3DC4-6A41C49D8655}"/>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0724" name="Text Box 7">
            <a:extLst>
              <a:ext uri="{FF2B5EF4-FFF2-40B4-BE49-F238E27FC236}">
                <a16:creationId xmlns:a16="http://schemas.microsoft.com/office/drawing/2014/main" id="{BF777E95-7949-0EBA-3C3A-CD94979D0F36}"/>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0725" name="Oval 8">
            <a:extLst>
              <a:ext uri="{FF2B5EF4-FFF2-40B4-BE49-F238E27FC236}">
                <a16:creationId xmlns:a16="http://schemas.microsoft.com/office/drawing/2014/main" id="{585C2494-BF5F-3893-B73C-8986BABF1DE2}"/>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0726" name="Text Box 9">
            <a:extLst>
              <a:ext uri="{FF2B5EF4-FFF2-40B4-BE49-F238E27FC236}">
                <a16:creationId xmlns:a16="http://schemas.microsoft.com/office/drawing/2014/main" id="{D41457D0-01DF-CA27-59EF-32BE4ADFA7D0}"/>
              </a:ext>
            </a:extLst>
          </p:cNvPr>
          <p:cNvSpPr txBox="1">
            <a:spLocks noChangeArrowheads="1"/>
          </p:cNvSpPr>
          <p:nvPr/>
        </p:nvSpPr>
        <p:spPr bwMode="auto">
          <a:xfrm>
            <a:off x="3735388" y="1695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0727" name="Oval 10">
            <a:extLst>
              <a:ext uri="{FF2B5EF4-FFF2-40B4-BE49-F238E27FC236}">
                <a16:creationId xmlns:a16="http://schemas.microsoft.com/office/drawing/2014/main" id="{61A192DC-2A3E-7469-2703-CC2434C3731F}"/>
              </a:ext>
            </a:extLst>
          </p:cNvPr>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0728" name="Text Box 11">
            <a:extLst>
              <a:ext uri="{FF2B5EF4-FFF2-40B4-BE49-F238E27FC236}">
                <a16:creationId xmlns:a16="http://schemas.microsoft.com/office/drawing/2014/main" id="{7A43971F-62A0-1A71-4A2E-3D40A8F25084}"/>
              </a:ext>
            </a:extLst>
          </p:cNvPr>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0729" name="Oval 12">
            <a:extLst>
              <a:ext uri="{FF2B5EF4-FFF2-40B4-BE49-F238E27FC236}">
                <a16:creationId xmlns:a16="http://schemas.microsoft.com/office/drawing/2014/main" id="{A7D2777B-10D9-9F12-5D1F-53293DB2B882}"/>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0730" name="Text Box 13">
            <a:extLst>
              <a:ext uri="{FF2B5EF4-FFF2-40B4-BE49-F238E27FC236}">
                <a16:creationId xmlns:a16="http://schemas.microsoft.com/office/drawing/2014/main" id="{A71DC95D-F0CE-6E38-3389-C41C8E24AABB}"/>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0731" name="Text Box 14">
            <a:extLst>
              <a:ext uri="{FF2B5EF4-FFF2-40B4-BE49-F238E27FC236}">
                <a16:creationId xmlns:a16="http://schemas.microsoft.com/office/drawing/2014/main" id="{8351893B-AD7C-6608-DAA1-CB1ADFC598B0}"/>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0732" name="Line 15">
            <a:extLst>
              <a:ext uri="{FF2B5EF4-FFF2-40B4-BE49-F238E27FC236}">
                <a16:creationId xmlns:a16="http://schemas.microsoft.com/office/drawing/2014/main" id="{C2DE18F9-08B8-DB74-8D4C-D424BDFE9284}"/>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6">
            <a:extLst>
              <a:ext uri="{FF2B5EF4-FFF2-40B4-BE49-F238E27FC236}">
                <a16:creationId xmlns:a16="http://schemas.microsoft.com/office/drawing/2014/main" id="{F9892C49-4DCE-F59D-F7C3-E4FA7F6DA027}"/>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7">
            <a:extLst>
              <a:ext uri="{FF2B5EF4-FFF2-40B4-BE49-F238E27FC236}">
                <a16:creationId xmlns:a16="http://schemas.microsoft.com/office/drawing/2014/main" id="{F8C0F4DF-388A-DCEF-6C14-D1C0EA08E76E}"/>
              </a:ext>
            </a:extLst>
          </p:cNvPr>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8">
            <a:extLst>
              <a:ext uri="{FF2B5EF4-FFF2-40B4-BE49-F238E27FC236}">
                <a16:creationId xmlns:a16="http://schemas.microsoft.com/office/drawing/2014/main" id="{D17928CC-EFE6-240A-8023-C5ADEC9A9896}"/>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Text Box 19">
            <a:extLst>
              <a:ext uri="{FF2B5EF4-FFF2-40B4-BE49-F238E27FC236}">
                <a16:creationId xmlns:a16="http://schemas.microsoft.com/office/drawing/2014/main" id="{38AE68E7-D8CF-1318-6999-C2CB498D0142}"/>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0737" name="Text Box 20">
            <a:extLst>
              <a:ext uri="{FF2B5EF4-FFF2-40B4-BE49-F238E27FC236}">
                <a16:creationId xmlns:a16="http://schemas.microsoft.com/office/drawing/2014/main" id="{9F2A6BA6-CE87-702C-1699-E2538E79CFCA}"/>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0738" name="Text Box 21">
            <a:extLst>
              <a:ext uri="{FF2B5EF4-FFF2-40B4-BE49-F238E27FC236}">
                <a16:creationId xmlns:a16="http://schemas.microsoft.com/office/drawing/2014/main" id="{528EC3C6-3D35-F199-5E9D-09A873371E27}"/>
              </a:ext>
            </a:extLst>
          </p:cNvPr>
          <p:cNvSpPr txBox="1">
            <a:spLocks noChangeArrowheads="1"/>
          </p:cNvSpPr>
          <p:nvPr/>
        </p:nvSpPr>
        <p:spPr bwMode="auto">
          <a:xfrm>
            <a:off x="2981325" y="549275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0739" name="Text Box 22">
            <a:extLst>
              <a:ext uri="{FF2B5EF4-FFF2-40B4-BE49-F238E27FC236}">
                <a16:creationId xmlns:a16="http://schemas.microsoft.com/office/drawing/2014/main" id="{44649009-65BB-DA95-2A99-9D9B6CD709A1}"/>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0740" name="Text Box 23">
            <a:extLst>
              <a:ext uri="{FF2B5EF4-FFF2-40B4-BE49-F238E27FC236}">
                <a16:creationId xmlns:a16="http://schemas.microsoft.com/office/drawing/2014/main" id="{CCECC378-8AE0-FBE5-DA7D-0FC5C45033D5}"/>
              </a:ext>
            </a:extLst>
          </p:cNvPr>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0741" name="Text Box 24">
            <a:extLst>
              <a:ext uri="{FF2B5EF4-FFF2-40B4-BE49-F238E27FC236}">
                <a16:creationId xmlns:a16="http://schemas.microsoft.com/office/drawing/2014/main" id="{2F401343-D482-6DE6-D46F-E8D51CCF7539}"/>
              </a:ext>
            </a:extLst>
          </p:cNvPr>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0742" name="Text Box 25">
            <a:extLst>
              <a:ext uri="{FF2B5EF4-FFF2-40B4-BE49-F238E27FC236}">
                <a16:creationId xmlns:a16="http://schemas.microsoft.com/office/drawing/2014/main" id="{51690BFA-C186-5FB1-4608-3233353A0915}"/>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0743" name="Text Box 26">
            <a:extLst>
              <a:ext uri="{FF2B5EF4-FFF2-40B4-BE49-F238E27FC236}">
                <a16:creationId xmlns:a16="http://schemas.microsoft.com/office/drawing/2014/main" id="{6FF351E7-CAC8-8AA2-9866-885CADD87C32}"/>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 name="Title 3">
            <a:extLst>
              <a:ext uri="{FF2B5EF4-FFF2-40B4-BE49-F238E27FC236}">
                <a16:creationId xmlns:a16="http://schemas.microsoft.com/office/drawing/2014/main" id="{7FE962B9-A5BE-A589-3D99-938A7AFE4EDD}"/>
              </a:ext>
            </a:extLst>
          </p:cNvPr>
          <p:cNvSpPr>
            <a:spLocks noGrp="1"/>
          </p:cNvSpPr>
          <p:nvPr>
            <p:ph type="title"/>
          </p:nvPr>
        </p:nvSpPr>
        <p:spPr/>
        <p:txBody>
          <a:bodyP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C814-98E7-79A7-6F9B-AD88773C11F7}"/>
              </a:ext>
            </a:extLst>
          </p:cNvPr>
          <p:cNvSpPr>
            <a:spLocks noGrp="1"/>
          </p:cNvSpPr>
          <p:nvPr>
            <p:ph type="title"/>
          </p:nvPr>
        </p:nvSpPr>
        <p:spPr/>
        <p:txBody>
          <a:bodyPr/>
          <a:lstStyle/>
          <a:p>
            <a:pPr eaLnBrk="1" fontAlgn="auto" hangingPunct="1">
              <a:spcAft>
                <a:spcPts val="0"/>
              </a:spcAft>
              <a:defRPr/>
            </a:pPr>
            <a:r>
              <a:rPr lang="en-US" dirty="0"/>
              <a:t>Deletion</a:t>
            </a:r>
          </a:p>
        </p:txBody>
      </p:sp>
      <p:sp>
        <p:nvSpPr>
          <p:cNvPr id="19459" name="Content Placeholder 2">
            <a:extLst>
              <a:ext uri="{FF2B5EF4-FFF2-40B4-BE49-F238E27FC236}">
                <a16:creationId xmlns:a16="http://schemas.microsoft.com/office/drawing/2014/main" id="{E7CBF02E-97D4-6848-4FB9-B5B1447D496B}"/>
              </a:ext>
            </a:extLst>
          </p:cNvPr>
          <p:cNvSpPr>
            <a:spLocks noGrp="1"/>
          </p:cNvSpPr>
          <p:nvPr>
            <p:ph sz="quarter" idx="1"/>
          </p:nvPr>
        </p:nvSpPr>
        <p:spPr>
          <a:xfrm>
            <a:off x="457200" y="1600200"/>
            <a:ext cx="7467600" cy="4873625"/>
          </a:xfrm>
        </p:spPr>
        <p:txBody>
          <a:bodyPr/>
          <a:lstStyle/>
          <a:p>
            <a:pPr eaLnBrk="1" hangingPunct="1"/>
            <a:r>
              <a:rPr lang="en-US" altLang="en-US"/>
              <a:t>Delete max</a:t>
            </a:r>
          </a:p>
          <a:p>
            <a:pPr lvl="1" eaLnBrk="1" hangingPunct="1"/>
            <a:r>
              <a:rPr lang="en-US" altLang="en-US"/>
              <a:t>Copy the last number to the root ( overwrite the maximum element stored there ).</a:t>
            </a:r>
          </a:p>
          <a:p>
            <a:pPr lvl="1" eaLnBrk="1" hangingPunct="1"/>
            <a:r>
              <a:rPr lang="en-US" altLang="en-US"/>
              <a:t>Restore the max heap property by percolate down.</a:t>
            </a:r>
          </a:p>
          <a:p>
            <a:pPr lvl="1" eaLnBrk="1" hangingPunct="1"/>
            <a:endParaRPr lang="en-US" altLang="en-US"/>
          </a:p>
          <a:p>
            <a:pPr eaLnBrk="1" hangingPunct="1"/>
            <a:r>
              <a:rPr lang="en-US" altLang="en-US"/>
              <a:t>Delete min</a:t>
            </a:r>
          </a:p>
          <a:p>
            <a:pPr lvl="1" eaLnBrk="1" hangingPunct="1"/>
            <a:r>
              <a:rPr lang="en-US" altLang="en-US"/>
              <a:t>Copy the last number to the root ( overwrite the minimum element stored there ).</a:t>
            </a:r>
          </a:p>
          <a:p>
            <a:pPr lvl="1" eaLnBrk="1" hangingPunct="1"/>
            <a:r>
              <a:rPr lang="en-US" altLang="en-US"/>
              <a:t>Restore the min heap property by percolate down.</a:t>
            </a:r>
          </a:p>
          <a:p>
            <a:pPr eaLnBrk="1" hangingPunct="1">
              <a:buFont typeface="Wingdings" pitchFamily="2" charset="2"/>
              <a:buNone/>
            </a:pP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4">
            <a:extLst>
              <a:ext uri="{FF2B5EF4-FFF2-40B4-BE49-F238E27FC236}">
                <a16:creationId xmlns:a16="http://schemas.microsoft.com/office/drawing/2014/main" id="{5D1AA629-5DAC-A4A4-9085-D1C0EF5490A2}"/>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1747" name="Oval 5">
            <a:extLst>
              <a:ext uri="{FF2B5EF4-FFF2-40B4-BE49-F238E27FC236}">
                <a16:creationId xmlns:a16="http://schemas.microsoft.com/office/drawing/2014/main" id="{6EE858C0-E63C-3457-F397-AD9990BFD28A}"/>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1748" name="Text Box 6">
            <a:extLst>
              <a:ext uri="{FF2B5EF4-FFF2-40B4-BE49-F238E27FC236}">
                <a16:creationId xmlns:a16="http://schemas.microsoft.com/office/drawing/2014/main" id="{4FC3DB9E-45E1-A58B-E69F-610DA1054378}"/>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1749" name="Oval 7">
            <a:extLst>
              <a:ext uri="{FF2B5EF4-FFF2-40B4-BE49-F238E27FC236}">
                <a16:creationId xmlns:a16="http://schemas.microsoft.com/office/drawing/2014/main" id="{B7EDB721-85A1-480E-8402-18FFF497CDE6}"/>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1750" name="Text Box 8">
            <a:extLst>
              <a:ext uri="{FF2B5EF4-FFF2-40B4-BE49-F238E27FC236}">
                <a16:creationId xmlns:a16="http://schemas.microsoft.com/office/drawing/2014/main" id="{01AC0F26-55D2-4CC8-3EB9-10C15C4774EE}"/>
              </a:ext>
            </a:extLst>
          </p:cNvPr>
          <p:cNvSpPr txBox="1">
            <a:spLocks noChangeArrowheads="1"/>
          </p:cNvSpPr>
          <p:nvPr/>
        </p:nvSpPr>
        <p:spPr bwMode="auto">
          <a:xfrm>
            <a:off x="6997700" y="16176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1751" name="Oval 9">
            <a:extLst>
              <a:ext uri="{FF2B5EF4-FFF2-40B4-BE49-F238E27FC236}">
                <a16:creationId xmlns:a16="http://schemas.microsoft.com/office/drawing/2014/main" id="{5B06052B-3C8A-0BA3-4C0E-907DB3BA0874}"/>
              </a:ext>
            </a:extLst>
          </p:cNvPr>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1752" name="Text Box 10">
            <a:extLst>
              <a:ext uri="{FF2B5EF4-FFF2-40B4-BE49-F238E27FC236}">
                <a16:creationId xmlns:a16="http://schemas.microsoft.com/office/drawing/2014/main" id="{4F83DFDC-441C-F3D0-F491-72012D8926F2}"/>
              </a:ext>
            </a:extLst>
          </p:cNvPr>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1753" name="Oval 11">
            <a:extLst>
              <a:ext uri="{FF2B5EF4-FFF2-40B4-BE49-F238E27FC236}">
                <a16:creationId xmlns:a16="http://schemas.microsoft.com/office/drawing/2014/main" id="{D5CA46E3-2A88-372D-4205-6057F069114C}"/>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1754" name="Text Box 12">
            <a:extLst>
              <a:ext uri="{FF2B5EF4-FFF2-40B4-BE49-F238E27FC236}">
                <a16:creationId xmlns:a16="http://schemas.microsoft.com/office/drawing/2014/main" id="{D95F3605-496D-EDAC-7831-786025C5A7C9}"/>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1755" name="Text Box 13">
            <a:extLst>
              <a:ext uri="{FF2B5EF4-FFF2-40B4-BE49-F238E27FC236}">
                <a16:creationId xmlns:a16="http://schemas.microsoft.com/office/drawing/2014/main" id="{D7E2494C-DF18-3FC3-2FBF-44E43CF71FFA}"/>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1756" name="Line 14">
            <a:extLst>
              <a:ext uri="{FF2B5EF4-FFF2-40B4-BE49-F238E27FC236}">
                <a16:creationId xmlns:a16="http://schemas.microsoft.com/office/drawing/2014/main" id="{DA3B6D57-E110-1EA9-F030-AD956B28B502}"/>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5">
            <a:extLst>
              <a:ext uri="{FF2B5EF4-FFF2-40B4-BE49-F238E27FC236}">
                <a16:creationId xmlns:a16="http://schemas.microsoft.com/office/drawing/2014/main" id="{75EF497F-9631-4A2B-D702-6BF763C64582}"/>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6">
            <a:extLst>
              <a:ext uri="{FF2B5EF4-FFF2-40B4-BE49-F238E27FC236}">
                <a16:creationId xmlns:a16="http://schemas.microsoft.com/office/drawing/2014/main" id="{8D389BB9-40B6-E40F-2108-CBBBBBCE25AE}"/>
              </a:ext>
            </a:extLst>
          </p:cNvPr>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7">
            <a:extLst>
              <a:ext uri="{FF2B5EF4-FFF2-40B4-BE49-F238E27FC236}">
                <a16:creationId xmlns:a16="http://schemas.microsoft.com/office/drawing/2014/main" id="{7AEE984B-20BD-139C-12EA-9ED32DA77480}"/>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Text Box 18">
            <a:extLst>
              <a:ext uri="{FF2B5EF4-FFF2-40B4-BE49-F238E27FC236}">
                <a16:creationId xmlns:a16="http://schemas.microsoft.com/office/drawing/2014/main" id="{A62C71B7-6768-303D-DF15-6D14EF36D979}"/>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1761" name="Text Box 19">
            <a:extLst>
              <a:ext uri="{FF2B5EF4-FFF2-40B4-BE49-F238E27FC236}">
                <a16:creationId xmlns:a16="http://schemas.microsoft.com/office/drawing/2014/main" id="{73817B63-00E4-51E0-455C-D2922BBF5E6B}"/>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1762" name="Text Box 20">
            <a:extLst>
              <a:ext uri="{FF2B5EF4-FFF2-40B4-BE49-F238E27FC236}">
                <a16:creationId xmlns:a16="http://schemas.microsoft.com/office/drawing/2014/main" id="{CBD42A1B-7D4A-AFEA-1E5F-177F7D9CBEBB}"/>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1763" name="Text Box 21">
            <a:extLst>
              <a:ext uri="{FF2B5EF4-FFF2-40B4-BE49-F238E27FC236}">
                <a16:creationId xmlns:a16="http://schemas.microsoft.com/office/drawing/2014/main" id="{6AAEC008-2219-4DB6-1C49-670C0470B7DE}"/>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1764" name="Text Box 22">
            <a:extLst>
              <a:ext uri="{FF2B5EF4-FFF2-40B4-BE49-F238E27FC236}">
                <a16:creationId xmlns:a16="http://schemas.microsoft.com/office/drawing/2014/main" id="{D0330489-7987-8D96-C105-ED0089B18464}"/>
              </a:ext>
            </a:extLst>
          </p:cNvPr>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1765" name="Text Box 23">
            <a:extLst>
              <a:ext uri="{FF2B5EF4-FFF2-40B4-BE49-F238E27FC236}">
                <a16:creationId xmlns:a16="http://schemas.microsoft.com/office/drawing/2014/main" id="{F2A48080-1D32-F851-654E-FF801421C0A1}"/>
              </a:ext>
            </a:extLst>
          </p:cNvPr>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1766" name="Text Box 24">
            <a:extLst>
              <a:ext uri="{FF2B5EF4-FFF2-40B4-BE49-F238E27FC236}">
                <a16:creationId xmlns:a16="http://schemas.microsoft.com/office/drawing/2014/main" id="{CABF1EC9-5CF6-DDB9-980F-8DF3E591F608}"/>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1767" name="Text Box 25">
            <a:extLst>
              <a:ext uri="{FF2B5EF4-FFF2-40B4-BE49-F238E27FC236}">
                <a16:creationId xmlns:a16="http://schemas.microsoft.com/office/drawing/2014/main" id="{7E366A4A-6AE5-B45E-7DBB-2987E17ED9C8}"/>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1768" name="Line 26">
            <a:extLst>
              <a:ext uri="{FF2B5EF4-FFF2-40B4-BE49-F238E27FC236}">
                <a16:creationId xmlns:a16="http://schemas.microsoft.com/office/drawing/2014/main" id="{42A1F3B2-9705-829C-F348-DD0C86B35CCB}"/>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Text Box 27">
            <a:extLst>
              <a:ext uri="{FF2B5EF4-FFF2-40B4-BE49-F238E27FC236}">
                <a16:creationId xmlns:a16="http://schemas.microsoft.com/office/drawing/2014/main" id="{319415A2-B049-362A-8CBE-26F92A6B7752}"/>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31770" name="Line 29">
            <a:extLst>
              <a:ext uri="{FF2B5EF4-FFF2-40B4-BE49-F238E27FC236}">
                <a16:creationId xmlns:a16="http://schemas.microsoft.com/office/drawing/2014/main" id="{802F698A-C703-9412-0E94-5646CBCF1CF1}"/>
              </a:ext>
            </a:extLst>
          </p:cNvPr>
          <p:cNvSpPr>
            <a:spLocks noChangeShapeType="1"/>
          </p:cNvSpPr>
          <p:nvPr/>
        </p:nvSpPr>
        <p:spPr bwMode="auto">
          <a:xfrm flipV="1">
            <a:off x="1357313" y="1838325"/>
            <a:ext cx="2290762" cy="168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Line 30">
            <a:extLst>
              <a:ext uri="{FF2B5EF4-FFF2-40B4-BE49-F238E27FC236}">
                <a16:creationId xmlns:a16="http://schemas.microsoft.com/office/drawing/2014/main" id="{68DB2808-3F2F-5813-9452-9F5A2C8AC57A}"/>
              </a:ext>
            </a:extLst>
          </p:cNvPr>
          <p:cNvSpPr>
            <a:spLocks noChangeShapeType="1"/>
          </p:cNvSpPr>
          <p:nvPr/>
        </p:nvSpPr>
        <p:spPr bwMode="auto">
          <a:xfrm>
            <a:off x="1366838" y="3522663"/>
            <a:ext cx="923925" cy="1001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31">
            <a:extLst>
              <a:ext uri="{FF2B5EF4-FFF2-40B4-BE49-F238E27FC236}">
                <a16:creationId xmlns:a16="http://schemas.microsoft.com/office/drawing/2014/main" id="{F5BCF132-54C0-9675-0C5A-204680E125A3}"/>
              </a:ext>
            </a:extLst>
          </p:cNvPr>
          <p:cNvSpPr>
            <a:spLocks noChangeShapeType="1"/>
          </p:cNvSpPr>
          <p:nvPr/>
        </p:nvSpPr>
        <p:spPr bwMode="auto">
          <a:xfrm flipV="1">
            <a:off x="2309813" y="4052888"/>
            <a:ext cx="1087437"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33">
            <a:extLst>
              <a:ext uri="{FF2B5EF4-FFF2-40B4-BE49-F238E27FC236}">
                <a16:creationId xmlns:a16="http://schemas.microsoft.com/office/drawing/2014/main" id="{5B5BCD92-0DF4-760F-5B60-133E56BAFA48}"/>
              </a:ext>
            </a:extLst>
          </p:cNvPr>
          <p:cNvSpPr>
            <a:spLocks noChangeShapeType="1"/>
          </p:cNvSpPr>
          <p:nvPr/>
        </p:nvSpPr>
        <p:spPr bwMode="auto">
          <a:xfrm>
            <a:off x="4659313" y="5851525"/>
            <a:ext cx="0"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34">
            <a:extLst>
              <a:ext uri="{FF2B5EF4-FFF2-40B4-BE49-F238E27FC236}">
                <a16:creationId xmlns:a16="http://schemas.microsoft.com/office/drawing/2014/main" id="{01FF137D-B499-7475-2E1F-5518A8C98C13}"/>
              </a:ext>
            </a:extLst>
          </p:cNvPr>
          <p:cNvSpPr>
            <a:spLocks noChangeShapeType="1"/>
          </p:cNvSpPr>
          <p:nvPr/>
        </p:nvSpPr>
        <p:spPr bwMode="auto">
          <a:xfrm flipH="1">
            <a:off x="3224213" y="5986463"/>
            <a:ext cx="1435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5">
            <a:extLst>
              <a:ext uri="{FF2B5EF4-FFF2-40B4-BE49-F238E27FC236}">
                <a16:creationId xmlns:a16="http://schemas.microsoft.com/office/drawing/2014/main" id="{E90DAC00-C791-0649-DCE2-05CB1FF68A18}"/>
              </a:ext>
            </a:extLst>
          </p:cNvPr>
          <p:cNvSpPr>
            <a:spLocks noChangeShapeType="1"/>
          </p:cNvSpPr>
          <p:nvPr/>
        </p:nvSpPr>
        <p:spPr bwMode="auto">
          <a:xfrm flipV="1">
            <a:off x="3224213" y="5872163"/>
            <a:ext cx="0" cy="133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6" name="Text Box 32">
            <a:extLst>
              <a:ext uri="{FF2B5EF4-FFF2-40B4-BE49-F238E27FC236}">
                <a16:creationId xmlns:a16="http://schemas.microsoft.com/office/drawing/2014/main" id="{3DFD18A2-D75A-70D7-85B3-79A0AB4146E6}"/>
              </a:ext>
            </a:extLst>
          </p:cNvPr>
          <p:cNvSpPr txBox="1">
            <a:spLocks noChangeArrowheads="1"/>
          </p:cNvSpPr>
          <p:nvPr/>
        </p:nvSpPr>
        <p:spPr bwMode="auto">
          <a:xfrm>
            <a:off x="495300" y="2003425"/>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Move the last element</a:t>
            </a:r>
          </a:p>
          <a:p>
            <a:pPr eaLnBrk="1" hangingPunct="1"/>
            <a:r>
              <a:rPr lang="en-US" altLang="en-US">
                <a:latin typeface="Century Schoolbook" panose="02040604050505020304" pitchFamily="18" charset="0"/>
              </a:rPr>
              <a:t>to the root</a:t>
            </a:r>
          </a:p>
        </p:txBody>
      </p:sp>
      <p:sp>
        <p:nvSpPr>
          <p:cNvPr id="4" name="Title 3">
            <a:extLst>
              <a:ext uri="{FF2B5EF4-FFF2-40B4-BE49-F238E27FC236}">
                <a16:creationId xmlns:a16="http://schemas.microsoft.com/office/drawing/2014/main" id="{CBB2113A-EA61-C76D-78D5-A6766992A73B}"/>
              </a:ext>
            </a:extLst>
          </p:cNvPr>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AB568-ACDC-00E8-2C7B-344BCFA173B7}"/>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B887E11B-38BF-3101-E0BF-21695D22183B}"/>
              </a:ext>
            </a:extLst>
          </p:cNvPr>
          <p:cNvSpPr>
            <a:spLocks noGrp="1" noChangeArrowheads="1"/>
          </p:cNvSpPr>
          <p:nvPr>
            <p:ph type="title"/>
          </p:nvPr>
        </p:nvSpPr>
        <p:spPr/>
        <p:txBody>
          <a:bodyPr/>
          <a:lstStyle/>
          <a:p>
            <a:pPr>
              <a:defRPr/>
            </a:pPr>
            <a:r>
              <a:rPr lang="en-US" dirty="0">
                <a:latin typeface="Arial" charset="0"/>
                <a:cs typeface="Arial" charset="0"/>
              </a:rPr>
              <a:t>Learning outcomes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3E4B779-2CB1-2D5B-0EE2-D29C678F91F3}"/>
              </a:ext>
            </a:extLst>
          </p:cNvPr>
          <p:cNvSpPr>
            <a:spLocks noGrp="1" noChangeArrowheads="1"/>
          </p:cNvSpPr>
          <p:nvPr>
            <p:ph type="body" idx="1"/>
          </p:nvPr>
        </p:nvSpPr>
        <p:spPr>
          <a:xfrm>
            <a:off x="430560" y="1600200"/>
            <a:ext cx="8282880" cy="5257800"/>
          </a:xfrm>
        </p:spPr>
        <p:txBody>
          <a:bodyPr>
            <a:normAutofit/>
          </a:bodyPr>
          <a:lstStyle/>
          <a:p>
            <a:pPr marL="0" indent="0">
              <a:buNone/>
            </a:pPr>
            <a:r>
              <a:rPr lang="en-US" dirty="0"/>
              <a:t>After completing this module, you will be able to:</a:t>
            </a:r>
          </a:p>
          <a:p>
            <a:pPr lvl="1"/>
            <a:r>
              <a:rPr lang="en-US" dirty="0"/>
              <a:t>Understand the core ideas of </a:t>
            </a:r>
            <a:r>
              <a:rPr lang="en-US" b="1" dirty="0"/>
              <a:t>Quicksort </a:t>
            </a:r>
            <a:r>
              <a:rPr lang="en-US" dirty="0"/>
              <a:t>and</a:t>
            </a:r>
            <a:r>
              <a:rPr lang="en-US" b="1" dirty="0"/>
              <a:t> Heapsort</a:t>
            </a:r>
          </a:p>
          <a:p>
            <a:pPr lvl="1"/>
            <a:r>
              <a:rPr lang="en-US" dirty="0"/>
              <a:t>Work through examples illustrating how each algorithm operates</a:t>
            </a:r>
            <a:endParaRPr lang="en-US" b="1" dirty="0"/>
          </a:p>
          <a:p>
            <a:pPr lvl="1"/>
            <a:r>
              <a:rPr lang="en-US" dirty="0"/>
              <a:t>Compare their performance in terms of time and space complexity</a:t>
            </a:r>
          </a:p>
        </p:txBody>
      </p:sp>
    </p:spTree>
    <p:extLst>
      <p:ext uri="{BB962C8B-B14F-4D97-AF65-F5344CB8AC3E}">
        <p14:creationId xmlns:p14="http://schemas.microsoft.com/office/powerpoint/2010/main" val="4910043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4">
            <a:extLst>
              <a:ext uri="{FF2B5EF4-FFF2-40B4-BE49-F238E27FC236}">
                <a16:creationId xmlns:a16="http://schemas.microsoft.com/office/drawing/2014/main" id="{707E51D0-D7DF-9BEA-AB04-8E4C23F5C0C6}"/>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2771" name="Oval 5">
            <a:extLst>
              <a:ext uri="{FF2B5EF4-FFF2-40B4-BE49-F238E27FC236}">
                <a16:creationId xmlns:a16="http://schemas.microsoft.com/office/drawing/2014/main" id="{C7372EE7-7679-266D-63CB-7A80A7A67C5F}"/>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2772" name="Text Box 6">
            <a:extLst>
              <a:ext uri="{FF2B5EF4-FFF2-40B4-BE49-F238E27FC236}">
                <a16:creationId xmlns:a16="http://schemas.microsoft.com/office/drawing/2014/main" id="{F5C20FC7-F529-6C80-5808-E289E078822F}"/>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2773" name="Oval 7">
            <a:extLst>
              <a:ext uri="{FF2B5EF4-FFF2-40B4-BE49-F238E27FC236}">
                <a16:creationId xmlns:a16="http://schemas.microsoft.com/office/drawing/2014/main" id="{E6A4E26E-1C00-5A84-9E9A-93A327DC8246}"/>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2774" name="Text Box 10">
            <a:extLst>
              <a:ext uri="{FF2B5EF4-FFF2-40B4-BE49-F238E27FC236}">
                <a16:creationId xmlns:a16="http://schemas.microsoft.com/office/drawing/2014/main" id="{EDF42590-C278-D758-CCC8-8B885A90A77E}"/>
              </a:ext>
            </a:extLst>
          </p:cNvPr>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2775" name="Oval 11">
            <a:extLst>
              <a:ext uri="{FF2B5EF4-FFF2-40B4-BE49-F238E27FC236}">
                <a16:creationId xmlns:a16="http://schemas.microsoft.com/office/drawing/2014/main" id="{271734AF-CDF3-A9D5-D0A7-DC11224A90C8}"/>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2776" name="Text Box 12">
            <a:extLst>
              <a:ext uri="{FF2B5EF4-FFF2-40B4-BE49-F238E27FC236}">
                <a16:creationId xmlns:a16="http://schemas.microsoft.com/office/drawing/2014/main" id="{58A653E0-DC33-EC00-115A-ED47A1BBA64C}"/>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2777" name="Text Box 13">
            <a:extLst>
              <a:ext uri="{FF2B5EF4-FFF2-40B4-BE49-F238E27FC236}">
                <a16:creationId xmlns:a16="http://schemas.microsoft.com/office/drawing/2014/main" id="{3C2EE784-C445-1F7D-345F-5FB2B5F75BB9}"/>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2778" name="Line 14">
            <a:extLst>
              <a:ext uri="{FF2B5EF4-FFF2-40B4-BE49-F238E27FC236}">
                <a16:creationId xmlns:a16="http://schemas.microsoft.com/office/drawing/2014/main" id="{B4B20767-F809-4499-8C7F-DB7C09A80CFC}"/>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5">
            <a:extLst>
              <a:ext uri="{FF2B5EF4-FFF2-40B4-BE49-F238E27FC236}">
                <a16:creationId xmlns:a16="http://schemas.microsoft.com/office/drawing/2014/main" id="{B72EDB7C-4F69-589C-814D-1FE1B2BDFC7F}"/>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7">
            <a:extLst>
              <a:ext uri="{FF2B5EF4-FFF2-40B4-BE49-F238E27FC236}">
                <a16:creationId xmlns:a16="http://schemas.microsoft.com/office/drawing/2014/main" id="{2EEC286C-AF4C-4614-C761-5C4F698B7A38}"/>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18">
            <a:extLst>
              <a:ext uri="{FF2B5EF4-FFF2-40B4-BE49-F238E27FC236}">
                <a16:creationId xmlns:a16="http://schemas.microsoft.com/office/drawing/2014/main" id="{5C85E5C8-92A8-E7D7-A338-DE73F861D500}"/>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2782" name="Text Box 19">
            <a:extLst>
              <a:ext uri="{FF2B5EF4-FFF2-40B4-BE49-F238E27FC236}">
                <a16:creationId xmlns:a16="http://schemas.microsoft.com/office/drawing/2014/main" id="{32D6D85A-F5F8-7B7E-5683-BD455E1833AB}"/>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2783" name="Text Box 20">
            <a:extLst>
              <a:ext uri="{FF2B5EF4-FFF2-40B4-BE49-F238E27FC236}">
                <a16:creationId xmlns:a16="http://schemas.microsoft.com/office/drawing/2014/main" id="{CE288156-9DC2-2B01-3369-580675D61971}"/>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2784" name="Text Box 21">
            <a:extLst>
              <a:ext uri="{FF2B5EF4-FFF2-40B4-BE49-F238E27FC236}">
                <a16:creationId xmlns:a16="http://schemas.microsoft.com/office/drawing/2014/main" id="{D25E78AC-1658-22A3-EF75-052BD0CF4B2A}"/>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2785" name="Text Box 22">
            <a:extLst>
              <a:ext uri="{FF2B5EF4-FFF2-40B4-BE49-F238E27FC236}">
                <a16:creationId xmlns:a16="http://schemas.microsoft.com/office/drawing/2014/main" id="{75B9DEE2-674C-A525-BA16-65316E776BFE}"/>
              </a:ext>
            </a:extLst>
          </p:cNvPr>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2786" name="Text Box 23">
            <a:extLst>
              <a:ext uri="{FF2B5EF4-FFF2-40B4-BE49-F238E27FC236}">
                <a16:creationId xmlns:a16="http://schemas.microsoft.com/office/drawing/2014/main" id="{B38A0819-AD5E-00E8-E6B0-77595FF379B5}"/>
              </a:ext>
            </a:extLst>
          </p:cNvPr>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2787" name="Text Box 24">
            <a:extLst>
              <a:ext uri="{FF2B5EF4-FFF2-40B4-BE49-F238E27FC236}">
                <a16:creationId xmlns:a16="http://schemas.microsoft.com/office/drawing/2014/main" id="{49DB6ECA-DD17-1912-5948-5D1F2B6651F0}"/>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2788" name="Text Box 25">
            <a:extLst>
              <a:ext uri="{FF2B5EF4-FFF2-40B4-BE49-F238E27FC236}">
                <a16:creationId xmlns:a16="http://schemas.microsoft.com/office/drawing/2014/main" id="{33291522-9216-0082-77AD-F98648ADDB55}"/>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 name="Title 3">
            <a:extLst>
              <a:ext uri="{FF2B5EF4-FFF2-40B4-BE49-F238E27FC236}">
                <a16:creationId xmlns:a16="http://schemas.microsoft.com/office/drawing/2014/main" id="{8DF0C271-8DCA-07CA-53DC-2A000D00FB5D}"/>
              </a:ext>
            </a:extLst>
          </p:cNvPr>
          <p:cNvSpPr>
            <a:spLocks noGrp="1"/>
          </p:cNvSpPr>
          <p:nvPr>
            <p:ph type="title"/>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a:extLst>
              <a:ext uri="{FF2B5EF4-FFF2-40B4-BE49-F238E27FC236}">
                <a16:creationId xmlns:a16="http://schemas.microsoft.com/office/drawing/2014/main" id="{A55487FF-2EF2-08FA-B53F-253782EBB849}"/>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3795" name="Oval 5">
            <a:extLst>
              <a:ext uri="{FF2B5EF4-FFF2-40B4-BE49-F238E27FC236}">
                <a16:creationId xmlns:a16="http://schemas.microsoft.com/office/drawing/2014/main" id="{37D46633-AC39-D065-4275-0A884C457A1B}"/>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3796" name="Text Box 6">
            <a:extLst>
              <a:ext uri="{FF2B5EF4-FFF2-40B4-BE49-F238E27FC236}">
                <a16:creationId xmlns:a16="http://schemas.microsoft.com/office/drawing/2014/main" id="{33E9C383-B1C6-1CC4-E1D3-5EBCDC1C00DB}"/>
              </a:ext>
            </a:extLst>
          </p:cNvPr>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3797" name="Oval 7">
            <a:extLst>
              <a:ext uri="{FF2B5EF4-FFF2-40B4-BE49-F238E27FC236}">
                <a16:creationId xmlns:a16="http://schemas.microsoft.com/office/drawing/2014/main" id="{AAEE4871-9FE8-8F8D-F180-17B42B28CF55}"/>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3798" name="Text Box 8">
            <a:extLst>
              <a:ext uri="{FF2B5EF4-FFF2-40B4-BE49-F238E27FC236}">
                <a16:creationId xmlns:a16="http://schemas.microsoft.com/office/drawing/2014/main" id="{C25635E2-F813-7A66-6FA0-2168252B1320}"/>
              </a:ext>
            </a:extLst>
          </p:cNvPr>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3799" name="Oval 9">
            <a:extLst>
              <a:ext uri="{FF2B5EF4-FFF2-40B4-BE49-F238E27FC236}">
                <a16:creationId xmlns:a16="http://schemas.microsoft.com/office/drawing/2014/main" id="{B7E03C3E-4ECC-EBD1-A3E3-947A6A74E543}"/>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3800" name="Text Box 10">
            <a:extLst>
              <a:ext uri="{FF2B5EF4-FFF2-40B4-BE49-F238E27FC236}">
                <a16:creationId xmlns:a16="http://schemas.microsoft.com/office/drawing/2014/main" id="{BCBB50A3-E441-AAAA-0FA8-81B5D35F2498}"/>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3801" name="Text Box 11">
            <a:extLst>
              <a:ext uri="{FF2B5EF4-FFF2-40B4-BE49-F238E27FC236}">
                <a16:creationId xmlns:a16="http://schemas.microsoft.com/office/drawing/2014/main" id="{F89B3248-036C-080B-0C68-D5B8C90D1399}"/>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3802" name="Line 12">
            <a:extLst>
              <a:ext uri="{FF2B5EF4-FFF2-40B4-BE49-F238E27FC236}">
                <a16:creationId xmlns:a16="http://schemas.microsoft.com/office/drawing/2014/main" id="{695CCF66-7F8B-A6D2-A854-01533DC8CA98}"/>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Line 13">
            <a:extLst>
              <a:ext uri="{FF2B5EF4-FFF2-40B4-BE49-F238E27FC236}">
                <a16:creationId xmlns:a16="http://schemas.microsoft.com/office/drawing/2014/main" id="{E6710B89-DA9C-554A-C1F0-01C3F1DA2A41}"/>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14">
            <a:extLst>
              <a:ext uri="{FF2B5EF4-FFF2-40B4-BE49-F238E27FC236}">
                <a16:creationId xmlns:a16="http://schemas.microsoft.com/office/drawing/2014/main" id="{1549EA74-BE56-62A0-24CD-3AAD14423445}"/>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Text Box 15">
            <a:extLst>
              <a:ext uri="{FF2B5EF4-FFF2-40B4-BE49-F238E27FC236}">
                <a16:creationId xmlns:a16="http://schemas.microsoft.com/office/drawing/2014/main" id="{28E44DF5-B17F-2DE7-35E7-51806C10324C}"/>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3806" name="Text Box 16">
            <a:extLst>
              <a:ext uri="{FF2B5EF4-FFF2-40B4-BE49-F238E27FC236}">
                <a16:creationId xmlns:a16="http://schemas.microsoft.com/office/drawing/2014/main" id="{F805FD1D-98C5-56A9-8D29-A8F399A8E9F2}"/>
              </a:ext>
            </a:extLst>
          </p:cNvPr>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3807" name="Text Box 17">
            <a:extLst>
              <a:ext uri="{FF2B5EF4-FFF2-40B4-BE49-F238E27FC236}">
                <a16:creationId xmlns:a16="http://schemas.microsoft.com/office/drawing/2014/main" id="{913F8AD9-7AB9-C792-5BB1-80E83508E6CB}"/>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3808" name="Text Box 18">
            <a:extLst>
              <a:ext uri="{FF2B5EF4-FFF2-40B4-BE49-F238E27FC236}">
                <a16:creationId xmlns:a16="http://schemas.microsoft.com/office/drawing/2014/main" id="{623C46C7-0633-0DB5-2265-7D59DAD3ADAE}"/>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3809" name="Text Box 19">
            <a:extLst>
              <a:ext uri="{FF2B5EF4-FFF2-40B4-BE49-F238E27FC236}">
                <a16:creationId xmlns:a16="http://schemas.microsoft.com/office/drawing/2014/main" id="{4E285974-B36F-C5D2-E273-9A1AC043E736}"/>
              </a:ext>
            </a:extLst>
          </p:cNvPr>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3810" name="Text Box 20">
            <a:extLst>
              <a:ext uri="{FF2B5EF4-FFF2-40B4-BE49-F238E27FC236}">
                <a16:creationId xmlns:a16="http://schemas.microsoft.com/office/drawing/2014/main" id="{C7040736-0B9B-B54D-018B-934B835B4C22}"/>
              </a:ext>
            </a:extLst>
          </p:cNvPr>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3811" name="Text Box 21">
            <a:extLst>
              <a:ext uri="{FF2B5EF4-FFF2-40B4-BE49-F238E27FC236}">
                <a16:creationId xmlns:a16="http://schemas.microsoft.com/office/drawing/2014/main" id="{F30EDD33-20AF-AF12-90AC-34010555C003}"/>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3812" name="Text Box 22">
            <a:extLst>
              <a:ext uri="{FF2B5EF4-FFF2-40B4-BE49-F238E27FC236}">
                <a16:creationId xmlns:a16="http://schemas.microsoft.com/office/drawing/2014/main" id="{A4A82CAE-6AF8-536D-2B7C-5004DB999238}"/>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3813" name="Text Box 23">
            <a:extLst>
              <a:ext uri="{FF2B5EF4-FFF2-40B4-BE49-F238E27FC236}">
                <a16:creationId xmlns:a16="http://schemas.microsoft.com/office/drawing/2014/main" id="{DDA87D00-0B6E-7860-C11E-9877464A613A}"/>
              </a:ext>
            </a:extLst>
          </p:cNvPr>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HEAPIFY()</a:t>
            </a:r>
          </a:p>
        </p:txBody>
      </p:sp>
      <p:sp>
        <p:nvSpPr>
          <p:cNvPr id="33814" name="Line 24">
            <a:extLst>
              <a:ext uri="{FF2B5EF4-FFF2-40B4-BE49-F238E27FC236}">
                <a16:creationId xmlns:a16="http://schemas.microsoft.com/office/drawing/2014/main" id="{12311C13-ACC1-B9CA-4A49-74DF45B4AAE7}"/>
              </a:ext>
            </a:extLst>
          </p:cNvPr>
          <p:cNvSpPr>
            <a:spLocks noChangeShapeType="1"/>
          </p:cNvSpPr>
          <p:nvPr/>
        </p:nvSpPr>
        <p:spPr bwMode="auto">
          <a:xfrm>
            <a:off x="3138488" y="2089150"/>
            <a:ext cx="9525"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Line 25">
            <a:extLst>
              <a:ext uri="{FF2B5EF4-FFF2-40B4-BE49-F238E27FC236}">
                <a16:creationId xmlns:a16="http://schemas.microsoft.com/office/drawing/2014/main" id="{112131DA-7045-7405-EB72-E1B6963B3DBD}"/>
              </a:ext>
            </a:extLst>
          </p:cNvPr>
          <p:cNvSpPr>
            <a:spLocks noChangeShapeType="1"/>
          </p:cNvSpPr>
          <p:nvPr/>
        </p:nvSpPr>
        <p:spPr bwMode="auto">
          <a:xfrm flipV="1">
            <a:off x="3138488" y="1885950"/>
            <a:ext cx="509587"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6" name="Text Box 26">
            <a:extLst>
              <a:ext uri="{FF2B5EF4-FFF2-40B4-BE49-F238E27FC236}">
                <a16:creationId xmlns:a16="http://schemas.microsoft.com/office/drawing/2014/main" id="{1CD33229-49D5-3049-771E-010B9E8FA920}"/>
              </a:ext>
            </a:extLst>
          </p:cNvPr>
          <p:cNvSpPr txBox="1">
            <a:spLocks noChangeArrowheads="1"/>
          </p:cNvSpPr>
          <p:nvPr/>
        </p:nvSpPr>
        <p:spPr bwMode="auto">
          <a:xfrm>
            <a:off x="2392363" y="17716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4" name="Title 3">
            <a:extLst>
              <a:ext uri="{FF2B5EF4-FFF2-40B4-BE49-F238E27FC236}">
                <a16:creationId xmlns:a16="http://schemas.microsoft.com/office/drawing/2014/main" id="{3B4C1C55-2E19-10CA-84DB-184C6A2CF708}"/>
              </a:ext>
            </a:extLst>
          </p:cNvPr>
          <p:cNvSpPr>
            <a:spLocks noGrp="1"/>
          </p:cNvSpPr>
          <p:nvPr>
            <p:ph type="title"/>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4">
            <a:extLst>
              <a:ext uri="{FF2B5EF4-FFF2-40B4-BE49-F238E27FC236}">
                <a16:creationId xmlns:a16="http://schemas.microsoft.com/office/drawing/2014/main" id="{50A519FA-3CE1-9075-2261-657D62C1E35F}"/>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4819" name="Oval 5">
            <a:extLst>
              <a:ext uri="{FF2B5EF4-FFF2-40B4-BE49-F238E27FC236}">
                <a16:creationId xmlns:a16="http://schemas.microsoft.com/office/drawing/2014/main" id="{66B11A2A-B0C3-F844-A6D6-C41D1936D361}"/>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4820" name="Text Box 6">
            <a:extLst>
              <a:ext uri="{FF2B5EF4-FFF2-40B4-BE49-F238E27FC236}">
                <a16:creationId xmlns:a16="http://schemas.microsoft.com/office/drawing/2014/main" id="{E11A80AF-5263-5471-870D-3B7B0749FF29}"/>
              </a:ext>
            </a:extLst>
          </p:cNvPr>
          <p:cNvSpPr txBox="1">
            <a:spLocks noChangeArrowheads="1"/>
          </p:cNvSpPr>
          <p:nvPr/>
        </p:nvSpPr>
        <p:spPr bwMode="auto">
          <a:xfrm>
            <a:off x="3760788" y="16859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4821" name="Oval 7">
            <a:extLst>
              <a:ext uri="{FF2B5EF4-FFF2-40B4-BE49-F238E27FC236}">
                <a16:creationId xmlns:a16="http://schemas.microsoft.com/office/drawing/2014/main" id="{7B3D1DFF-C7B2-625C-45A4-6BE69A0CDA79}"/>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4822" name="Text Box 8">
            <a:extLst>
              <a:ext uri="{FF2B5EF4-FFF2-40B4-BE49-F238E27FC236}">
                <a16:creationId xmlns:a16="http://schemas.microsoft.com/office/drawing/2014/main" id="{2E2D1DFF-3E06-B23D-7F87-D01B4B08735F}"/>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4823" name="Oval 9">
            <a:extLst>
              <a:ext uri="{FF2B5EF4-FFF2-40B4-BE49-F238E27FC236}">
                <a16:creationId xmlns:a16="http://schemas.microsoft.com/office/drawing/2014/main" id="{A30BE790-048A-6D08-1B68-15118958887B}"/>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4824" name="Text Box 10">
            <a:extLst>
              <a:ext uri="{FF2B5EF4-FFF2-40B4-BE49-F238E27FC236}">
                <a16:creationId xmlns:a16="http://schemas.microsoft.com/office/drawing/2014/main" id="{7B21406C-D964-E0C7-5FAC-C1277AD5C0E5}"/>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4825" name="Text Box 11">
            <a:extLst>
              <a:ext uri="{FF2B5EF4-FFF2-40B4-BE49-F238E27FC236}">
                <a16:creationId xmlns:a16="http://schemas.microsoft.com/office/drawing/2014/main" id="{380EA54E-8253-9748-0A1A-4720CC8F82D8}"/>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4826" name="Line 12">
            <a:extLst>
              <a:ext uri="{FF2B5EF4-FFF2-40B4-BE49-F238E27FC236}">
                <a16:creationId xmlns:a16="http://schemas.microsoft.com/office/drawing/2014/main" id="{BF8CDA6F-BBE6-4381-DC2E-ECA61AE5CDAA}"/>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3">
            <a:extLst>
              <a:ext uri="{FF2B5EF4-FFF2-40B4-BE49-F238E27FC236}">
                <a16:creationId xmlns:a16="http://schemas.microsoft.com/office/drawing/2014/main" id="{309A1A56-160D-78E0-7685-7BBD98C60749}"/>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4">
            <a:extLst>
              <a:ext uri="{FF2B5EF4-FFF2-40B4-BE49-F238E27FC236}">
                <a16:creationId xmlns:a16="http://schemas.microsoft.com/office/drawing/2014/main" id="{C0706B21-2F9A-37C5-C203-B79FA68260D9}"/>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Text Box 15">
            <a:extLst>
              <a:ext uri="{FF2B5EF4-FFF2-40B4-BE49-F238E27FC236}">
                <a16:creationId xmlns:a16="http://schemas.microsoft.com/office/drawing/2014/main" id="{F96EE3D2-2BBE-927C-77C5-C10CA6C2DA7F}"/>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4830" name="Text Box 16">
            <a:extLst>
              <a:ext uri="{FF2B5EF4-FFF2-40B4-BE49-F238E27FC236}">
                <a16:creationId xmlns:a16="http://schemas.microsoft.com/office/drawing/2014/main" id="{81A47947-6AC4-C76D-8DDE-F9EFB29C1F67}"/>
              </a:ext>
            </a:extLst>
          </p:cNvPr>
          <p:cNvSpPr txBox="1">
            <a:spLocks noChangeArrowheads="1"/>
          </p:cNvSpPr>
          <p:nvPr/>
        </p:nvSpPr>
        <p:spPr bwMode="auto">
          <a:xfrm>
            <a:off x="3100388" y="54864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4831" name="Text Box 17">
            <a:extLst>
              <a:ext uri="{FF2B5EF4-FFF2-40B4-BE49-F238E27FC236}">
                <a16:creationId xmlns:a16="http://schemas.microsoft.com/office/drawing/2014/main" id="{D4889885-5276-4902-2042-BEF4105A78B3}"/>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4832" name="Text Box 18">
            <a:extLst>
              <a:ext uri="{FF2B5EF4-FFF2-40B4-BE49-F238E27FC236}">
                <a16:creationId xmlns:a16="http://schemas.microsoft.com/office/drawing/2014/main" id="{E8945BFD-70B3-9DB0-EEAE-E1F916789299}"/>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4833" name="Text Box 19">
            <a:extLst>
              <a:ext uri="{FF2B5EF4-FFF2-40B4-BE49-F238E27FC236}">
                <a16:creationId xmlns:a16="http://schemas.microsoft.com/office/drawing/2014/main" id="{0EBC21FE-C348-33C2-8558-8DE72B097AA8}"/>
              </a:ext>
            </a:extLst>
          </p:cNvPr>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4834" name="Text Box 20">
            <a:extLst>
              <a:ext uri="{FF2B5EF4-FFF2-40B4-BE49-F238E27FC236}">
                <a16:creationId xmlns:a16="http://schemas.microsoft.com/office/drawing/2014/main" id="{6C8875D6-CE7E-5755-E0CF-87FDB4EE3C7D}"/>
              </a:ext>
            </a:extLst>
          </p:cNvPr>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4835" name="Text Box 21">
            <a:extLst>
              <a:ext uri="{FF2B5EF4-FFF2-40B4-BE49-F238E27FC236}">
                <a16:creationId xmlns:a16="http://schemas.microsoft.com/office/drawing/2014/main" id="{8F26AC7D-7B8A-87A5-9097-E918D06829E6}"/>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4836" name="Text Box 22">
            <a:extLst>
              <a:ext uri="{FF2B5EF4-FFF2-40B4-BE49-F238E27FC236}">
                <a16:creationId xmlns:a16="http://schemas.microsoft.com/office/drawing/2014/main" id="{A83D7865-76A2-1664-0441-6114AC6775EE}"/>
              </a:ext>
            </a:extLst>
          </p:cNvPr>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 name="Title 3">
            <a:extLst>
              <a:ext uri="{FF2B5EF4-FFF2-40B4-BE49-F238E27FC236}">
                <a16:creationId xmlns:a16="http://schemas.microsoft.com/office/drawing/2014/main" id="{30727F1D-4EB8-282F-BF4C-C0421E16E16D}"/>
              </a:ext>
            </a:extLst>
          </p:cNvPr>
          <p:cNvSpPr>
            <a:spLocks noGrp="1"/>
          </p:cNvSpPr>
          <p:nvPr>
            <p:ph type="title"/>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a:extLst>
              <a:ext uri="{FF2B5EF4-FFF2-40B4-BE49-F238E27FC236}">
                <a16:creationId xmlns:a16="http://schemas.microsoft.com/office/drawing/2014/main" id="{D01CBD36-651A-D2FD-E6DB-E9B8B9F464DB}"/>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5843" name="Oval 5">
            <a:extLst>
              <a:ext uri="{FF2B5EF4-FFF2-40B4-BE49-F238E27FC236}">
                <a16:creationId xmlns:a16="http://schemas.microsoft.com/office/drawing/2014/main" id="{0B364707-4D26-8EE8-444A-4D5442F6750E}"/>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5844" name="Text Box 6">
            <a:extLst>
              <a:ext uri="{FF2B5EF4-FFF2-40B4-BE49-F238E27FC236}">
                <a16:creationId xmlns:a16="http://schemas.microsoft.com/office/drawing/2014/main" id="{D349DBF4-9A9A-A22A-DF1A-B90B37AD3569}"/>
              </a:ext>
            </a:extLst>
          </p:cNvPr>
          <p:cNvSpPr txBox="1">
            <a:spLocks noChangeArrowheads="1"/>
          </p:cNvSpPr>
          <p:nvPr/>
        </p:nvSpPr>
        <p:spPr bwMode="auto">
          <a:xfrm>
            <a:off x="6937375" y="1676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5845" name="Oval 7">
            <a:extLst>
              <a:ext uri="{FF2B5EF4-FFF2-40B4-BE49-F238E27FC236}">
                <a16:creationId xmlns:a16="http://schemas.microsoft.com/office/drawing/2014/main" id="{30D8ACF7-89F6-488F-D44A-CB4D2B018060}"/>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5846" name="Text Box 8">
            <a:extLst>
              <a:ext uri="{FF2B5EF4-FFF2-40B4-BE49-F238E27FC236}">
                <a16:creationId xmlns:a16="http://schemas.microsoft.com/office/drawing/2014/main" id="{4C044670-2E19-9DD5-F331-17DFDEF88759}"/>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5847" name="Oval 9">
            <a:extLst>
              <a:ext uri="{FF2B5EF4-FFF2-40B4-BE49-F238E27FC236}">
                <a16:creationId xmlns:a16="http://schemas.microsoft.com/office/drawing/2014/main" id="{BF49D58A-5A7C-4863-34E3-082AA6993BD8}"/>
              </a:ext>
            </a:extLst>
          </p:cNvPr>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5848" name="Text Box 10">
            <a:extLst>
              <a:ext uri="{FF2B5EF4-FFF2-40B4-BE49-F238E27FC236}">
                <a16:creationId xmlns:a16="http://schemas.microsoft.com/office/drawing/2014/main" id="{CD325D97-5292-3948-3B6F-EC3F7D20E0A4}"/>
              </a:ext>
            </a:extLst>
          </p:cNvPr>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5849" name="Text Box 11">
            <a:extLst>
              <a:ext uri="{FF2B5EF4-FFF2-40B4-BE49-F238E27FC236}">
                <a16:creationId xmlns:a16="http://schemas.microsoft.com/office/drawing/2014/main" id="{C0631B9C-5D0F-F472-C9E9-00AC99F54F14}"/>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5850" name="Line 12">
            <a:extLst>
              <a:ext uri="{FF2B5EF4-FFF2-40B4-BE49-F238E27FC236}">
                <a16:creationId xmlns:a16="http://schemas.microsoft.com/office/drawing/2014/main" id="{E495FA67-5C05-28FE-B805-09573B8B9787}"/>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13">
            <a:extLst>
              <a:ext uri="{FF2B5EF4-FFF2-40B4-BE49-F238E27FC236}">
                <a16:creationId xmlns:a16="http://schemas.microsoft.com/office/drawing/2014/main" id="{FA8E84D9-6B62-44A3-109E-EAD516109494}"/>
              </a:ext>
            </a:extLst>
          </p:cNvPr>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14">
            <a:extLst>
              <a:ext uri="{FF2B5EF4-FFF2-40B4-BE49-F238E27FC236}">
                <a16:creationId xmlns:a16="http://schemas.microsoft.com/office/drawing/2014/main" id="{B0E01330-8E11-563C-68F2-D92E2E62E5B9}"/>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Text Box 15">
            <a:extLst>
              <a:ext uri="{FF2B5EF4-FFF2-40B4-BE49-F238E27FC236}">
                <a16:creationId xmlns:a16="http://schemas.microsoft.com/office/drawing/2014/main" id="{07621069-6874-637B-EC74-F0666E7253A3}"/>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5854" name="Text Box 16">
            <a:extLst>
              <a:ext uri="{FF2B5EF4-FFF2-40B4-BE49-F238E27FC236}">
                <a16:creationId xmlns:a16="http://schemas.microsoft.com/office/drawing/2014/main" id="{B67ACA02-1A92-31F0-67F9-CF6B5CA08375}"/>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5855" name="Text Box 17">
            <a:extLst>
              <a:ext uri="{FF2B5EF4-FFF2-40B4-BE49-F238E27FC236}">
                <a16:creationId xmlns:a16="http://schemas.microsoft.com/office/drawing/2014/main" id="{DDAAA3C2-1F29-33F5-B204-257A50E0B217}"/>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5856" name="Text Box 18">
            <a:extLst>
              <a:ext uri="{FF2B5EF4-FFF2-40B4-BE49-F238E27FC236}">
                <a16:creationId xmlns:a16="http://schemas.microsoft.com/office/drawing/2014/main" id="{BD42A115-7422-CB39-11C2-32E9808A77E1}"/>
              </a:ext>
            </a:extLst>
          </p:cNvPr>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5857" name="Text Box 19">
            <a:extLst>
              <a:ext uri="{FF2B5EF4-FFF2-40B4-BE49-F238E27FC236}">
                <a16:creationId xmlns:a16="http://schemas.microsoft.com/office/drawing/2014/main" id="{4319BB40-189A-F5E7-7429-FEF9B10E39AF}"/>
              </a:ext>
            </a:extLst>
          </p:cNvPr>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5858" name="Text Box 20">
            <a:extLst>
              <a:ext uri="{FF2B5EF4-FFF2-40B4-BE49-F238E27FC236}">
                <a16:creationId xmlns:a16="http://schemas.microsoft.com/office/drawing/2014/main" id="{59DE00B1-CF4C-1E45-4B26-0EA188994902}"/>
              </a:ext>
            </a:extLst>
          </p:cNvPr>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5859" name="Text Box 21">
            <a:extLst>
              <a:ext uri="{FF2B5EF4-FFF2-40B4-BE49-F238E27FC236}">
                <a16:creationId xmlns:a16="http://schemas.microsoft.com/office/drawing/2014/main" id="{11C8755D-66F2-A4D0-B4EB-A4F2DAA65D2E}"/>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5860" name="Text Box 22">
            <a:extLst>
              <a:ext uri="{FF2B5EF4-FFF2-40B4-BE49-F238E27FC236}">
                <a16:creationId xmlns:a16="http://schemas.microsoft.com/office/drawing/2014/main" id="{4DFBE344-2CB1-B20E-35A6-2EBD75196333}"/>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5861" name="Line 23">
            <a:extLst>
              <a:ext uri="{FF2B5EF4-FFF2-40B4-BE49-F238E27FC236}">
                <a16:creationId xmlns:a16="http://schemas.microsoft.com/office/drawing/2014/main" id="{A0C6214A-026D-28B1-97EC-91A37E2E05B8}"/>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2" name="Text Box 24">
            <a:extLst>
              <a:ext uri="{FF2B5EF4-FFF2-40B4-BE49-F238E27FC236}">
                <a16:creationId xmlns:a16="http://schemas.microsoft.com/office/drawing/2014/main" id="{E89C8DF8-7A21-2F71-17CB-0EF81BFD8801}"/>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35863" name="Line 25">
            <a:extLst>
              <a:ext uri="{FF2B5EF4-FFF2-40B4-BE49-F238E27FC236}">
                <a16:creationId xmlns:a16="http://schemas.microsoft.com/office/drawing/2014/main" id="{1E21BD98-C260-65E0-A756-31DD3860E3E6}"/>
              </a:ext>
            </a:extLst>
          </p:cNvPr>
          <p:cNvSpPr>
            <a:spLocks noChangeShapeType="1"/>
          </p:cNvSpPr>
          <p:nvPr/>
        </p:nvSpPr>
        <p:spPr bwMode="auto">
          <a:xfrm>
            <a:off x="4370388" y="5861050"/>
            <a:ext cx="9525"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Line 26">
            <a:extLst>
              <a:ext uri="{FF2B5EF4-FFF2-40B4-BE49-F238E27FC236}">
                <a16:creationId xmlns:a16="http://schemas.microsoft.com/office/drawing/2014/main" id="{557690DD-BE2C-193C-656C-B1DEB6FFFB09}"/>
              </a:ext>
            </a:extLst>
          </p:cNvPr>
          <p:cNvSpPr>
            <a:spLocks noChangeShapeType="1"/>
          </p:cNvSpPr>
          <p:nvPr/>
        </p:nvSpPr>
        <p:spPr bwMode="auto">
          <a:xfrm flipH="1">
            <a:off x="3397250" y="5986463"/>
            <a:ext cx="982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27">
            <a:extLst>
              <a:ext uri="{FF2B5EF4-FFF2-40B4-BE49-F238E27FC236}">
                <a16:creationId xmlns:a16="http://schemas.microsoft.com/office/drawing/2014/main" id="{69641D26-D2FE-A6E7-851D-EE87DA3C0582}"/>
              </a:ext>
            </a:extLst>
          </p:cNvPr>
          <p:cNvSpPr>
            <a:spLocks noChangeShapeType="1"/>
          </p:cNvSpPr>
          <p:nvPr/>
        </p:nvSpPr>
        <p:spPr bwMode="auto">
          <a:xfrm flipV="1">
            <a:off x="3406775" y="5861050"/>
            <a:ext cx="0" cy="134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6" name="Line 29">
            <a:extLst>
              <a:ext uri="{FF2B5EF4-FFF2-40B4-BE49-F238E27FC236}">
                <a16:creationId xmlns:a16="http://schemas.microsoft.com/office/drawing/2014/main" id="{266BF8E7-AEE0-171A-51E1-FBBAE60A27AA}"/>
              </a:ext>
            </a:extLst>
          </p:cNvPr>
          <p:cNvSpPr>
            <a:spLocks noChangeShapeType="1"/>
          </p:cNvSpPr>
          <p:nvPr/>
        </p:nvSpPr>
        <p:spPr bwMode="auto">
          <a:xfrm flipV="1">
            <a:off x="2511425" y="1916113"/>
            <a:ext cx="20638" cy="161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0">
            <a:extLst>
              <a:ext uri="{FF2B5EF4-FFF2-40B4-BE49-F238E27FC236}">
                <a16:creationId xmlns:a16="http://schemas.microsoft.com/office/drawing/2014/main" id="{E2496CDE-E05D-3CF1-42CF-0E4FBD5BA16B}"/>
              </a:ext>
            </a:extLst>
          </p:cNvPr>
          <p:cNvSpPr>
            <a:spLocks noChangeShapeType="1"/>
          </p:cNvSpPr>
          <p:nvPr/>
        </p:nvSpPr>
        <p:spPr bwMode="auto">
          <a:xfrm flipV="1">
            <a:off x="2532063" y="1866900"/>
            <a:ext cx="1116012" cy="39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Text Box 31">
            <a:extLst>
              <a:ext uri="{FF2B5EF4-FFF2-40B4-BE49-F238E27FC236}">
                <a16:creationId xmlns:a16="http://schemas.microsoft.com/office/drawing/2014/main" id="{2D4E3AC4-7B8E-1BBD-562C-17D0BC2451D0}"/>
              </a:ext>
            </a:extLst>
          </p:cNvPr>
          <p:cNvSpPr txBox="1">
            <a:spLocks noChangeArrowheads="1"/>
          </p:cNvSpPr>
          <p:nvPr/>
        </p:nvSpPr>
        <p:spPr bwMode="auto">
          <a:xfrm>
            <a:off x="822325" y="202247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Move the last</a:t>
            </a:r>
          </a:p>
          <a:p>
            <a:pPr eaLnBrk="1" hangingPunct="1"/>
            <a:r>
              <a:rPr lang="en-US" altLang="en-US">
                <a:latin typeface="Century Schoolbook" panose="02040604050505020304" pitchFamily="18" charset="0"/>
              </a:rPr>
              <a:t>element to the </a:t>
            </a:r>
          </a:p>
          <a:p>
            <a:pPr eaLnBrk="1" hangingPunct="1"/>
            <a:r>
              <a:rPr lang="en-US" altLang="en-US">
                <a:latin typeface="Century Schoolbook" panose="02040604050505020304" pitchFamily="18" charset="0"/>
              </a:rPr>
              <a:t>root</a:t>
            </a:r>
          </a:p>
        </p:txBody>
      </p:sp>
      <p:sp>
        <p:nvSpPr>
          <p:cNvPr id="4" name="Title 3">
            <a:extLst>
              <a:ext uri="{FF2B5EF4-FFF2-40B4-BE49-F238E27FC236}">
                <a16:creationId xmlns:a16="http://schemas.microsoft.com/office/drawing/2014/main" id="{5A41E37A-571A-BF24-D341-1D5648EF9429}"/>
              </a:ext>
            </a:extLst>
          </p:cNvPr>
          <p:cNvSpPr>
            <a:spLocks noGrp="1"/>
          </p:cNvSpPr>
          <p:nvPr>
            <p:ph type="title"/>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5">
            <a:extLst>
              <a:ext uri="{FF2B5EF4-FFF2-40B4-BE49-F238E27FC236}">
                <a16:creationId xmlns:a16="http://schemas.microsoft.com/office/drawing/2014/main" id="{A3CC675A-1263-39DF-B9A4-1D6F83FA53A6}"/>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6867" name="Oval 6">
            <a:extLst>
              <a:ext uri="{FF2B5EF4-FFF2-40B4-BE49-F238E27FC236}">
                <a16:creationId xmlns:a16="http://schemas.microsoft.com/office/drawing/2014/main" id="{A31F1B2E-C402-565A-A8EF-5C6FD7910239}"/>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6868" name="Oval 8">
            <a:extLst>
              <a:ext uri="{FF2B5EF4-FFF2-40B4-BE49-F238E27FC236}">
                <a16:creationId xmlns:a16="http://schemas.microsoft.com/office/drawing/2014/main" id="{2B1584CA-4D0F-CA7C-FE02-E34F214CE3E4}"/>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6869" name="Text Box 9">
            <a:extLst>
              <a:ext uri="{FF2B5EF4-FFF2-40B4-BE49-F238E27FC236}">
                <a16:creationId xmlns:a16="http://schemas.microsoft.com/office/drawing/2014/main" id="{8C9627A9-F1B5-8A8F-BA33-094190E21F94}"/>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6870" name="Text Box 11">
            <a:extLst>
              <a:ext uri="{FF2B5EF4-FFF2-40B4-BE49-F238E27FC236}">
                <a16:creationId xmlns:a16="http://schemas.microsoft.com/office/drawing/2014/main" id="{72B6E1C4-9BB8-9B0D-D2A1-9D874E4BAF6C}"/>
              </a:ext>
            </a:extLst>
          </p:cNvPr>
          <p:cNvSpPr txBox="1">
            <a:spLocks noChangeArrowheads="1"/>
          </p:cNvSpPr>
          <p:nvPr/>
        </p:nvSpPr>
        <p:spPr bwMode="auto">
          <a:xfrm>
            <a:off x="3797300"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6871" name="Text Box 12">
            <a:extLst>
              <a:ext uri="{FF2B5EF4-FFF2-40B4-BE49-F238E27FC236}">
                <a16:creationId xmlns:a16="http://schemas.microsoft.com/office/drawing/2014/main" id="{7A6BE212-FF75-3943-E097-3B42114DA8C2}"/>
              </a:ext>
            </a:extLst>
          </p:cNvPr>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6872" name="Line 13">
            <a:extLst>
              <a:ext uri="{FF2B5EF4-FFF2-40B4-BE49-F238E27FC236}">
                <a16:creationId xmlns:a16="http://schemas.microsoft.com/office/drawing/2014/main" id="{F050CB92-B12C-FABC-F732-72284FCC25E8}"/>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15">
            <a:extLst>
              <a:ext uri="{FF2B5EF4-FFF2-40B4-BE49-F238E27FC236}">
                <a16:creationId xmlns:a16="http://schemas.microsoft.com/office/drawing/2014/main" id="{6C418E01-345A-BA6C-D8CD-F416273E39F6}"/>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16">
            <a:extLst>
              <a:ext uri="{FF2B5EF4-FFF2-40B4-BE49-F238E27FC236}">
                <a16:creationId xmlns:a16="http://schemas.microsoft.com/office/drawing/2014/main" id="{F57AEEF3-6F13-7E18-96E3-EDAEF2058E9C}"/>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6875" name="Text Box 17">
            <a:extLst>
              <a:ext uri="{FF2B5EF4-FFF2-40B4-BE49-F238E27FC236}">
                <a16:creationId xmlns:a16="http://schemas.microsoft.com/office/drawing/2014/main" id="{2D401CB5-CDAA-BD6F-4FE6-180C02A52E6E}"/>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6876" name="Text Box 18">
            <a:extLst>
              <a:ext uri="{FF2B5EF4-FFF2-40B4-BE49-F238E27FC236}">
                <a16:creationId xmlns:a16="http://schemas.microsoft.com/office/drawing/2014/main" id="{9717D4D4-A86D-6798-8E3F-4E0BD15CF96A}"/>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6877" name="Text Box 19">
            <a:extLst>
              <a:ext uri="{FF2B5EF4-FFF2-40B4-BE49-F238E27FC236}">
                <a16:creationId xmlns:a16="http://schemas.microsoft.com/office/drawing/2014/main" id="{034E82B4-D1B6-3BCB-8B28-1FD4E7663CD8}"/>
              </a:ext>
            </a:extLst>
          </p:cNvPr>
          <p:cNvSpPr txBox="1">
            <a:spLocks noChangeArrowheads="1"/>
          </p:cNvSpPr>
          <p:nvPr/>
        </p:nvSpPr>
        <p:spPr bwMode="auto">
          <a:xfrm>
            <a:off x="3211513" y="548005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6878" name="Text Box 20">
            <a:extLst>
              <a:ext uri="{FF2B5EF4-FFF2-40B4-BE49-F238E27FC236}">
                <a16:creationId xmlns:a16="http://schemas.microsoft.com/office/drawing/2014/main" id="{FE311C0E-15BB-B50E-106D-F43D08627E57}"/>
              </a:ext>
            </a:extLst>
          </p:cNvPr>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6879" name="Text Box 21">
            <a:extLst>
              <a:ext uri="{FF2B5EF4-FFF2-40B4-BE49-F238E27FC236}">
                <a16:creationId xmlns:a16="http://schemas.microsoft.com/office/drawing/2014/main" id="{F2D761CE-8D7D-15F1-ABFD-988D943DE8B3}"/>
              </a:ext>
            </a:extLst>
          </p:cNvPr>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6880" name="Text Box 22">
            <a:extLst>
              <a:ext uri="{FF2B5EF4-FFF2-40B4-BE49-F238E27FC236}">
                <a16:creationId xmlns:a16="http://schemas.microsoft.com/office/drawing/2014/main" id="{D00D8EA5-93AA-C4CD-A4F8-A4C478169392}"/>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6881" name="Text Box 23">
            <a:extLst>
              <a:ext uri="{FF2B5EF4-FFF2-40B4-BE49-F238E27FC236}">
                <a16:creationId xmlns:a16="http://schemas.microsoft.com/office/drawing/2014/main" id="{F32B3558-4C37-7F58-498A-22BA41990D86}"/>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6882" name="Line 30">
            <a:extLst>
              <a:ext uri="{FF2B5EF4-FFF2-40B4-BE49-F238E27FC236}">
                <a16:creationId xmlns:a16="http://schemas.microsoft.com/office/drawing/2014/main" id="{FFD5410A-3B5A-B9BC-319C-ECF21E23B072}"/>
              </a:ext>
            </a:extLst>
          </p:cNvPr>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3" name="Line 31">
            <a:extLst>
              <a:ext uri="{FF2B5EF4-FFF2-40B4-BE49-F238E27FC236}">
                <a16:creationId xmlns:a16="http://schemas.microsoft.com/office/drawing/2014/main" id="{03179C37-A5C6-896E-9167-C49DAEE32D69}"/>
              </a:ext>
            </a:extLst>
          </p:cNvPr>
          <p:cNvSpPr>
            <a:spLocks noChangeShapeType="1"/>
          </p:cNvSpPr>
          <p:nvPr/>
        </p:nvSpPr>
        <p:spPr bwMode="auto">
          <a:xfrm flipH="1" flipV="1">
            <a:off x="4254500" y="1935163"/>
            <a:ext cx="615950" cy="17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4" name="Text Box 32">
            <a:extLst>
              <a:ext uri="{FF2B5EF4-FFF2-40B4-BE49-F238E27FC236}">
                <a16:creationId xmlns:a16="http://schemas.microsoft.com/office/drawing/2014/main" id="{9748AD92-8938-AD3B-35B6-DFCB673B1C16}"/>
              </a:ext>
            </a:extLst>
          </p:cNvPr>
          <p:cNvSpPr txBox="1">
            <a:spLocks noChangeArrowheads="1"/>
          </p:cNvSpPr>
          <p:nvPr/>
        </p:nvSpPr>
        <p:spPr bwMode="auto">
          <a:xfrm>
            <a:off x="4932363" y="18097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4" name="Title 3">
            <a:extLst>
              <a:ext uri="{FF2B5EF4-FFF2-40B4-BE49-F238E27FC236}">
                <a16:creationId xmlns:a16="http://schemas.microsoft.com/office/drawing/2014/main" id="{0A6AA4A3-4CD0-4A7D-5787-D97DA7797C09}"/>
              </a:ext>
            </a:extLst>
          </p:cNvPr>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a:extLst>
              <a:ext uri="{FF2B5EF4-FFF2-40B4-BE49-F238E27FC236}">
                <a16:creationId xmlns:a16="http://schemas.microsoft.com/office/drawing/2014/main" id="{3F8C086A-8766-0CE3-5865-26E67EB35A75}"/>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7891" name="Oval 5">
            <a:extLst>
              <a:ext uri="{FF2B5EF4-FFF2-40B4-BE49-F238E27FC236}">
                <a16:creationId xmlns:a16="http://schemas.microsoft.com/office/drawing/2014/main" id="{D79D0D39-60B8-30FD-CF3F-D05FD8EB9503}"/>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7892" name="Oval 6">
            <a:extLst>
              <a:ext uri="{FF2B5EF4-FFF2-40B4-BE49-F238E27FC236}">
                <a16:creationId xmlns:a16="http://schemas.microsoft.com/office/drawing/2014/main" id="{29A946C5-3C6C-9E9E-51F7-E9F63E78DC37}"/>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7893" name="Text Box 7">
            <a:extLst>
              <a:ext uri="{FF2B5EF4-FFF2-40B4-BE49-F238E27FC236}">
                <a16:creationId xmlns:a16="http://schemas.microsoft.com/office/drawing/2014/main" id="{0220615E-82C5-0BB6-A860-272F74276044}"/>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7894" name="Text Box 8">
            <a:extLst>
              <a:ext uri="{FF2B5EF4-FFF2-40B4-BE49-F238E27FC236}">
                <a16:creationId xmlns:a16="http://schemas.microsoft.com/office/drawing/2014/main" id="{D3615624-BEED-23AD-AAF7-340F4DD2FBE7}"/>
              </a:ext>
            </a:extLst>
          </p:cNvPr>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7895" name="Text Box 9">
            <a:extLst>
              <a:ext uri="{FF2B5EF4-FFF2-40B4-BE49-F238E27FC236}">
                <a16:creationId xmlns:a16="http://schemas.microsoft.com/office/drawing/2014/main" id="{DA2BE8D3-B08E-ED3D-294C-14FEAACAE3BA}"/>
              </a:ext>
            </a:extLst>
          </p:cNvPr>
          <p:cNvSpPr txBox="1">
            <a:spLocks noChangeArrowheads="1"/>
          </p:cNvSpPr>
          <p:nvPr/>
        </p:nvSpPr>
        <p:spPr bwMode="auto">
          <a:xfrm>
            <a:off x="3825875"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7896" name="Line 10">
            <a:extLst>
              <a:ext uri="{FF2B5EF4-FFF2-40B4-BE49-F238E27FC236}">
                <a16:creationId xmlns:a16="http://schemas.microsoft.com/office/drawing/2014/main" id="{D05D84D8-0F06-1447-55F5-ABBF26E1305B}"/>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11">
            <a:extLst>
              <a:ext uri="{FF2B5EF4-FFF2-40B4-BE49-F238E27FC236}">
                <a16:creationId xmlns:a16="http://schemas.microsoft.com/office/drawing/2014/main" id="{138514F4-2490-C18B-B04E-C7F74C8E52B8}"/>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Text Box 12">
            <a:extLst>
              <a:ext uri="{FF2B5EF4-FFF2-40B4-BE49-F238E27FC236}">
                <a16:creationId xmlns:a16="http://schemas.microsoft.com/office/drawing/2014/main" id="{DE96E7B9-F4DD-404A-E405-81F454B799E9}"/>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7899" name="Text Box 13">
            <a:extLst>
              <a:ext uri="{FF2B5EF4-FFF2-40B4-BE49-F238E27FC236}">
                <a16:creationId xmlns:a16="http://schemas.microsoft.com/office/drawing/2014/main" id="{8BC3C651-65D4-185C-B0A5-BED66CAD60FB}"/>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7900" name="Text Box 14">
            <a:extLst>
              <a:ext uri="{FF2B5EF4-FFF2-40B4-BE49-F238E27FC236}">
                <a16:creationId xmlns:a16="http://schemas.microsoft.com/office/drawing/2014/main" id="{834CD038-1C2B-C705-445C-3CB3EAA50452}"/>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7901" name="Text Box 15">
            <a:extLst>
              <a:ext uri="{FF2B5EF4-FFF2-40B4-BE49-F238E27FC236}">
                <a16:creationId xmlns:a16="http://schemas.microsoft.com/office/drawing/2014/main" id="{DC9F9612-7D23-450E-51CF-CD14F613C512}"/>
              </a:ext>
            </a:extLst>
          </p:cNvPr>
          <p:cNvSpPr txBox="1">
            <a:spLocks noChangeArrowheads="1"/>
          </p:cNvSpPr>
          <p:nvPr/>
        </p:nvSpPr>
        <p:spPr bwMode="auto">
          <a:xfrm>
            <a:off x="385603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7902" name="Text Box 16">
            <a:extLst>
              <a:ext uri="{FF2B5EF4-FFF2-40B4-BE49-F238E27FC236}">
                <a16:creationId xmlns:a16="http://schemas.microsoft.com/office/drawing/2014/main" id="{3D30D141-6F9F-4DC3-606C-2DC67532DA12}"/>
              </a:ext>
            </a:extLst>
          </p:cNvPr>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7903" name="Text Box 17">
            <a:extLst>
              <a:ext uri="{FF2B5EF4-FFF2-40B4-BE49-F238E27FC236}">
                <a16:creationId xmlns:a16="http://schemas.microsoft.com/office/drawing/2014/main" id="{78F349E6-59DE-DD3D-CD4E-540CC73E1923}"/>
              </a:ext>
            </a:extLst>
          </p:cNvPr>
          <p:cNvSpPr txBox="1">
            <a:spLocks noChangeArrowheads="1"/>
          </p:cNvSpPr>
          <p:nvPr/>
        </p:nvSpPr>
        <p:spPr bwMode="auto">
          <a:xfrm>
            <a:off x="3222625"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7904" name="Text Box 18">
            <a:extLst>
              <a:ext uri="{FF2B5EF4-FFF2-40B4-BE49-F238E27FC236}">
                <a16:creationId xmlns:a16="http://schemas.microsoft.com/office/drawing/2014/main" id="{A8D2A1BC-1DEC-4E28-C7E1-96AEC77FF415}"/>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7905" name="Text Box 19">
            <a:extLst>
              <a:ext uri="{FF2B5EF4-FFF2-40B4-BE49-F238E27FC236}">
                <a16:creationId xmlns:a16="http://schemas.microsoft.com/office/drawing/2014/main" id="{47F525D2-5295-65AD-6391-49254CFB672C}"/>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 name="Title 3">
            <a:extLst>
              <a:ext uri="{FF2B5EF4-FFF2-40B4-BE49-F238E27FC236}">
                <a16:creationId xmlns:a16="http://schemas.microsoft.com/office/drawing/2014/main" id="{6B7CE349-6DBF-9698-526B-6A2E3C6FF6FA}"/>
              </a:ext>
            </a:extLst>
          </p:cNvPr>
          <p:cNvSpPr>
            <a:spLocks noGrp="1"/>
          </p:cNvSpPr>
          <p:nvPr>
            <p:ph type="title"/>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4">
            <a:extLst>
              <a:ext uri="{FF2B5EF4-FFF2-40B4-BE49-F238E27FC236}">
                <a16:creationId xmlns:a16="http://schemas.microsoft.com/office/drawing/2014/main" id="{A1869BFD-D521-71E7-CD23-73F8BDC02A51}"/>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8915" name="Oval 25">
            <a:extLst>
              <a:ext uri="{FF2B5EF4-FFF2-40B4-BE49-F238E27FC236}">
                <a16:creationId xmlns:a16="http://schemas.microsoft.com/office/drawing/2014/main" id="{8A40A280-6E72-AC36-9984-97B235A4396E}"/>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8916" name="Oval 26">
            <a:extLst>
              <a:ext uri="{FF2B5EF4-FFF2-40B4-BE49-F238E27FC236}">
                <a16:creationId xmlns:a16="http://schemas.microsoft.com/office/drawing/2014/main" id="{7839EB1A-B2CF-44B1-32B5-9BF2048548D1}"/>
              </a:ext>
            </a:extLst>
          </p:cNvPr>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8917" name="Text Box 27">
            <a:extLst>
              <a:ext uri="{FF2B5EF4-FFF2-40B4-BE49-F238E27FC236}">
                <a16:creationId xmlns:a16="http://schemas.microsoft.com/office/drawing/2014/main" id="{43371078-B3CC-152E-188E-453244D6475F}"/>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8918" name="Text Box 28">
            <a:extLst>
              <a:ext uri="{FF2B5EF4-FFF2-40B4-BE49-F238E27FC236}">
                <a16:creationId xmlns:a16="http://schemas.microsoft.com/office/drawing/2014/main" id="{3451FEE9-CFDD-3CAE-01EA-93787CEDDF97}"/>
              </a:ext>
            </a:extLst>
          </p:cNvPr>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8919" name="Text Box 29">
            <a:extLst>
              <a:ext uri="{FF2B5EF4-FFF2-40B4-BE49-F238E27FC236}">
                <a16:creationId xmlns:a16="http://schemas.microsoft.com/office/drawing/2014/main" id="{3C555B9D-AC22-74E9-CFAC-A78D1074A2FB}"/>
              </a:ext>
            </a:extLst>
          </p:cNvPr>
          <p:cNvSpPr txBox="1">
            <a:spLocks noChangeArrowheads="1"/>
          </p:cNvSpPr>
          <p:nvPr/>
        </p:nvSpPr>
        <p:spPr bwMode="auto">
          <a:xfrm>
            <a:off x="6962775"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8920" name="Line 30">
            <a:extLst>
              <a:ext uri="{FF2B5EF4-FFF2-40B4-BE49-F238E27FC236}">
                <a16:creationId xmlns:a16="http://schemas.microsoft.com/office/drawing/2014/main" id="{2A78F90A-1D10-FADF-E01A-ABA8C12F4CE5}"/>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31">
            <a:extLst>
              <a:ext uri="{FF2B5EF4-FFF2-40B4-BE49-F238E27FC236}">
                <a16:creationId xmlns:a16="http://schemas.microsoft.com/office/drawing/2014/main" id="{5B221CA9-A2B0-F52F-1C80-30ECCA4EA29C}"/>
              </a:ext>
            </a:extLst>
          </p:cNvPr>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Text Box 32">
            <a:extLst>
              <a:ext uri="{FF2B5EF4-FFF2-40B4-BE49-F238E27FC236}">
                <a16:creationId xmlns:a16="http://schemas.microsoft.com/office/drawing/2014/main" id="{05FD3DC0-9276-BA8B-9FA2-3C8175DF1A33}"/>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8923" name="Text Box 33">
            <a:extLst>
              <a:ext uri="{FF2B5EF4-FFF2-40B4-BE49-F238E27FC236}">
                <a16:creationId xmlns:a16="http://schemas.microsoft.com/office/drawing/2014/main" id="{81F80C24-4659-5ECB-A7CE-8FA27D10EDB6}"/>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8924" name="Text Box 34">
            <a:extLst>
              <a:ext uri="{FF2B5EF4-FFF2-40B4-BE49-F238E27FC236}">
                <a16:creationId xmlns:a16="http://schemas.microsoft.com/office/drawing/2014/main" id="{9DD7BCEE-B059-5A81-937F-6B29EE4A02DB}"/>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8925" name="Text Box 35">
            <a:extLst>
              <a:ext uri="{FF2B5EF4-FFF2-40B4-BE49-F238E27FC236}">
                <a16:creationId xmlns:a16="http://schemas.microsoft.com/office/drawing/2014/main" id="{514E1990-2AE1-712D-41C0-FF7A275C5E7B}"/>
              </a:ext>
            </a:extLst>
          </p:cNvPr>
          <p:cNvSpPr txBox="1">
            <a:spLocks noChangeArrowheads="1"/>
          </p:cNvSpPr>
          <p:nvPr/>
        </p:nvSpPr>
        <p:spPr bwMode="auto">
          <a:xfrm>
            <a:off x="3230563"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8926" name="Text Box 36">
            <a:extLst>
              <a:ext uri="{FF2B5EF4-FFF2-40B4-BE49-F238E27FC236}">
                <a16:creationId xmlns:a16="http://schemas.microsoft.com/office/drawing/2014/main" id="{74040A7F-B5DB-F15B-2987-CF1247CE7520}"/>
              </a:ext>
            </a:extLst>
          </p:cNvPr>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8927" name="Text Box 37">
            <a:extLst>
              <a:ext uri="{FF2B5EF4-FFF2-40B4-BE49-F238E27FC236}">
                <a16:creationId xmlns:a16="http://schemas.microsoft.com/office/drawing/2014/main" id="{856964EA-C561-1C3C-58A0-C7E3928ED10C}"/>
              </a:ext>
            </a:extLst>
          </p:cNvPr>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8928" name="Text Box 38">
            <a:extLst>
              <a:ext uri="{FF2B5EF4-FFF2-40B4-BE49-F238E27FC236}">
                <a16:creationId xmlns:a16="http://schemas.microsoft.com/office/drawing/2014/main" id="{7A49EF7B-84A9-8EF2-205C-9F3C483F78B0}"/>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8929" name="Text Box 39">
            <a:extLst>
              <a:ext uri="{FF2B5EF4-FFF2-40B4-BE49-F238E27FC236}">
                <a16:creationId xmlns:a16="http://schemas.microsoft.com/office/drawing/2014/main" id="{4CE3EBA3-4A5C-B9EB-5DF4-A66B3B2221FB}"/>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8930" name="Line 40">
            <a:extLst>
              <a:ext uri="{FF2B5EF4-FFF2-40B4-BE49-F238E27FC236}">
                <a16:creationId xmlns:a16="http://schemas.microsoft.com/office/drawing/2014/main" id="{DE883737-6E01-E1B0-358E-172FDF3C2A04}"/>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Line 42">
            <a:extLst>
              <a:ext uri="{FF2B5EF4-FFF2-40B4-BE49-F238E27FC236}">
                <a16:creationId xmlns:a16="http://schemas.microsoft.com/office/drawing/2014/main" id="{E48FB1CF-5C23-A780-F2D1-EC1E3C86BF54}"/>
              </a:ext>
            </a:extLst>
          </p:cNvPr>
          <p:cNvSpPr>
            <a:spLocks noChangeShapeType="1"/>
          </p:cNvSpPr>
          <p:nvPr/>
        </p:nvSpPr>
        <p:spPr bwMode="auto">
          <a:xfrm flipH="1" flipV="1">
            <a:off x="4832350" y="2070100"/>
            <a:ext cx="2857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Line 43">
            <a:extLst>
              <a:ext uri="{FF2B5EF4-FFF2-40B4-BE49-F238E27FC236}">
                <a16:creationId xmlns:a16="http://schemas.microsoft.com/office/drawing/2014/main" id="{E57BBF46-267B-38F6-6317-415308F6ED8E}"/>
              </a:ext>
            </a:extLst>
          </p:cNvPr>
          <p:cNvSpPr>
            <a:spLocks noChangeShapeType="1"/>
          </p:cNvSpPr>
          <p:nvPr/>
        </p:nvSpPr>
        <p:spPr bwMode="auto">
          <a:xfrm flipH="1" flipV="1">
            <a:off x="4264025" y="1925638"/>
            <a:ext cx="57785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3" name="Text Box 44">
            <a:extLst>
              <a:ext uri="{FF2B5EF4-FFF2-40B4-BE49-F238E27FC236}">
                <a16:creationId xmlns:a16="http://schemas.microsoft.com/office/drawing/2014/main" id="{DFAF5137-BDA1-7EA7-EF15-49E9E52F4EBE}"/>
              </a:ext>
            </a:extLst>
          </p:cNvPr>
          <p:cNvSpPr txBox="1">
            <a:spLocks noChangeArrowheads="1"/>
          </p:cNvSpPr>
          <p:nvPr/>
        </p:nvSpPr>
        <p:spPr bwMode="auto">
          <a:xfrm>
            <a:off x="5173663" y="200342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Move the last</a:t>
            </a:r>
          </a:p>
          <a:p>
            <a:pPr eaLnBrk="1" hangingPunct="1"/>
            <a:r>
              <a:rPr lang="en-US" altLang="en-US">
                <a:latin typeface="Century Schoolbook" panose="02040604050505020304" pitchFamily="18" charset="0"/>
              </a:rPr>
              <a:t>element to the </a:t>
            </a:r>
          </a:p>
          <a:p>
            <a:pPr eaLnBrk="1" hangingPunct="1"/>
            <a:r>
              <a:rPr lang="en-US" altLang="en-US">
                <a:latin typeface="Century Schoolbook" panose="02040604050505020304" pitchFamily="18" charset="0"/>
              </a:rPr>
              <a:t>root</a:t>
            </a:r>
          </a:p>
        </p:txBody>
      </p:sp>
      <p:sp>
        <p:nvSpPr>
          <p:cNvPr id="38934" name="Text Box 41">
            <a:extLst>
              <a:ext uri="{FF2B5EF4-FFF2-40B4-BE49-F238E27FC236}">
                <a16:creationId xmlns:a16="http://schemas.microsoft.com/office/drawing/2014/main" id="{E6EDA901-E39E-B8E6-0CFA-AE31C3BFD0B4}"/>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2" name="Title 1">
            <a:extLst>
              <a:ext uri="{FF2B5EF4-FFF2-40B4-BE49-F238E27FC236}">
                <a16:creationId xmlns:a16="http://schemas.microsoft.com/office/drawing/2014/main" id="{32115259-3C46-6982-887D-17CCED569538}"/>
              </a:ext>
            </a:extLst>
          </p:cNvPr>
          <p:cNvSpPr>
            <a:spLocks noGrp="1"/>
          </p:cNvSpPr>
          <p:nvPr>
            <p:ph type="title"/>
          </p:nvPr>
        </p:nvSpPr>
        <p:spPr>
          <a:xfrm>
            <a:off x="356400" y="258763"/>
            <a:ext cx="6787368" cy="546942"/>
          </a:xfrm>
        </p:spPr>
        <p:txBody>
          <a:bodyPr/>
          <a:lstStyle/>
          <a:p>
            <a:pPr eaLnBrk="1" fontAlgn="auto" hangingPunct="1">
              <a:spcAft>
                <a:spcPts val="0"/>
              </a:spcAft>
              <a:defRPr/>
            </a:pPr>
            <a:r>
              <a:rPr lang="en-US" dirty="0"/>
              <a:t>Example of Heap Sort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4">
            <a:extLst>
              <a:ext uri="{FF2B5EF4-FFF2-40B4-BE49-F238E27FC236}">
                <a16:creationId xmlns:a16="http://schemas.microsoft.com/office/drawing/2014/main" id="{E0562B06-9FA2-1A29-6F78-43CCF612E1B0}"/>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9939" name="Oval 5">
            <a:extLst>
              <a:ext uri="{FF2B5EF4-FFF2-40B4-BE49-F238E27FC236}">
                <a16:creationId xmlns:a16="http://schemas.microsoft.com/office/drawing/2014/main" id="{367E102A-F07B-0988-FEFD-12E38946678D}"/>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39940" name="Text Box 7">
            <a:extLst>
              <a:ext uri="{FF2B5EF4-FFF2-40B4-BE49-F238E27FC236}">
                <a16:creationId xmlns:a16="http://schemas.microsoft.com/office/drawing/2014/main" id="{1497FD4E-AFA8-6CB3-7F17-1CF96576F14F}"/>
              </a:ext>
            </a:extLst>
          </p:cNvPr>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9941" name="Text Box 8">
            <a:extLst>
              <a:ext uri="{FF2B5EF4-FFF2-40B4-BE49-F238E27FC236}">
                <a16:creationId xmlns:a16="http://schemas.microsoft.com/office/drawing/2014/main" id="{6DD2BF72-574C-1716-3AA7-7CFB95E27209}"/>
              </a:ext>
            </a:extLst>
          </p:cNvPr>
          <p:cNvSpPr txBox="1">
            <a:spLocks noChangeArrowheads="1"/>
          </p:cNvSpPr>
          <p:nvPr/>
        </p:nvSpPr>
        <p:spPr bwMode="auto">
          <a:xfrm>
            <a:off x="3816350"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9942" name="Line 10">
            <a:extLst>
              <a:ext uri="{FF2B5EF4-FFF2-40B4-BE49-F238E27FC236}">
                <a16:creationId xmlns:a16="http://schemas.microsoft.com/office/drawing/2014/main" id="{09DE0C4A-181D-6A67-E9F7-579A72044AB9}"/>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Text Box 12">
            <a:extLst>
              <a:ext uri="{FF2B5EF4-FFF2-40B4-BE49-F238E27FC236}">
                <a16:creationId xmlns:a16="http://schemas.microsoft.com/office/drawing/2014/main" id="{429E5EE9-7D6E-7E19-10A9-3499F708F8BC}"/>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39944" name="Text Box 13">
            <a:extLst>
              <a:ext uri="{FF2B5EF4-FFF2-40B4-BE49-F238E27FC236}">
                <a16:creationId xmlns:a16="http://schemas.microsoft.com/office/drawing/2014/main" id="{2082D56A-A057-79A7-9EE1-D65F9532ED61}"/>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39945" name="Text Box 14">
            <a:extLst>
              <a:ext uri="{FF2B5EF4-FFF2-40B4-BE49-F238E27FC236}">
                <a16:creationId xmlns:a16="http://schemas.microsoft.com/office/drawing/2014/main" id="{F744E4BE-DC1A-18A0-AC13-10F68BEADD8D}"/>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39946" name="Text Box 15">
            <a:extLst>
              <a:ext uri="{FF2B5EF4-FFF2-40B4-BE49-F238E27FC236}">
                <a16:creationId xmlns:a16="http://schemas.microsoft.com/office/drawing/2014/main" id="{E2EF9C9B-FD65-AB30-7BC5-1C74D6DE320E}"/>
              </a:ext>
            </a:extLst>
          </p:cNvPr>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39947" name="Text Box 16">
            <a:extLst>
              <a:ext uri="{FF2B5EF4-FFF2-40B4-BE49-F238E27FC236}">
                <a16:creationId xmlns:a16="http://schemas.microsoft.com/office/drawing/2014/main" id="{40F58427-2748-42E1-9C59-AFE138DD62B6}"/>
              </a:ext>
            </a:extLst>
          </p:cNvPr>
          <p:cNvSpPr txBox="1">
            <a:spLocks noChangeArrowheads="1"/>
          </p:cNvSpPr>
          <p:nvPr/>
        </p:nvSpPr>
        <p:spPr bwMode="auto">
          <a:xfrm>
            <a:off x="3305175" y="5497513"/>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39948" name="Text Box 17">
            <a:extLst>
              <a:ext uri="{FF2B5EF4-FFF2-40B4-BE49-F238E27FC236}">
                <a16:creationId xmlns:a16="http://schemas.microsoft.com/office/drawing/2014/main" id="{7372B2B4-FC57-6889-C8B1-A879C37838BA}"/>
              </a:ext>
            </a:extLst>
          </p:cNvPr>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39949" name="Text Box 18">
            <a:extLst>
              <a:ext uri="{FF2B5EF4-FFF2-40B4-BE49-F238E27FC236}">
                <a16:creationId xmlns:a16="http://schemas.microsoft.com/office/drawing/2014/main" id="{619E45D8-BCAC-AD20-CB88-1BD409629153}"/>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39950" name="Text Box 19">
            <a:extLst>
              <a:ext uri="{FF2B5EF4-FFF2-40B4-BE49-F238E27FC236}">
                <a16:creationId xmlns:a16="http://schemas.microsoft.com/office/drawing/2014/main" id="{4DDEEB43-FB51-AE26-6F30-7D02A7624DA5}"/>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39951" name="Text Box 23">
            <a:extLst>
              <a:ext uri="{FF2B5EF4-FFF2-40B4-BE49-F238E27FC236}">
                <a16:creationId xmlns:a16="http://schemas.microsoft.com/office/drawing/2014/main" id="{D0318085-1D4B-9D6B-9D79-89D32FB43741}"/>
              </a:ext>
            </a:extLst>
          </p:cNvPr>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HEAPIFY()</a:t>
            </a:r>
          </a:p>
        </p:txBody>
      </p:sp>
      <p:sp>
        <p:nvSpPr>
          <p:cNvPr id="39952" name="Line 24">
            <a:extLst>
              <a:ext uri="{FF2B5EF4-FFF2-40B4-BE49-F238E27FC236}">
                <a16:creationId xmlns:a16="http://schemas.microsoft.com/office/drawing/2014/main" id="{DC2CCE4E-7462-CD33-77EA-5C0702814A24}"/>
              </a:ext>
            </a:extLst>
          </p:cNvPr>
          <p:cNvSpPr>
            <a:spLocks noChangeShapeType="1"/>
          </p:cNvSpPr>
          <p:nvPr/>
        </p:nvSpPr>
        <p:spPr bwMode="auto">
          <a:xfrm flipH="1">
            <a:off x="3157538" y="2020888"/>
            <a:ext cx="19050" cy="501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25">
            <a:extLst>
              <a:ext uri="{FF2B5EF4-FFF2-40B4-BE49-F238E27FC236}">
                <a16:creationId xmlns:a16="http://schemas.microsoft.com/office/drawing/2014/main" id="{DEB1E482-DE16-7A5B-688A-53BDF3CF02BA}"/>
              </a:ext>
            </a:extLst>
          </p:cNvPr>
          <p:cNvSpPr>
            <a:spLocks noChangeShapeType="1"/>
          </p:cNvSpPr>
          <p:nvPr/>
        </p:nvSpPr>
        <p:spPr bwMode="auto">
          <a:xfrm flipV="1">
            <a:off x="3176588" y="1885950"/>
            <a:ext cx="481012" cy="153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Text Box 26">
            <a:extLst>
              <a:ext uri="{FF2B5EF4-FFF2-40B4-BE49-F238E27FC236}">
                <a16:creationId xmlns:a16="http://schemas.microsoft.com/office/drawing/2014/main" id="{A280C63A-FD7B-0B58-58B0-0BE1E5D4357C}"/>
              </a:ext>
            </a:extLst>
          </p:cNvPr>
          <p:cNvSpPr txBox="1">
            <a:spLocks noChangeArrowheads="1"/>
          </p:cNvSpPr>
          <p:nvPr/>
        </p:nvSpPr>
        <p:spPr bwMode="auto">
          <a:xfrm>
            <a:off x="2352675" y="17700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swap</a:t>
            </a:r>
          </a:p>
        </p:txBody>
      </p:sp>
      <p:sp>
        <p:nvSpPr>
          <p:cNvPr id="4" name="Title 3">
            <a:extLst>
              <a:ext uri="{FF2B5EF4-FFF2-40B4-BE49-F238E27FC236}">
                <a16:creationId xmlns:a16="http://schemas.microsoft.com/office/drawing/2014/main" id="{F72E07C6-4176-5BB3-DCFC-9210D2562048}"/>
              </a:ext>
            </a:extLst>
          </p:cNvPr>
          <p:cNvSpPr>
            <a:spLocks noGrp="1"/>
          </p:cNvSpPr>
          <p:nvPr>
            <p:ph type="title"/>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a:extLst>
              <a:ext uri="{FF2B5EF4-FFF2-40B4-BE49-F238E27FC236}">
                <a16:creationId xmlns:a16="http://schemas.microsoft.com/office/drawing/2014/main" id="{B5BFCDA9-195F-D7E3-CBD8-854AE16EBF81}"/>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40963" name="Oval 5">
            <a:extLst>
              <a:ext uri="{FF2B5EF4-FFF2-40B4-BE49-F238E27FC236}">
                <a16:creationId xmlns:a16="http://schemas.microsoft.com/office/drawing/2014/main" id="{1E336083-B90A-E4A5-465B-1AC6D1D32262}"/>
              </a:ext>
            </a:extLst>
          </p:cNvPr>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40964" name="Text Box 6">
            <a:extLst>
              <a:ext uri="{FF2B5EF4-FFF2-40B4-BE49-F238E27FC236}">
                <a16:creationId xmlns:a16="http://schemas.microsoft.com/office/drawing/2014/main" id="{40E987A2-A32C-DE9A-E305-BA2AA4D8A6EF}"/>
              </a:ext>
            </a:extLst>
          </p:cNvPr>
          <p:cNvSpPr txBox="1">
            <a:spLocks noChangeArrowheads="1"/>
          </p:cNvSpPr>
          <p:nvPr/>
        </p:nvSpPr>
        <p:spPr bwMode="auto">
          <a:xfrm>
            <a:off x="6884988" y="165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40965" name="Text Box 7">
            <a:extLst>
              <a:ext uri="{FF2B5EF4-FFF2-40B4-BE49-F238E27FC236}">
                <a16:creationId xmlns:a16="http://schemas.microsoft.com/office/drawing/2014/main" id="{9C82EB27-F178-325A-8395-8CEF7C91C1B5}"/>
              </a:ext>
            </a:extLst>
          </p:cNvPr>
          <p:cNvSpPr txBox="1">
            <a:spLocks noChangeArrowheads="1"/>
          </p:cNvSpPr>
          <p:nvPr/>
        </p:nvSpPr>
        <p:spPr bwMode="auto">
          <a:xfrm>
            <a:off x="3035300" y="2628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40966" name="Line 8">
            <a:extLst>
              <a:ext uri="{FF2B5EF4-FFF2-40B4-BE49-F238E27FC236}">
                <a16:creationId xmlns:a16="http://schemas.microsoft.com/office/drawing/2014/main" id="{309A5A45-B5F0-5FD5-2108-A65AC825F4C9}"/>
              </a:ext>
            </a:extLst>
          </p:cNvPr>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Text Box 9">
            <a:extLst>
              <a:ext uri="{FF2B5EF4-FFF2-40B4-BE49-F238E27FC236}">
                <a16:creationId xmlns:a16="http://schemas.microsoft.com/office/drawing/2014/main" id="{0AB20592-A380-A68E-F21F-08667D4D9A3A}"/>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40968" name="Text Box 10">
            <a:extLst>
              <a:ext uri="{FF2B5EF4-FFF2-40B4-BE49-F238E27FC236}">
                <a16:creationId xmlns:a16="http://schemas.microsoft.com/office/drawing/2014/main" id="{77250A6F-939F-976D-0B35-8615260AACD2}"/>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40969" name="Text Box 11">
            <a:extLst>
              <a:ext uri="{FF2B5EF4-FFF2-40B4-BE49-F238E27FC236}">
                <a16:creationId xmlns:a16="http://schemas.microsoft.com/office/drawing/2014/main" id="{8C4F5FDF-601B-7346-4690-04F8D644E96E}"/>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40970" name="Text Box 12">
            <a:extLst>
              <a:ext uri="{FF2B5EF4-FFF2-40B4-BE49-F238E27FC236}">
                <a16:creationId xmlns:a16="http://schemas.microsoft.com/office/drawing/2014/main" id="{01D0289C-56AA-30AF-54D5-065074AAC6D2}"/>
              </a:ext>
            </a:extLst>
          </p:cNvPr>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40971" name="Text Box 13">
            <a:extLst>
              <a:ext uri="{FF2B5EF4-FFF2-40B4-BE49-F238E27FC236}">
                <a16:creationId xmlns:a16="http://schemas.microsoft.com/office/drawing/2014/main" id="{151B3FC1-068A-D453-4625-7BE528325F48}"/>
              </a:ext>
            </a:extLst>
          </p:cNvPr>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40972" name="Text Box 14">
            <a:extLst>
              <a:ext uri="{FF2B5EF4-FFF2-40B4-BE49-F238E27FC236}">
                <a16:creationId xmlns:a16="http://schemas.microsoft.com/office/drawing/2014/main" id="{D642BC30-841E-65B9-2246-0176635D1F49}"/>
              </a:ext>
            </a:extLst>
          </p:cNvPr>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40973" name="Text Box 15">
            <a:extLst>
              <a:ext uri="{FF2B5EF4-FFF2-40B4-BE49-F238E27FC236}">
                <a16:creationId xmlns:a16="http://schemas.microsoft.com/office/drawing/2014/main" id="{6DF0C905-CFB6-83E5-1099-3D56B45B3C69}"/>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40974" name="Text Box 16">
            <a:extLst>
              <a:ext uri="{FF2B5EF4-FFF2-40B4-BE49-F238E27FC236}">
                <a16:creationId xmlns:a16="http://schemas.microsoft.com/office/drawing/2014/main" id="{F1631DCA-6AC1-CFD1-6DAF-D0518E482AB7}"/>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0975" name="Line 20">
            <a:extLst>
              <a:ext uri="{FF2B5EF4-FFF2-40B4-BE49-F238E27FC236}">
                <a16:creationId xmlns:a16="http://schemas.microsoft.com/office/drawing/2014/main" id="{5E90758E-3480-38CB-AF57-3994B6E2A7B0}"/>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6" name="Line 22">
            <a:extLst>
              <a:ext uri="{FF2B5EF4-FFF2-40B4-BE49-F238E27FC236}">
                <a16:creationId xmlns:a16="http://schemas.microsoft.com/office/drawing/2014/main" id="{DC7CC030-921B-6C71-4E4F-A98C898E3D7B}"/>
              </a:ext>
            </a:extLst>
          </p:cNvPr>
          <p:cNvSpPr>
            <a:spLocks noChangeShapeType="1"/>
          </p:cNvSpPr>
          <p:nvPr/>
        </p:nvSpPr>
        <p:spPr bwMode="auto">
          <a:xfrm flipV="1">
            <a:off x="3157538" y="2108200"/>
            <a:ext cx="28575"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23">
            <a:extLst>
              <a:ext uri="{FF2B5EF4-FFF2-40B4-BE49-F238E27FC236}">
                <a16:creationId xmlns:a16="http://schemas.microsoft.com/office/drawing/2014/main" id="{30606AEE-77AC-ECAE-42FB-C4A38BC395FF}"/>
              </a:ext>
            </a:extLst>
          </p:cNvPr>
          <p:cNvSpPr>
            <a:spLocks noChangeShapeType="1"/>
          </p:cNvSpPr>
          <p:nvPr/>
        </p:nvSpPr>
        <p:spPr bwMode="auto">
          <a:xfrm flipV="1">
            <a:off x="3186113" y="1944688"/>
            <a:ext cx="471487" cy="153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8" name="Text Box 24">
            <a:extLst>
              <a:ext uri="{FF2B5EF4-FFF2-40B4-BE49-F238E27FC236}">
                <a16:creationId xmlns:a16="http://schemas.microsoft.com/office/drawing/2014/main" id="{F62B9715-DA8E-07B1-E534-EF94DD41A57A}"/>
              </a:ext>
            </a:extLst>
          </p:cNvPr>
          <p:cNvSpPr txBox="1">
            <a:spLocks noChangeArrowheads="1"/>
          </p:cNvSpPr>
          <p:nvPr/>
        </p:nvSpPr>
        <p:spPr bwMode="auto">
          <a:xfrm>
            <a:off x="1246188" y="1676400"/>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Move the last</a:t>
            </a:r>
          </a:p>
          <a:p>
            <a:pPr eaLnBrk="1" hangingPunct="1"/>
            <a:r>
              <a:rPr lang="en-US" altLang="en-US">
                <a:latin typeface="Century Schoolbook" panose="02040604050505020304" pitchFamily="18" charset="0"/>
              </a:rPr>
              <a:t>element to the </a:t>
            </a:r>
          </a:p>
          <a:p>
            <a:pPr eaLnBrk="1" hangingPunct="1"/>
            <a:r>
              <a:rPr lang="en-US" altLang="en-US">
                <a:latin typeface="Century Schoolbook" panose="02040604050505020304" pitchFamily="18" charset="0"/>
              </a:rPr>
              <a:t>root</a:t>
            </a:r>
          </a:p>
        </p:txBody>
      </p:sp>
      <p:sp>
        <p:nvSpPr>
          <p:cNvPr id="40979" name="Text Box 24">
            <a:extLst>
              <a:ext uri="{FF2B5EF4-FFF2-40B4-BE49-F238E27FC236}">
                <a16:creationId xmlns:a16="http://schemas.microsoft.com/office/drawing/2014/main" id="{AC015B5A-2D03-EBAB-BCA5-531CD64A8F0C}"/>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4" name="Title 3">
            <a:extLst>
              <a:ext uri="{FF2B5EF4-FFF2-40B4-BE49-F238E27FC236}">
                <a16:creationId xmlns:a16="http://schemas.microsoft.com/office/drawing/2014/main" id="{E2A01B32-CCD4-75F7-F3FC-A59AEBD3835E}"/>
              </a:ext>
            </a:extLst>
          </p:cNvPr>
          <p:cNvSpPr>
            <a:spLocks noGrp="1"/>
          </p:cNvSpPr>
          <p:nvPr>
            <p:ph type="title"/>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a:extLst>
              <a:ext uri="{FF2B5EF4-FFF2-40B4-BE49-F238E27FC236}">
                <a16:creationId xmlns:a16="http://schemas.microsoft.com/office/drawing/2014/main" id="{BA7C5B66-9E54-2530-7677-340FA14A3739}"/>
              </a:ext>
            </a:extLst>
          </p:cNvPr>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entury Schoolbook" panose="02040604050505020304" pitchFamily="18" charset="0"/>
            </a:endParaRPr>
          </a:p>
        </p:txBody>
      </p:sp>
      <p:sp>
        <p:nvSpPr>
          <p:cNvPr id="41987" name="Text Box 7">
            <a:extLst>
              <a:ext uri="{FF2B5EF4-FFF2-40B4-BE49-F238E27FC236}">
                <a16:creationId xmlns:a16="http://schemas.microsoft.com/office/drawing/2014/main" id="{D571AADC-E161-C14F-8E84-A29B9040D620}"/>
              </a:ext>
            </a:extLst>
          </p:cNvPr>
          <p:cNvSpPr txBox="1">
            <a:spLocks noChangeArrowheads="1"/>
          </p:cNvSpPr>
          <p:nvPr/>
        </p:nvSpPr>
        <p:spPr bwMode="auto">
          <a:xfrm>
            <a:off x="3816350" y="1685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41988" name="Text Box 9">
            <a:extLst>
              <a:ext uri="{FF2B5EF4-FFF2-40B4-BE49-F238E27FC236}">
                <a16:creationId xmlns:a16="http://schemas.microsoft.com/office/drawing/2014/main" id="{A5928C57-019E-9CF3-D1A2-5AF4749461E5}"/>
              </a:ext>
            </a:extLst>
          </p:cNvPr>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19</a:t>
            </a:r>
          </a:p>
        </p:txBody>
      </p:sp>
      <p:sp>
        <p:nvSpPr>
          <p:cNvPr id="41989" name="Text Box 10">
            <a:extLst>
              <a:ext uri="{FF2B5EF4-FFF2-40B4-BE49-F238E27FC236}">
                <a16:creationId xmlns:a16="http://schemas.microsoft.com/office/drawing/2014/main" id="{59FEFB4F-8A94-0B67-C1A9-C1C74221B96D}"/>
              </a:ext>
            </a:extLst>
          </p:cNvPr>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12</a:t>
            </a:r>
          </a:p>
        </p:txBody>
      </p:sp>
      <p:sp>
        <p:nvSpPr>
          <p:cNvPr id="41990" name="Text Box 11">
            <a:extLst>
              <a:ext uri="{FF2B5EF4-FFF2-40B4-BE49-F238E27FC236}">
                <a16:creationId xmlns:a16="http://schemas.microsoft.com/office/drawing/2014/main" id="{673CBCE4-B901-7F03-1C10-790E084A6549}"/>
              </a:ext>
            </a:extLst>
          </p:cNvPr>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16</a:t>
            </a:r>
          </a:p>
        </p:txBody>
      </p:sp>
      <p:sp>
        <p:nvSpPr>
          <p:cNvPr id="41991" name="Text Box 12">
            <a:extLst>
              <a:ext uri="{FF2B5EF4-FFF2-40B4-BE49-F238E27FC236}">
                <a16:creationId xmlns:a16="http://schemas.microsoft.com/office/drawing/2014/main" id="{20009403-EFEF-E138-C511-7B9A159B3AEC}"/>
              </a:ext>
            </a:extLst>
          </p:cNvPr>
          <p:cNvSpPr txBox="1">
            <a:spLocks noChangeArrowheads="1"/>
          </p:cNvSpPr>
          <p:nvPr/>
        </p:nvSpPr>
        <p:spPr bwMode="auto">
          <a:xfrm>
            <a:off x="4692650" y="550862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1</a:t>
            </a:r>
          </a:p>
        </p:txBody>
      </p:sp>
      <p:sp>
        <p:nvSpPr>
          <p:cNvPr id="41992" name="Text Box 13">
            <a:extLst>
              <a:ext uri="{FF2B5EF4-FFF2-40B4-BE49-F238E27FC236}">
                <a16:creationId xmlns:a16="http://schemas.microsoft.com/office/drawing/2014/main" id="{7C025389-F3B5-9740-CC2A-578A61143321}"/>
              </a:ext>
            </a:extLst>
          </p:cNvPr>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4</a:t>
            </a:r>
          </a:p>
        </p:txBody>
      </p:sp>
      <p:sp>
        <p:nvSpPr>
          <p:cNvPr id="41993" name="Text Box 14">
            <a:extLst>
              <a:ext uri="{FF2B5EF4-FFF2-40B4-BE49-F238E27FC236}">
                <a16:creationId xmlns:a16="http://schemas.microsoft.com/office/drawing/2014/main" id="{F26A8ADD-B501-B70F-537C-3BBF9DB34AB1}"/>
              </a:ext>
            </a:extLst>
          </p:cNvPr>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7</a:t>
            </a:r>
          </a:p>
        </p:txBody>
      </p:sp>
      <p:sp>
        <p:nvSpPr>
          <p:cNvPr id="41994" name="Text Box 15">
            <a:extLst>
              <a:ext uri="{FF2B5EF4-FFF2-40B4-BE49-F238E27FC236}">
                <a16:creationId xmlns:a16="http://schemas.microsoft.com/office/drawing/2014/main" id="{720F6192-2F1A-3576-F91B-5A8DEB0354C1}"/>
              </a:ext>
            </a:extLst>
          </p:cNvPr>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Array A</a:t>
            </a:r>
          </a:p>
        </p:txBody>
      </p:sp>
      <p:sp>
        <p:nvSpPr>
          <p:cNvPr id="41995" name="Text Box 16">
            <a:extLst>
              <a:ext uri="{FF2B5EF4-FFF2-40B4-BE49-F238E27FC236}">
                <a16:creationId xmlns:a16="http://schemas.microsoft.com/office/drawing/2014/main" id="{055ED8D8-5607-0992-43A9-37C021D21253}"/>
              </a:ext>
            </a:extLst>
          </p:cNvPr>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Sorted:</a:t>
            </a:r>
          </a:p>
        </p:txBody>
      </p:sp>
      <p:sp>
        <p:nvSpPr>
          <p:cNvPr id="41996" name="Line 22">
            <a:extLst>
              <a:ext uri="{FF2B5EF4-FFF2-40B4-BE49-F238E27FC236}">
                <a16:creationId xmlns:a16="http://schemas.microsoft.com/office/drawing/2014/main" id="{CF99E0EA-1422-AFCB-72BD-4053316B62D2}"/>
              </a:ext>
            </a:extLst>
          </p:cNvPr>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7" name="Text Box 24">
            <a:extLst>
              <a:ext uri="{FF2B5EF4-FFF2-40B4-BE49-F238E27FC236}">
                <a16:creationId xmlns:a16="http://schemas.microsoft.com/office/drawing/2014/main" id="{0129320E-1E64-5604-A241-BF4E8925F78B}"/>
              </a:ext>
            </a:extLst>
          </p:cNvPr>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Schoolbook" panose="02040604050505020304" pitchFamily="18" charset="0"/>
              </a:rPr>
              <a:t>Take out biggest</a:t>
            </a:r>
          </a:p>
        </p:txBody>
      </p:sp>
      <p:sp>
        <p:nvSpPr>
          <p:cNvPr id="4" name="Title 3">
            <a:extLst>
              <a:ext uri="{FF2B5EF4-FFF2-40B4-BE49-F238E27FC236}">
                <a16:creationId xmlns:a16="http://schemas.microsoft.com/office/drawing/2014/main" id="{1009957E-1217-0C3E-A706-BDF4D03202C9}"/>
              </a:ext>
            </a:extLst>
          </p:cNvPr>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latin typeface="Arial" charset="0"/>
                <a:cs typeface="Arial" charset="0"/>
              </a:rPr>
              <a:t>Topics</a:t>
            </a:r>
          </a:p>
        </p:txBody>
      </p:sp>
      <p:sp>
        <p:nvSpPr>
          <p:cNvPr id="18435" name="Rectangle 3" descr="Rectangle: Click to edit Master text styles&#10;Second level&#10;Third level&#10;Fourth level&#10;Fifth level"/>
          <p:cNvSpPr>
            <a:spLocks noGrp="1" noChangeArrowheads="1"/>
          </p:cNvSpPr>
          <p:nvPr>
            <p:ph type="body" idx="1"/>
          </p:nvPr>
        </p:nvSpPr>
        <p:spPr>
          <a:xfrm>
            <a:off x="323528" y="1052736"/>
            <a:ext cx="8282880" cy="5257800"/>
          </a:xfrm>
        </p:spPr>
        <p:txBody>
          <a:bodyPr>
            <a:normAutofit/>
          </a:bodyPr>
          <a:lstStyle/>
          <a:p>
            <a:pPr marL="514350" indent="-514350">
              <a:buFont typeface="+mj-lt"/>
              <a:buAutoNum type="arabicParenR"/>
            </a:pPr>
            <a:r>
              <a:rPr lang="en-US" dirty="0"/>
              <a:t>Quicksort</a:t>
            </a:r>
          </a:p>
          <a:p>
            <a:pPr marL="514350" indent="-514350">
              <a:buFont typeface="+mj-lt"/>
              <a:buAutoNum type="arabicParenR"/>
            </a:pPr>
            <a:r>
              <a:rPr lang="en-US" dirty="0"/>
              <a:t>Heap Sort </a:t>
            </a:r>
          </a:p>
          <a:p>
            <a:pPr marL="0" indent="0">
              <a:buNone/>
            </a:pPr>
            <a:endParaRPr lang="en-US" dirty="0"/>
          </a:p>
        </p:txBody>
      </p:sp>
    </p:spTree>
    <p:extLst>
      <p:ext uri="{BB962C8B-B14F-4D97-AF65-F5344CB8AC3E}">
        <p14:creationId xmlns:p14="http://schemas.microsoft.com/office/powerpoint/2010/main" val="28629045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a:extLst>
              <a:ext uri="{FF2B5EF4-FFF2-40B4-BE49-F238E27FC236}">
                <a16:creationId xmlns:a16="http://schemas.microsoft.com/office/drawing/2014/main" id="{1CA1B890-CC5E-26D5-55C0-0F393DEA7A36}"/>
              </a:ext>
            </a:extLst>
          </p:cNvPr>
          <p:cNvSpPr txBox="1">
            <a:spLocks noChangeArrowheads="1"/>
          </p:cNvSpPr>
          <p:nvPr/>
        </p:nvSpPr>
        <p:spPr bwMode="auto">
          <a:xfrm>
            <a:off x="5276850" y="3300413"/>
            <a:ext cx="638175" cy="582612"/>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19</a:t>
            </a:r>
          </a:p>
        </p:txBody>
      </p:sp>
      <p:sp>
        <p:nvSpPr>
          <p:cNvPr id="43011" name="Text Box 5">
            <a:extLst>
              <a:ext uri="{FF2B5EF4-FFF2-40B4-BE49-F238E27FC236}">
                <a16:creationId xmlns:a16="http://schemas.microsoft.com/office/drawing/2014/main" id="{BCEB26A1-15F8-E181-5890-AC1E0D41194F}"/>
              </a:ext>
            </a:extLst>
          </p:cNvPr>
          <p:cNvSpPr txBox="1">
            <a:spLocks noChangeArrowheads="1"/>
          </p:cNvSpPr>
          <p:nvPr/>
        </p:nvSpPr>
        <p:spPr bwMode="auto">
          <a:xfrm>
            <a:off x="3819525" y="3292475"/>
            <a:ext cx="638175"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12</a:t>
            </a:r>
          </a:p>
        </p:txBody>
      </p:sp>
      <p:sp>
        <p:nvSpPr>
          <p:cNvPr id="43012" name="Text Box 6">
            <a:extLst>
              <a:ext uri="{FF2B5EF4-FFF2-40B4-BE49-F238E27FC236}">
                <a16:creationId xmlns:a16="http://schemas.microsoft.com/office/drawing/2014/main" id="{1B301B39-72B8-736F-CE86-193A2ED9AA6B}"/>
              </a:ext>
            </a:extLst>
          </p:cNvPr>
          <p:cNvSpPr txBox="1">
            <a:spLocks noChangeArrowheads="1"/>
          </p:cNvSpPr>
          <p:nvPr/>
        </p:nvSpPr>
        <p:spPr bwMode="auto">
          <a:xfrm>
            <a:off x="4471988" y="3289300"/>
            <a:ext cx="798512" cy="582613"/>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16</a:t>
            </a:r>
          </a:p>
        </p:txBody>
      </p:sp>
      <p:sp>
        <p:nvSpPr>
          <p:cNvPr id="43013" name="Text Box 7">
            <a:extLst>
              <a:ext uri="{FF2B5EF4-FFF2-40B4-BE49-F238E27FC236}">
                <a16:creationId xmlns:a16="http://schemas.microsoft.com/office/drawing/2014/main" id="{3DA10E19-A468-9179-A620-50683BE5FB8C}"/>
              </a:ext>
            </a:extLst>
          </p:cNvPr>
          <p:cNvSpPr txBox="1">
            <a:spLocks noChangeArrowheads="1"/>
          </p:cNvSpPr>
          <p:nvPr/>
        </p:nvSpPr>
        <p:spPr bwMode="auto">
          <a:xfrm>
            <a:off x="2563813" y="3295650"/>
            <a:ext cx="412750"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1</a:t>
            </a:r>
          </a:p>
        </p:txBody>
      </p:sp>
      <p:sp>
        <p:nvSpPr>
          <p:cNvPr id="43014" name="Text Box 8">
            <a:extLst>
              <a:ext uri="{FF2B5EF4-FFF2-40B4-BE49-F238E27FC236}">
                <a16:creationId xmlns:a16="http://schemas.microsoft.com/office/drawing/2014/main" id="{40F89D32-BA39-8B61-2669-AA54A8C6DE20}"/>
              </a:ext>
            </a:extLst>
          </p:cNvPr>
          <p:cNvSpPr txBox="1">
            <a:spLocks noChangeArrowheads="1"/>
          </p:cNvSpPr>
          <p:nvPr/>
        </p:nvSpPr>
        <p:spPr bwMode="auto">
          <a:xfrm>
            <a:off x="2979738" y="3294063"/>
            <a:ext cx="412750" cy="582612"/>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4</a:t>
            </a:r>
          </a:p>
        </p:txBody>
      </p:sp>
      <p:sp>
        <p:nvSpPr>
          <p:cNvPr id="43015" name="Text Box 9">
            <a:extLst>
              <a:ext uri="{FF2B5EF4-FFF2-40B4-BE49-F238E27FC236}">
                <a16:creationId xmlns:a16="http://schemas.microsoft.com/office/drawing/2014/main" id="{20673EEF-0553-AFC2-E5F4-7426BBE86CDC}"/>
              </a:ext>
            </a:extLst>
          </p:cNvPr>
          <p:cNvSpPr txBox="1">
            <a:spLocks noChangeArrowheads="1"/>
          </p:cNvSpPr>
          <p:nvPr/>
        </p:nvSpPr>
        <p:spPr bwMode="auto">
          <a:xfrm>
            <a:off x="3395663" y="3292475"/>
            <a:ext cx="412750"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entury Schoolbook" panose="02040604050505020304" pitchFamily="18" charset="0"/>
              </a:rPr>
              <a:t>7</a:t>
            </a:r>
          </a:p>
        </p:txBody>
      </p:sp>
      <p:sp>
        <p:nvSpPr>
          <p:cNvPr id="43016" name="Text Box 10">
            <a:extLst>
              <a:ext uri="{FF2B5EF4-FFF2-40B4-BE49-F238E27FC236}">
                <a16:creationId xmlns:a16="http://schemas.microsoft.com/office/drawing/2014/main" id="{6C8816FA-80F4-8048-AB17-5196DBBA9AD6}"/>
              </a:ext>
            </a:extLst>
          </p:cNvPr>
          <p:cNvSpPr txBox="1">
            <a:spLocks noChangeArrowheads="1"/>
          </p:cNvSpPr>
          <p:nvPr/>
        </p:nvSpPr>
        <p:spPr bwMode="auto">
          <a:xfrm>
            <a:off x="3314700" y="2179638"/>
            <a:ext cx="1001713" cy="396875"/>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Century Schoolbook" panose="02040604050505020304" pitchFamily="18" charset="0"/>
              </a:rPr>
              <a:t>Sorted:</a:t>
            </a:r>
          </a:p>
        </p:txBody>
      </p:sp>
      <p:sp>
        <p:nvSpPr>
          <p:cNvPr id="4" name="Title 3">
            <a:extLst>
              <a:ext uri="{FF2B5EF4-FFF2-40B4-BE49-F238E27FC236}">
                <a16:creationId xmlns:a16="http://schemas.microsoft.com/office/drawing/2014/main" id="{8AEDF59D-F443-F596-CE1E-96D54F62CEE8}"/>
              </a:ext>
            </a:extLst>
          </p:cNvPr>
          <p:cNvSpPr>
            <a:spLocks noGrp="1"/>
          </p:cNvSpPr>
          <p:nvPr>
            <p:ph type="title"/>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342E-F94B-9311-F56C-502B0F7E39E5}"/>
              </a:ext>
            </a:extLst>
          </p:cNvPr>
          <p:cNvSpPr>
            <a:spLocks noGrp="1"/>
          </p:cNvSpPr>
          <p:nvPr>
            <p:ph type="title"/>
          </p:nvPr>
        </p:nvSpPr>
        <p:spPr>
          <a:xfrm>
            <a:off x="457200" y="274638"/>
            <a:ext cx="7467600" cy="639762"/>
          </a:xfrm>
        </p:spPr>
        <p:txBody>
          <a:bodyPr/>
          <a:lstStyle/>
          <a:p>
            <a:pPr eaLnBrk="1" fontAlgn="auto" hangingPunct="1">
              <a:spcAft>
                <a:spcPts val="0"/>
              </a:spcAft>
              <a:defRPr/>
            </a:pPr>
            <a:r>
              <a:rPr lang="en-US" dirty="0" err="1"/>
              <a:t>Heapify</a:t>
            </a:r>
            <a:endParaRPr lang="en-US" dirty="0"/>
          </a:p>
        </p:txBody>
      </p:sp>
      <p:sp>
        <p:nvSpPr>
          <p:cNvPr id="22531" name="Content Placeholder 2">
            <a:extLst>
              <a:ext uri="{FF2B5EF4-FFF2-40B4-BE49-F238E27FC236}">
                <a16:creationId xmlns:a16="http://schemas.microsoft.com/office/drawing/2014/main" id="{A01EE6A6-E4AE-CD16-C3C9-B39709135EE0}"/>
              </a:ext>
            </a:extLst>
          </p:cNvPr>
          <p:cNvSpPr>
            <a:spLocks noGrp="1"/>
          </p:cNvSpPr>
          <p:nvPr>
            <p:ph sz="quarter" idx="1"/>
          </p:nvPr>
        </p:nvSpPr>
        <p:spPr>
          <a:xfrm>
            <a:off x="611560" y="1047490"/>
            <a:ext cx="7467600" cy="5635625"/>
          </a:xfrm>
        </p:spPr>
        <p:txBody>
          <a:bodyPr/>
          <a:lstStyle/>
          <a:p>
            <a:pPr eaLnBrk="1" hangingPunct="1"/>
            <a:r>
              <a:rPr lang="en-US" altLang="en-US" sz="2000" dirty="0" err="1"/>
              <a:t>Heapify</a:t>
            </a:r>
            <a:r>
              <a:rPr lang="en-US" altLang="en-US" sz="2000" dirty="0"/>
              <a:t> picks the largest child key and compare it to the parent key. If parent key is larger than </a:t>
            </a:r>
            <a:r>
              <a:rPr lang="en-US" altLang="en-US" sz="2000" dirty="0" err="1"/>
              <a:t>heapify</a:t>
            </a:r>
            <a:r>
              <a:rPr lang="en-US" altLang="en-US" sz="2000" dirty="0"/>
              <a:t> quits, otherwise it swaps the parent key with the largest child key. So that the parent is now becomes larger than its children.</a:t>
            </a:r>
          </a:p>
          <a:p>
            <a:pPr eaLnBrk="1" hangingPunct="1">
              <a:buFont typeface="Wingdings" pitchFamily="2" charset="2"/>
              <a:buNone/>
            </a:pPr>
            <a:r>
              <a:rPr lang="en-US" altLang="en-US" sz="2800" dirty="0">
                <a:latin typeface="Arial" panose="020B0604020202020204" pitchFamily="34" charset="0"/>
                <a:cs typeface="Arial" panose="020B0604020202020204" pitchFamily="34" charset="0"/>
              </a:rPr>
              <a:t> 	</a:t>
            </a:r>
            <a:r>
              <a:rPr lang="en-US" altLang="en-US" sz="1800" dirty="0">
                <a:cs typeface="Arial" panose="020B0604020202020204" pitchFamily="34" charset="0"/>
              </a:rPr>
              <a:t> </a:t>
            </a:r>
            <a:r>
              <a:rPr lang="en-US" altLang="en-US" sz="1800" b="1" dirty="0" err="1">
                <a:cs typeface="Arial" panose="020B0604020202020204" pitchFamily="34" charset="0"/>
              </a:rPr>
              <a:t>Heapify</a:t>
            </a:r>
            <a:r>
              <a:rPr lang="en-US" altLang="en-US" sz="1800" b="1" dirty="0">
                <a:cs typeface="Arial" panose="020B0604020202020204" pitchFamily="34" charset="0"/>
              </a:rPr>
              <a:t>(A, </a:t>
            </a:r>
            <a:r>
              <a:rPr lang="en-US" altLang="en-US" sz="1800" b="1" dirty="0" err="1">
                <a:cs typeface="Arial" panose="020B0604020202020204" pitchFamily="34" charset="0"/>
              </a:rPr>
              <a:t>i</a:t>
            </a:r>
            <a:r>
              <a:rPr lang="en-US" altLang="en-US" sz="1800" b="1" dirty="0">
                <a:cs typeface="Arial" panose="020B0604020202020204" pitchFamily="34" charset="0"/>
              </a:rPr>
              <a:t>)</a:t>
            </a:r>
          </a:p>
          <a:p>
            <a:pPr eaLnBrk="1" hangingPunct="1">
              <a:buFont typeface="Wingdings" pitchFamily="2" charset="2"/>
              <a:buNone/>
            </a:pPr>
            <a:r>
              <a:rPr lang="en-US" altLang="en-US" sz="1800" b="1" dirty="0">
                <a:cs typeface="Arial" panose="020B0604020202020204" pitchFamily="34" charset="0"/>
              </a:rPr>
              <a:t>	{</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l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 left(</a:t>
            </a:r>
            <a:r>
              <a:rPr lang="en-US" altLang="en-US" sz="1800" b="1" dirty="0" err="1">
                <a:cs typeface="Arial" panose="020B0604020202020204" pitchFamily="34" charset="0"/>
              </a:rPr>
              <a:t>i</a:t>
            </a:r>
            <a:r>
              <a:rPr lang="en-US" altLang="en-US" sz="1800" b="1" dirty="0">
                <a:cs typeface="Arial" panose="020B0604020202020204" pitchFamily="34" charset="0"/>
              </a:rPr>
              <a: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r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 right(</a:t>
            </a:r>
            <a:r>
              <a:rPr lang="en-US" altLang="en-US" sz="1800" b="1" dirty="0" err="1">
                <a:cs typeface="Arial" panose="020B0604020202020204" pitchFamily="34" charset="0"/>
              </a:rPr>
              <a:t>i</a:t>
            </a:r>
            <a:r>
              <a:rPr lang="en-US" altLang="en-US" sz="1800" b="1" dirty="0">
                <a:cs typeface="Arial" panose="020B0604020202020204" pitchFamily="34" charset="0"/>
              </a:rPr>
              <a: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if l &lt;= </a:t>
            </a:r>
            <a:r>
              <a:rPr lang="en-US" altLang="en-US" sz="1800" b="1" dirty="0" err="1">
                <a:cs typeface="Arial" panose="020B0604020202020204" pitchFamily="34" charset="0"/>
              </a:rPr>
              <a:t>heapsize</a:t>
            </a:r>
            <a:r>
              <a:rPr lang="en-US" altLang="en-US" sz="1800" b="1" dirty="0">
                <a:cs typeface="Arial" panose="020B0604020202020204" pitchFamily="34" charset="0"/>
              </a:rPr>
              <a:t>[A] and A[l] &gt; A[</a:t>
            </a:r>
            <a:r>
              <a:rPr lang="en-US" altLang="en-US" sz="1800" b="1" dirty="0" err="1">
                <a:cs typeface="Arial" panose="020B0604020202020204" pitchFamily="34" charset="0"/>
              </a:rPr>
              <a:t>i</a:t>
            </a:r>
            <a:r>
              <a:rPr lang="en-US" altLang="en-US" sz="1800" b="1" dirty="0">
                <a:cs typeface="Arial" panose="020B0604020202020204" pitchFamily="34" charset="0"/>
              </a:rPr>
              <a: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then largest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l</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else largest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 </a:t>
            </a:r>
            <a:r>
              <a:rPr lang="en-US" altLang="en-US" sz="1800" b="1" dirty="0" err="1">
                <a:cs typeface="Arial" panose="020B0604020202020204" pitchFamily="34" charset="0"/>
              </a:rPr>
              <a:t>i</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if r &lt;= </a:t>
            </a:r>
            <a:r>
              <a:rPr lang="en-US" altLang="en-US" sz="1800" b="1" dirty="0" err="1">
                <a:cs typeface="Arial" panose="020B0604020202020204" pitchFamily="34" charset="0"/>
              </a:rPr>
              <a:t>heapsize</a:t>
            </a:r>
            <a:r>
              <a:rPr lang="en-US" altLang="en-US" sz="1800" b="1" dirty="0">
                <a:cs typeface="Arial" panose="020B0604020202020204" pitchFamily="34" charset="0"/>
              </a:rPr>
              <a:t>[A] and A[r] &gt; A[largest]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then largest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 r</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if largest != </a:t>
            </a:r>
            <a:r>
              <a:rPr lang="en-US" altLang="en-US" sz="1800" b="1" dirty="0" err="1">
                <a:cs typeface="Arial" panose="020B0604020202020204" pitchFamily="34" charset="0"/>
              </a:rPr>
              <a:t>i</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then swap A[</a:t>
            </a:r>
            <a:r>
              <a:rPr lang="en-US" altLang="en-US" sz="1800" b="1" dirty="0" err="1">
                <a:cs typeface="Arial" panose="020B0604020202020204" pitchFamily="34" charset="0"/>
              </a:rPr>
              <a:t>i</a:t>
            </a:r>
            <a:r>
              <a:rPr lang="en-US" altLang="en-US" sz="1800" b="1" dirty="0">
                <a:cs typeface="Arial" panose="020B0604020202020204" pitchFamily="34" charset="0"/>
              </a:rPr>
              <a:t>]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 A[largest]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a:t>
            </a:r>
            <a:r>
              <a:rPr lang="en-US" altLang="en-US" sz="1800" b="1" dirty="0" err="1">
                <a:cs typeface="Arial" panose="020B0604020202020204" pitchFamily="34" charset="0"/>
              </a:rPr>
              <a:t>Heapify</a:t>
            </a:r>
            <a:r>
              <a:rPr lang="en-US" altLang="en-US" sz="1800" b="1" dirty="0">
                <a:cs typeface="Arial" panose="020B0604020202020204" pitchFamily="34" charset="0"/>
              </a:rPr>
              <a:t>(A, largest)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a:t>
            </a:r>
            <a:r>
              <a:rPr lang="en-US" altLang="en-US" sz="1800" dirty="0">
                <a:cs typeface="Arial" panose="020B0604020202020204" pitchFamily="34" charset="0"/>
              </a:rPr>
              <a:t> </a:t>
            </a:r>
            <a:endParaRPr lang="en-US" altLang="en-US" sz="1800" dirty="0"/>
          </a:p>
          <a:p>
            <a:pPr eaLnBrk="1" hangingPunct="1"/>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0FCF-BFD2-C2F5-2FA8-B4397DD6E72A}"/>
              </a:ext>
            </a:extLst>
          </p:cNvPr>
          <p:cNvSpPr>
            <a:spLocks noGrp="1"/>
          </p:cNvSpPr>
          <p:nvPr>
            <p:ph type="title"/>
          </p:nvPr>
        </p:nvSpPr>
        <p:spPr>
          <a:xfrm>
            <a:off x="457200" y="274638"/>
            <a:ext cx="7467600" cy="639762"/>
          </a:xfrm>
        </p:spPr>
        <p:txBody>
          <a:bodyPr/>
          <a:lstStyle/>
          <a:p>
            <a:pPr eaLnBrk="1" fontAlgn="auto" hangingPunct="1">
              <a:spcAft>
                <a:spcPts val="0"/>
              </a:spcAft>
              <a:defRPr/>
            </a:pPr>
            <a:r>
              <a:rPr lang="en-US" b="1" dirty="0"/>
              <a:t>Build Heap</a:t>
            </a:r>
            <a:endParaRPr lang="en-US" dirty="0"/>
          </a:p>
        </p:txBody>
      </p:sp>
      <p:sp>
        <p:nvSpPr>
          <p:cNvPr id="23555" name="Content Placeholder 2">
            <a:extLst>
              <a:ext uri="{FF2B5EF4-FFF2-40B4-BE49-F238E27FC236}">
                <a16:creationId xmlns:a16="http://schemas.microsoft.com/office/drawing/2014/main" id="{E190FD52-2F28-5ED3-3C15-9018F62CFFE4}"/>
              </a:ext>
            </a:extLst>
          </p:cNvPr>
          <p:cNvSpPr>
            <a:spLocks noGrp="1"/>
          </p:cNvSpPr>
          <p:nvPr>
            <p:ph sz="quarter" idx="1"/>
          </p:nvPr>
        </p:nvSpPr>
        <p:spPr>
          <a:xfrm>
            <a:off x="457200" y="1298575"/>
            <a:ext cx="7467600" cy="5559425"/>
          </a:xfrm>
        </p:spPr>
        <p:txBody>
          <a:bodyPr/>
          <a:lstStyle/>
          <a:p>
            <a:pPr eaLnBrk="1" hangingPunct="1"/>
            <a:r>
              <a:rPr lang="en-US" altLang="en-US" sz="2000" dirty="0"/>
              <a:t>We can use the procedure '</a:t>
            </a:r>
            <a:r>
              <a:rPr lang="en-US" altLang="en-US" sz="2000" dirty="0" err="1"/>
              <a:t>Heapify</a:t>
            </a:r>
            <a:r>
              <a:rPr lang="en-US" altLang="en-US" sz="2000" dirty="0"/>
              <a:t>' in a bottom-up fashion to convert an array A[1 . . </a:t>
            </a:r>
            <a:r>
              <a:rPr lang="en-US" altLang="en-US" sz="2000" i="1" dirty="0"/>
              <a:t>n</a:t>
            </a:r>
            <a:r>
              <a:rPr lang="en-US" altLang="en-US" sz="2000" dirty="0"/>
              <a:t>] into a heap. Since the elements in the subarray A[</a:t>
            </a:r>
            <a:r>
              <a:rPr lang="en-US" altLang="en-US" sz="2000" i="1" dirty="0"/>
              <a:t>n</a:t>
            </a:r>
            <a:r>
              <a:rPr lang="en-US" altLang="en-US" sz="2000" dirty="0"/>
              <a:t>/2 +1 . . </a:t>
            </a:r>
            <a:r>
              <a:rPr lang="en-US" altLang="en-US" sz="2000" i="1" dirty="0"/>
              <a:t>n</a:t>
            </a:r>
            <a:r>
              <a:rPr lang="en-US" altLang="en-US" sz="2000" dirty="0"/>
              <a:t>] are all leaves, the procedure BUILD_HEAP goes through the remaining nodes of the tree and runs '</a:t>
            </a:r>
            <a:r>
              <a:rPr lang="en-US" altLang="en-US" sz="2000" dirty="0" err="1"/>
              <a:t>Heapify</a:t>
            </a:r>
            <a:r>
              <a:rPr lang="en-US" altLang="en-US" sz="2000" dirty="0"/>
              <a:t>' on each one. The bottom-up order of processing node guarantees that the subtree rooted at children are heap before '</a:t>
            </a:r>
            <a:r>
              <a:rPr lang="en-US" altLang="en-US" sz="2000" dirty="0" err="1"/>
              <a:t>Heapify</a:t>
            </a:r>
            <a:r>
              <a:rPr lang="en-US" altLang="en-US" sz="2000" dirty="0"/>
              <a:t>' is run at their parent.</a:t>
            </a:r>
          </a:p>
          <a:p>
            <a:pPr eaLnBrk="1" hangingPunct="1">
              <a:buFont typeface="Wingdings" pitchFamily="2" charset="2"/>
              <a:buNone/>
            </a:pPr>
            <a:endParaRPr lang="en-US" altLang="en-US" sz="1800" dirty="0"/>
          </a:p>
          <a:p>
            <a:pPr eaLnBrk="1" hangingPunct="1">
              <a:buFont typeface="Wingdings" pitchFamily="2" charset="2"/>
              <a:buNone/>
            </a:pPr>
            <a:r>
              <a:rPr lang="en-US" altLang="en-US" sz="1800" b="1" dirty="0">
                <a:cs typeface="Arial" panose="020B0604020202020204" pitchFamily="34" charset="0"/>
              </a:rPr>
              <a:t>	 </a:t>
            </a:r>
            <a:r>
              <a:rPr lang="en-US" altLang="en-US" sz="1800" b="1" dirty="0" err="1">
                <a:cs typeface="Arial" panose="020B0604020202020204" pitchFamily="34" charset="0"/>
              </a:rPr>
              <a:t>Buildheap</a:t>
            </a:r>
            <a:r>
              <a:rPr lang="en-US" altLang="en-US" sz="1800" b="1" dirty="0">
                <a:cs typeface="Arial" panose="020B0604020202020204" pitchFamily="34" charset="0"/>
              </a:rPr>
              <a:t>(A)</a:t>
            </a:r>
          </a:p>
          <a:p>
            <a:pPr eaLnBrk="1" hangingPunct="1">
              <a:buFont typeface="Wingdings" pitchFamily="2" charset="2"/>
              <a:buNone/>
            </a:pPr>
            <a:r>
              <a:rPr lang="en-US" altLang="en-US" sz="1800" b="1" dirty="0">
                <a:cs typeface="Arial" panose="020B0604020202020204" pitchFamily="34" charset="0"/>
              </a:rPr>
              <a:t>	{</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a:t>
            </a:r>
            <a:r>
              <a:rPr lang="en-US" altLang="en-US" sz="1800" b="1" dirty="0" err="1">
                <a:cs typeface="Arial" panose="020B0604020202020204" pitchFamily="34" charset="0"/>
              </a:rPr>
              <a:t>heapsize</a:t>
            </a:r>
            <a:r>
              <a:rPr lang="en-US" altLang="en-US" sz="1800" b="1" dirty="0">
                <a:cs typeface="Arial" panose="020B0604020202020204" pitchFamily="34" charset="0"/>
              </a:rPr>
              <a:t>[A]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length[A]</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for </a:t>
            </a:r>
            <a:r>
              <a:rPr lang="en-US" altLang="en-US" sz="1800" b="1" dirty="0" err="1">
                <a:cs typeface="Arial" panose="020B0604020202020204" pitchFamily="34" charset="0"/>
              </a:rPr>
              <a:t>i</a:t>
            </a:r>
            <a:r>
              <a:rPr lang="en-US" altLang="en-US" sz="1800" b="1" dirty="0">
                <a:cs typeface="Arial" panose="020B0604020202020204" pitchFamily="34" charset="0"/>
              </a:rPr>
              <a:t> </a:t>
            </a:r>
            <a:r>
              <a:rPr lang="en-US" altLang="en-US" sz="1800" b="1" dirty="0">
                <a:cs typeface="Arial" panose="020B0604020202020204" pitchFamily="34" charset="0"/>
                <a:sym typeface="Wingdings" pitchFamily="2" charset="2"/>
              </a:rPr>
              <a:t></a:t>
            </a:r>
            <a:r>
              <a:rPr lang="en-US" altLang="en-US" sz="1800" b="1" dirty="0">
                <a:cs typeface="Arial" panose="020B0604020202020204" pitchFamily="34" charset="0"/>
              </a:rPr>
              <a:t>|length[A]/2  </a:t>
            </a:r>
            <a:r>
              <a:rPr lang="en-US" altLang="en-US" sz="1800" b="1" dirty="0">
                <a:solidFill>
                  <a:srgbClr val="92D050"/>
                </a:solidFill>
                <a:cs typeface="Arial" panose="020B0604020202020204" pitchFamily="34" charset="0"/>
              </a:rPr>
              <a:t>//down to 1</a:t>
            </a:r>
            <a:br>
              <a:rPr lang="en-US" altLang="en-US" sz="1800" dirty="0">
                <a:cs typeface="Arial" panose="020B0604020202020204" pitchFamily="34" charset="0"/>
              </a:rPr>
            </a:br>
            <a:r>
              <a:rPr lang="en-US" altLang="en-US" sz="1800" b="1" dirty="0">
                <a:cs typeface="Arial" panose="020B0604020202020204" pitchFamily="34" charset="0"/>
              </a:rPr>
              <a:t>            do </a:t>
            </a:r>
            <a:r>
              <a:rPr lang="en-US" altLang="en-US" sz="1800" b="1" dirty="0" err="1">
                <a:cs typeface="Arial" panose="020B0604020202020204" pitchFamily="34" charset="0"/>
              </a:rPr>
              <a:t>Heapify</a:t>
            </a:r>
            <a:r>
              <a:rPr lang="en-US" altLang="en-US" sz="1800" b="1" dirty="0">
                <a:cs typeface="Arial" panose="020B0604020202020204" pitchFamily="34" charset="0"/>
              </a:rPr>
              <a:t>(A, </a:t>
            </a:r>
            <a:r>
              <a:rPr lang="en-US" altLang="en-US" sz="1800" b="1" dirty="0" err="1">
                <a:cs typeface="Arial" panose="020B0604020202020204" pitchFamily="34" charset="0"/>
              </a:rPr>
              <a:t>i</a:t>
            </a:r>
            <a:r>
              <a:rPr lang="en-US" altLang="en-US" sz="1800" b="1" dirty="0">
                <a:cs typeface="Arial" panose="020B0604020202020204" pitchFamily="34" charset="0"/>
              </a:rPr>
              <a:t>)</a:t>
            </a:r>
            <a:r>
              <a:rPr lang="en-US" altLang="en-US" sz="1800" dirty="0">
                <a:cs typeface="Arial" panose="020B0604020202020204" pitchFamily="34" charset="0"/>
              </a:rPr>
              <a:t> </a:t>
            </a:r>
            <a:br>
              <a:rPr lang="en-US" altLang="en-US" sz="1800" dirty="0">
                <a:cs typeface="Arial" panose="020B0604020202020204" pitchFamily="34" charset="0"/>
              </a:rPr>
            </a:br>
            <a:r>
              <a:rPr lang="en-US" altLang="en-US" sz="1800" b="1" dirty="0">
                <a:cs typeface="Arial" panose="020B0604020202020204" pitchFamily="34" charset="0"/>
              </a:rPr>
              <a:t> }</a:t>
            </a:r>
            <a:r>
              <a:rPr lang="en-US" altLang="en-US" sz="1800" dirty="0">
                <a:cs typeface="Arial" panose="020B0604020202020204" pitchFamily="34" charset="0"/>
              </a:rPr>
              <a:t> </a:t>
            </a:r>
            <a:endParaRPr lang="en-US" altLang="en-US" sz="1800" dirty="0"/>
          </a:p>
          <a:p>
            <a:pPr eaLnBrk="1" hangingPunct="1"/>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0F54-019E-5032-E549-931F77E59302}"/>
              </a:ext>
            </a:extLst>
          </p:cNvPr>
          <p:cNvSpPr>
            <a:spLocks noGrp="1"/>
          </p:cNvSpPr>
          <p:nvPr>
            <p:ph type="title"/>
          </p:nvPr>
        </p:nvSpPr>
        <p:spPr>
          <a:xfrm>
            <a:off x="456879" y="218728"/>
            <a:ext cx="7467600" cy="762000"/>
          </a:xfrm>
        </p:spPr>
        <p:txBody>
          <a:bodyPr/>
          <a:lstStyle/>
          <a:p>
            <a:pPr eaLnBrk="1" fontAlgn="auto" hangingPunct="1">
              <a:spcAft>
                <a:spcPts val="0"/>
              </a:spcAft>
              <a:defRPr/>
            </a:pPr>
            <a:r>
              <a:rPr lang="en-US" dirty="0"/>
              <a:t>Heap Sort Algorithm</a:t>
            </a:r>
          </a:p>
        </p:txBody>
      </p:sp>
      <p:sp>
        <p:nvSpPr>
          <p:cNvPr id="24579" name="Content Placeholder 2">
            <a:extLst>
              <a:ext uri="{FF2B5EF4-FFF2-40B4-BE49-F238E27FC236}">
                <a16:creationId xmlns:a16="http://schemas.microsoft.com/office/drawing/2014/main" id="{67AEAAAD-984C-4444-B8A2-80C8ECA8208B}"/>
              </a:ext>
            </a:extLst>
          </p:cNvPr>
          <p:cNvSpPr>
            <a:spLocks noGrp="1"/>
          </p:cNvSpPr>
          <p:nvPr>
            <p:ph sz="quarter" idx="1"/>
          </p:nvPr>
        </p:nvSpPr>
        <p:spPr>
          <a:xfrm>
            <a:off x="611560" y="1124744"/>
            <a:ext cx="7467600" cy="6019800"/>
          </a:xfrm>
        </p:spPr>
        <p:txBody>
          <a:bodyPr/>
          <a:lstStyle/>
          <a:p>
            <a:pPr eaLnBrk="1" hangingPunct="1"/>
            <a:r>
              <a:rPr lang="en-US" altLang="en-US" sz="2000" dirty="0"/>
              <a:t>The heap sort algorithm starts by using procedure BUILD-HEAP to build a heap on the input array A[1 . . </a:t>
            </a:r>
            <a:r>
              <a:rPr lang="en-US" altLang="en-US" sz="2000" i="1" dirty="0"/>
              <a:t>n</a:t>
            </a:r>
            <a:r>
              <a:rPr lang="en-US" altLang="en-US" sz="2000" dirty="0"/>
              <a:t>]. Since the maximum element of the array stored at the root </a:t>
            </a:r>
            <a:r>
              <a:rPr lang="en-US" altLang="en-US" sz="2000" i="1" dirty="0"/>
              <a:t>A</a:t>
            </a:r>
            <a:r>
              <a:rPr lang="en-US" altLang="en-US" sz="2000" dirty="0"/>
              <a:t>[1], it can be put into its correct final position by exchanging it with </a:t>
            </a:r>
            <a:r>
              <a:rPr lang="en-US" altLang="en-US" sz="2000" i="1" dirty="0"/>
              <a:t>A</a:t>
            </a:r>
            <a:r>
              <a:rPr lang="en-US" altLang="en-US" sz="2000" dirty="0"/>
              <a:t>[</a:t>
            </a:r>
            <a:r>
              <a:rPr lang="en-US" altLang="en-US" sz="2000" i="1" dirty="0"/>
              <a:t>n</a:t>
            </a:r>
            <a:r>
              <a:rPr lang="en-US" altLang="en-US" sz="2000" dirty="0"/>
              <a:t>] (the last element in </a:t>
            </a:r>
            <a:r>
              <a:rPr lang="en-US" altLang="en-US" sz="2000" i="1" dirty="0"/>
              <a:t>A</a:t>
            </a:r>
            <a:r>
              <a:rPr lang="en-US" altLang="en-US" sz="2000" dirty="0"/>
              <a:t>). If we now discard node n from the heap than the remaining elements can be made into heap. Note that the new element at the root may violate the heap property. All that is needed to restore the heap property.</a:t>
            </a:r>
          </a:p>
          <a:p>
            <a:pPr eaLnBrk="1" hangingPunct="1"/>
            <a:endParaRPr lang="en-US" altLang="en-US" sz="2000" dirty="0"/>
          </a:p>
          <a:p>
            <a:pPr eaLnBrk="1" hangingPunct="1">
              <a:buFont typeface="Wingdings" pitchFamily="2" charset="2"/>
              <a:buNone/>
            </a:pPr>
            <a:r>
              <a:rPr lang="en-US" altLang="en-US" sz="2000" dirty="0"/>
              <a:t>	</a:t>
            </a:r>
            <a:r>
              <a:rPr lang="en-US" altLang="en-US" sz="2000" b="1" dirty="0">
                <a:cs typeface="Arial" panose="020B0604020202020204" pitchFamily="34" charset="0"/>
              </a:rPr>
              <a:t>Heapsort(A)</a:t>
            </a:r>
          </a:p>
          <a:p>
            <a:pPr eaLnBrk="1" hangingPunct="1">
              <a:buFont typeface="Wingdings" pitchFamily="2" charset="2"/>
              <a:buNone/>
            </a:pPr>
            <a:r>
              <a:rPr lang="en-US" altLang="en-US" sz="2000" b="1" dirty="0">
                <a:cs typeface="Arial" panose="020B0604020202020204" pitchFamily="34" charset="0"/>
              </a:rPr>
              <a:t>	{</a:t>
            </a:r>
            <a:r>
              <a:rPr lang="en-US" altLang="en-US" sz="2000" dirty="0">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        </a:t>
            </a:r>
            <a:r>
              <a:rPr lang="en-US" altLang="en-US" sz="2000" b="1" dirty="0" err="1">
                <a:cs typeface="Arial" panose="020B0604020202020204" pitchFamily="34" charset="0"/>
              </a:rPr>
              <a:t>Buildheap</a:t>
            </a:r>
            <a:r>
              <a:rPr lang="en-US" altLang="en-US" sz="2000" b="1" dirty="0">
                <a:cs typeface="Arial" panose="020B0604020202020204" pitchFamily="34" charset="0"/>
              </a:rPr>
              <a:t>(A)</a:t>
            </a:r>
            <a:r>
              <a:rPr lang="en-US" altLang="en-US" sz="2000" dirty="0">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        for </a:t>
            </a:r>
            <a:r>
              <a:rPr lang="en-US" altLang="en-US" sz="2000" b="1" dirty="0" err="1">
                <a:cs typeface="Arial" panose="020B0604020202020204" pitchFamily="34" charset="0"/>
              </a:rPr>
              <a:t>i</a:t>
            </a:r>
            <a:r>
              <a:rPr lang="en-US" altLang="en-US" sz="2000" b="1" dirty="0">
                <a:cs typeface="Arial" panose="020B0604020202020204" pitchFamily="34" charset="0"/>
              </a:rPr>
              <a:t> </a:t>
            </a:r>
            <a:r>
              <a:rPr lang="en-US" altLang="en-US" sz="2000" b="1" dirty="0">
                <a:cs typeface="Arial" panose="020B0604020202020204" pitchFamily="34" charset="0"/>
                <a:sym typeface="Wingdings" pitchFamily="2" charset="2"/>
              </a:rPr>
              <a:t></a:t>
            </a:r>
            <a:r>
              <a:rPr lang="en-US" altLang="en-US" sz="2000" b="1" dirty="0">
                <a:cs typeface="Arial" panose="020B0604020202020204" pitchFamily="34" charset="0"/>
              </a:rPr>
              <a:t> length[A] </a:t>
            </a:r>
            <a:r>
              <a:rPr lang="en-US" altLang="en-US" sz="2000" b="1" dirty="0">
                <a:solidFill>
                  <a:srgbClr val="92D050"/>
                </a:solidFill>
                <a:cs typeface="Arial" panose="020B0604020202020204" pitchFamily="34" charset="0"/>
              </a:rPr>
              <a:t>//down to 2</a:t>
            </a:r>
            <a:r>
              <a:rPr lang="en-US" altLang="en-US" sz="2000" dirty="0">
                <a:solidFill>
                  <a:srgbClr val="92D050"/>
                </a:solidFill>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            do swap A[1] </a:t>
            </a:r>
            <a:r>
              <a:rPr lang="en-US" altLang="en-US" sz="2000" b="1" dirty="0">
                <a:cs typeface="Arial" panose="020B0604020202020204" pitchFamily="34" charset="0"/>
                <a:sym typeface="Wingdings" pitchFamily="2" charset="2"/>
              </a:rPr>
              <a:t></a:t>
            </a:r>
            <a:r>
              <a:rPr lang="en-US" altLang="en-US" sz="2000" b="1" dirty="0">
                <a:cs typeface="Arial" panose="020B0604020202020204" pitchFamily="34" charset="0"/>
              </a:rPr>
              <a:t> A[</a:t>
            </a:r>
            <a:r>
              <a:rPr lang="en-US" altLang="en-US" sz="2000" b="1" dirty="0" err="1">
                <a:cs typeface="Arial" panose="020B0604020202020204" pitchFamily="34" charset="0"/>
              </a:rPr>
              <a:t>i</a:t>
            </a:r>
            <a:r>
              <a:rPr lang="en-US" altLang="en-US" sz="2000" b="1" dirty="0">
                <a:cs typeface="Arial" panose="020B0604020202020204" pitchFamily="34" charset="0"/>
              </a:rPr>
              <a:t>]</a:t>
            </a:r>
            <a:r>
              <a:rPr lang="en-US" altLang="en-US" sz="2000" dirty="0">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            </a:t>
            </a:r>
            <a:r>
              <a:rPr lang="en-US" altLang="en-US" sz="2000" b="1" dirty="0" err="1">
                <a:cs typeface="Arial" panose="020B0604020202020204" pitchFamily="34" charset="0"/>
              </a:rPr>
              <a:t>heapsize</a:t>
            </a:r>
            <a:r>
              <a:rPr lang="en-US" altLang="en-US" sz="2000" b="1" dirty="0">
                <a:cs typeface="Arial" panose="020B0604020202020204" pitchFamily="34" charset="0"/>
              </a:rPr>
              <a:t>[A] </a:t>
            </a:r>
            <a:r>
              <a:rPr lang="en-US" altLang="en-US" sz="2000" b="1" dirty="0">
                <a:cs typeface="Arial" panose="020B0604020202020204" pitchFamily="34" charset="0"/>
                <a:sym typeface="Wingdings" pitchFamily="2" charset="2"/>
              </a:rPr>
              <a:t></a:t>
            </a:r>
            <a:r>
              <a:rPr lang="en-US" altLang="en-US" sz="2000" b="1" dirty="0">
                <a:cs typeface="Arial" panose="020B0604020202020204" pitchFamily="34" charset="0"/>
              </a:rPr>
              <a:t> </a:t>
            </a:r>
            <a:r>
              <a:rPr lang="en-US" altLang="en-US" sz="2000" b="1" dirty="0" err="1">
                <a:cs typeface="Arial" panose="020B0604020202020204" pitchFamily="34" charset="0"/>
              </a:rPr>
              <a:t>heapsize</a:t>
            </a:r>
            <a:r>
              <a:rPr lang="en-US" altLang="en-US" sz="2000" b="1" dirty="0">
                <a:cs typeface="Arial" panose="020B0604020202020204" pitchFamily="34" charset="0"/>
              </a:rPr>
              <a:t>[A] - 1</a:t>
            </a:r>
            <a:r>
              <a:rPr lang="en-US" altLang="en-US" sz="2000" dirty="0">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            </a:t>
            </a:r>
            <a:r>
              <a:rPr lang="en-US" altLang="en-US" sz="2000" b="1" dirty="0" err="1">
                <a:cs typeface="Arial" panose="020B0604020202020204" pitchFamily="34" charset="0"/>
              </a:rPr>
              <a:t>Heapify</a:t>
            </a:r>
            <a:r>
              <a:rPr lang="en-US" altLang="en-US" sz="2000" b="1" dirty="0">
                <a:cs typeface="Arial" panose="020B0604020202020204" pitchFamily="34" charset="0"/>
              </a:rPr>
              <a:t>(A, 1)</a:t>
            </a:r>
            <a:r>
              <a:rPr lang="en-US" altLang="en-US" sz="2000" dirty="0">
                <a:cs typeface="Arial" panose="020B0604020202020204" pitchFamily="34" charset="0"/>
              </a:rPr>
              <a:t> </a:t>
            </a:r>
            <a:br>
              <a:rPr lang="en-US" altLang="en-US" sz="2000" dirty="0">
                <a:cs typeface="Arial" panose="020B0604020202020204" pitchFamily="34" charset="0"/>
              </a:rPr>
            </a:br>
            <a:r>
              <a:rPr lang="en-US" altLang="en-US" sz="2000" b="1" dirty="0">
                <a:cs typeface="Arial" panose="020B0604020202020204" pitchFamily="34" charset="0"/>
              </a:rPr>
              <a:t>}</a:t>
            </a:r>
            <a:r>
              <a:rPr lang="en-US" altLang="en-US" sz="2000" dirty="0">
                <a:cs typeface="Arial" panose="020B0604020202020204" pitchFamily="34" charset="0"/>
              </a:rPr>
              <a:t> </a:t>
            </a:r>
          </a:p>
          <a:p>
            <a:pPr eaLnBrk="1" hangingPunct="1"/>
            <a:endParaRPr lang="en-US"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0D50-280E-E159-66A8-A5A2E1076347}"/>
              </a:ext>
            </a:extLst>
          </p:cNvPr>
          <p:cNvSpPr>
            <a:spLocks noGrp="1"/>
          </p:cNvSpPr>
          <p:nvPr>
            <p:ph type="title"/>
          </p:nvPr>
        </p:nvSpPr>
        <p:spPr/>
        <p:txBody>
          <a:bodyPr/>
          <a:lstStyle/>
          <a:p>
            <a:pPr eaLnBrk="1" fontAlgn="auto" hangingPunct="1">
              <a:spcAft>
                <a:spcPts val="0"/>
              </a:spcAft>
              <a:defRPr/>
            </a:pPr>
            <a:r>
              <a:rPr lang="en-US" dirty="0"/>
              <a:t>Time Analysis</a:t>
            </a:r>
          </a:p>
        </p:txBody>
      </p:sp>
      <p:sp>
        <p:nvSpPr>
          <p:cNvPr id="44035" name="Content Placeholder 2">
            <a:extLst>
              <a:ext uri="{FF2B5EF4-FFF2-40B4-BE49-F238E27FC236}">
                <a16:creationId xmlns:a16="http://schemas.microsoft.com/office/drawing/2014/main" id="{29F15348-26D9-97B4-45AF-20182F18E4EF}"/>
              </a:ext>
            </a:extLst>
          </p:cNvPr>
          <p:cNvSpPr>
            <a:spLocks noGrp="1"/>
          </p:cNvSpPr>
          <p:nvPr>
            <p:ph sz="quarter" idx="1"/>
          </p:nvPr>
        </p:nvSpPr>
        <p:spPr>
          <a:xfrm>
            <a:off x="457200" y="1600200"/>
            <a:ext cx="7467600" cy="4873625"/>
          </a:xfrm>
        </p:spPr>
        <p:txBody>
          <a:bodyPr/>
          <a:lstStyle/>
          <a:p>
            <a:pPr eaLnBrk="1" hangingPunct="1"/>
            <a:r>
              <a:rPr lang="en-US" altLang="en-US"/>
              <a:t>Build Heap Algorithm will run in O(n) time</a:t>
            </a:r>
          </a:p>
          <a:p>
            <a:pPr eaLnBrk="1" hangingPunct="1"/>
            <a:r>
              <a:rPr lang="en-US" altLang="en-US"/>
              <a:t>There are </a:t>
            </a:r>
            <a:r>
              <a:rPr lang="en-US" altLang="en-US" i="1"/>
              <a:t>n</a:t>
            </a:r>
            <a:r>
              <a:rPr lang="en-US" altLang="en-US"/>
              <a:t>-1 calls to Heapify each call requires O(log </a:t>
            </a:r>
            <a:r>
              <a:rPr lang="en-US" altLang="en-US" i="1"/>
              <a:t>n</a:t>
            </a:r>
            <a:r>
              <a:rPr lang="en-US" altLang="en-US"/>
              <a:t>) time</a:t>
            </a:r>
          </a:p>
          <a:p>
            <a:pPr eaLnBrk="1" hangingPunct="1"/>
            <a:r>
              <a:rPr lang="en-US" altLang="en-US"/>
              <a:t>Heap sort program combine Build Heap program and Heapify, therefore it has the running time of O(n log n) time</a:t>
            </a:r>
          </a:p>
          <a:p>
            <a:pPr eaLnBrk="1" hangingPunct="1"/>
            <a:r>
              <a:rPr lang="en-US" altLang="zh-CN"/>
              <a:t>Total time complexity: O(n log n)</a:t>
            </a:r>
          </a:p>
          <a:p>
            <a:pPr eaLnBrk="1" hangingPunct="1"/>
            <a:endParaRPr lang="en-US" altLang="en-US"/>
          </a:p>
          <a:p>
            <a:pPr eaLnBrk="1" hangingPunct="1"/>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062D-CC7E-1B60-99A4-72F4798B4D8E}"/>
              </a:ext>
            </a:extLst>
          </p:cNvPr>
          <p:cNvSpPr>
            <a:spLocks noGrp="1"/>
          </p:cNvSpPr>
          <p:nvPr>
            <p:ph type="title"/>
          </p:nvPr>
        </p:nvSpPr>
        <p:spPr>
          <a:xfrm>
            <a:off x="251520" y="260648"/>
            <a:ext cx="8248048" cy="546942"/>
          </a:xfrm>
        </p:spPr>
        <p:txBody>
          <a:bodyPr/>
          <a:lstStyle/>
          <a:p>
            <a:pPr eaLnBrk="1" fontAlgn="auto" hangingPunct="1">
              <a:spcAft>
                <a:spcPts val="0"/>
              </a:spcAft>
              <a:defRPr/>
            </a:pPr>
            <a:r>
              <a:rPr lang="en-US" dirty="0"/>
              <a:t>Comparison with Quick Sort and Merge Sort</a:t>
            </a:r>
          </a:p>
        </p:txBody>
      </p:sp>
      <p:sp>
        <p:nvSpPr>
          <p:cNvPr id="45059" name="Content Placeholder 2">
            <a:extLst>
              <a:ext uri="{FF2B5EF4-FFF2-40B4-BE49-F238E27FC236}">
                <a16:creationId xmlns:a16="http://schemas.microsoft.com/office/drawing/2014/main" id="{09444C2A-830B-2F57-511B-5585470185DB}"/>
              </a:ext>
            </a:extLst>
          </p:cNvPr>
          <p:cNvSpPr>
            <a:spLocks noGrp="1"/>
          </p:cNvSpPr>
          <p:nvPr>
            <p:ph sz="quarter" idx="1"/>
          </p:nvPr>
        </p:nvSpPr>
        <p:spPr>
          <a:xfrm>
            <a:off x="467544" y="1412776"/>
            <a:ext cx="7467600" cy="4873625"/>
          </a:xfrm>
        </p:spPr>
        <p:txBody>
          <a:bodyPr/>
          <a:lstStyle/>
          <a:p>
            <a:pPr eaLnBrk="1" hangingPunct="1"/>
            <a:r>
              <a:rPr lang="en-US" altLang="en-US" sz="2000" dirty="0"/>
              <a:t>Quick sort is typically somewhat faster, due to better cache behavior and other factors, but the worst-case running time for quick sort is O (</a:t>
            </a:r>
            <a:r>
              <a:rPr lang="en-US" altLang="en-US" sz="2000" i="1" dirty="0"/>
              <a:t>n</a:t>
            </a:r>
            <a:r>
              <a:rPr lang="en-US" altLang="en-US" sz="2000" baseline="30000" dirty="0"/>
              <a:t>2</a:t>
            </a:r>
            <a:r>
              <a:rPr lang="en-US" altLang="en-US" sz="2000" dirty="0"/>
              <a:t>), which is unacceptable for large data sets and can be deliberately triggered given enough knowledge of the implementation, creating a security risk. </a:t>
            </a:r>
          </a:p>
          <a:p>
            <a:pPr eaLnBrk="1" hangingPunct="1">
              <a:buFont typeface="Wingdings" pitchFamily="2" charset="2"/>
              <a:buNone/>
            </a:pPr>
            <a:endParaRPr lang="en-US" altLang="en-US" sz="2000" dirty="0"/>
          </a:p>
          <a:p>
            <a:pPr eaLnBrk="1" hangingPunct="1"/>
            <a:r>
              <a:rPr lang="en-US" altLang="en-US" sz="2000" dirty="0"/>
              <a:t>The quick sort algorithm also requires O (log </a:t>
            </a:r>
            <a:r>
              <a:rPr lang="en-US" altLang="en-US" sz="2000" i="1" dirty="0"/>
              <a:t>n</a:t>
            </a:r>
            <a:r>
              <a:rPr lang="en-US" altLang="en-US" sz="2000" dirty="0"/>
              <a:t>) extra storage space, making it not a strictly in-place algorithm. This typically does not pose a problem except on the smallest embedded systems, or on systems where memory allocation is highly restricted. Constant space (in-place) variants of quick sort are possible to construct, but are rarely used in practice due to their extra complexity. </a:t>
            </a:r>
          </a:p>
          <a:p>
            <a:pPr eaLnBrk="1" hangingPunct="1"/>
            <a:endParaRPr lang="en-US" altLang="en-US" sz="2000" dirty="0"/>
          </a:p>
          <a:p>
            <a:pPr eaLnBrk="1" hangingPunct="1"/>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A6DB-3F81-E97B-89B7-31EA72C5CDA5}"/>
              </a:ext>
            </a:extLst>
          </p:cNvPr>
          <p:cNvSpPr>
            <a:spLocks noGrp="1"/>
          </p:cNvSpPr>
          <p:nvPr>
            <p:ph type="title"/>
          </p:nvPr>
        </p:nvSpPr>
        <p:spPr>
          <a:xfrm>
            <a:off x="251520" y="260648"/>
            <a:ext cx="8248048" cy="546942"/>
          </a:xfrm>
        </p:spPr>
        <p:txBody>
          <a:bodyPr/>
          <a:lstStyle/>
          <a:p>
            <a:pPr eaLnBrk="1" fontAlgn="auto" hangingPunct="1">
              <a:spcAft>
                <a:spcPts val="0"/>
              </a:spcAft>
              <a:defRPr/>
            </a:pPr>
            <a:r>
              <a:rPr lang="en-US" dirty="0"/>
              <a:t>Comparison with Quick Sort and Merge Sort </a:t>
            </a:r>
          </a:p>
        </p:txBody>
      </p:sp>
      <p:sp>
        <p:nvSpPr>
          <p:cNvPr id="46083" name="Content Placeholder 2">
            <a:extLst>
              <a:ext uri="{FF2B5EF4-FFF2-40B4-BE49-F238E27FC236}">
                <a16:creationId xmlns:a16="http://schemas.microsoft.com/office/drawing/2014/main" id="{3DE74F4B-F3DE-7676-1E4D-16B2683E3417}"/>
              </a:ext>
            </a:extLst>
          </p:cNvPr>
          <p:cNvSpPr>
            <a:spLocks noGrp="1"/>
          </p:cNvSpPr>
          <p:nvPr>
            <p:ph sz="quarter" idx="1"/>
          </p:nvPr>
        </p:nvSpPr>
        <p:spPr>
          <a:xfrm>
            <a:off x="539552" y="1412776"/>
            <a:ext cx="7467600" cy="4873625"/>
          </a:xfrm>
        </p:spPr>
        <p:txBody>
          <a:bodyPr/>
          <a:lstStyle/>
          <a:p>
            <a:pPr eaLnBrk="1" hangingPunct="1"/>
            <a:r>
              <a:rPr lang="en-US" altLang="en-US" sz="2000" dirty="0"/>
              <a:t>Thus, because of the O(</a:t>
            </a:r>
            <a:r>
              <a:rPr lang="en-US" altLang="en-US" sz="2000" i="1" dirty="0"/>
              <a:t>n</a:t>
            </a:r>
            <a:r>
              <a:rPr lang="en-US" altLang="en-US" sz="2000" dirty="0"/>
              <a:t> log </a:t>
            </a:r>
            <a:r>
              <a:rPr lang="en-US" altLang="en-US" sz="2000" i="1" dirty="0"/>
              <a:t>n</a:t>
            </a:r>
            <a:r>
              <a:rPr lang="en-US" altLang="en-US" sz="2000" dirty="0"/>
              <a:t>) upper bound on heap sort’s running time and constant upper bound on its auxiliary storage, embedded systems with real-time constraints or systems concerned with security often use heap sort. </a:t>
            </a:r>
          </a:p>
          <a:p>
            <a:pPr eaLnBrk="1" hangingPunct="1">
              <a:buFont typeface="Wingdings" pitchFamily="2" charset="2"/>
              <a:buNone/>
            </a:pPr>
            <a:endParaRPr lang="en-US" altLang="en-US" sz="2000" dirty="0"/>
          </a:p>
          <a:p>
            <a:pPr eaLnBrk="1" hangingPunct="1"/>
            <a:r>
              <a:rPr lang="en-US" altLang="en-US" sz="2000" dirty="0"/>
              <a:t>Heap sort also competes with merge sort, which has the same time bounds, but requires Ω(n) auxiliary space, whereas heap sort requires only a constant amount. Heap sort also typically runs more quickly in practice. However, merge sort is simpler to understand than heap sort, is a stable sort, parallelizes better, and can be easily adapted to operate on linked lists and very large lists stored on slow-to-access media such as disk storage or network attached storage. Heap sort shares none of these benefits; in particular, it relies strongly on random access. </a:t>
            </a:r>
          </a:p>
          <a:p>
            <a:pPr eaLnBrk="1" hangingPunct="1"/>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609600" y="304800"/>
            <a:ext cx="8077200" cy="1143000"/>
          </a:xfrm>
        </p:spPr>
        <p:txBody>
          <a:bodyPr/>
          <a:lstStyle/>
          <a:p>
            <a:r>
              <a:rPr lang="en-US"/>
              <a:t>Summary of Sorting Algorithms</a:t>
            </a:r>
          </a:p>
        </p:txBody>
      </p:sp>
      <p:graphicFrame>
        <p:nvGraphicFramePr>
          <p:cNvPr id="144644" name="Group 1284"/>
          <p:cNvGraphicFramePr>
            <a:graphicFrameLocks noGrp="1"/>
          </p:cNvGraphicFramePr>
          <p:nvPr>
            <p:extLst>
              <p:ext uri="{D42A27DB-BD31-4B8C-83A1-F6EECF244321}">
                <p14:modId xmlns:p14="http://schemas.microsoft.com/office/powerpoint/2010/main" val="2621965515"/>
              </p:ext>
            </p:extLst>
          </p:nvPr>
        </p:nvGraphicFramePr>
        <p:xfrm>
          <a:off x="657225" y="1447800"/>
          <a:ext cx="7829550" cy="4424839"/>
        </p:xfrm>
        <a:graphic>
          <a:graphicData uri="http://schemas.openxmlformats.org/drawingml/2006/table">
            <a:tbl>
              <a:tblPr firstRow="1" bandRow="1">
                <a:tableStyleId>{775DCB02-9BB8-47FD-8907-85C794F793BA}</a:tableStyleId>
              </a:tblPr>
              <a:tblGrid>
                <a:gridCol w="2353582">
                  <a:extLst>
                    <a:ext uri="{9D8B030D-6E8A-4147-A177-3AD203B41FA5}">
                      <a16:colId xmlns:a16="http://schemas.microsoft.com/office/drawing/2014/main" val="20000"/>
                    </a:ext>
                  </a:extLst>
                </a:gridCol>
                <a:gridCol w="1976253">
                  <a:extLst>
                    <a:ext uri="{9D8B030D-6E8A-4147-A177-3AD203B41FA5}">
                      <a16:colId xmlns:a16="http://schemas.microsoft.com/office/drawing/2014/main" val="20001"/>
                    </a:ext>
                  </a:extLst>
                </a:gridCol>
                <a:gridCol w="3499715">
                  <a:extLst>
                    <a:ext uri="{9D8B030D-6E8A-4147-A177-3AD203B41FA5}">
                      <a16:colId xmlns:a16="http://schemas.microsoft.com/office/drawing/2014/main" val="20002"/>
                    </a:ext>
                  </a:extLst>
                </a:gridCol>
              </a:tblGrid>
              <a:tr h="4916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dirty="0">
                          <a:ln>
                            <a:noFill/>
                          </a:ln>
                          <a:effectLst/>
                        </a:rPr>
                        <a:t>Algorithm</a:t>
                      </a:r>
                      <a:endParaRPr kumimoji="0" lang="en-US" sz="2800" b="0" i="0" u="none" strike="noStrike" cap="none" normalizeH="0" baseline="0" dirty="0">
                        <a:ln>
                          <a:noFill/>
                        </a:ln>
                        <a:solidFill>
                          <a:schemeClr val="tx2"/>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a:ln>
                            <a:noFill/>
                          </a:ln>
                          <a:effectLst/>
                        </a:rPr>
                        <a:t>Time</a:t>
                      </a:r>
                      <a:endParaRPr kumimoji="0" lang="en-US" sz="2800" b="0" i="0" u="none" strike="noStrike" cap="none" normalizeH="0" baseline="0">
                        <a:ln>
                          <a:noFill/>
                        </a:ln>
                        <a:solidFill>
                          <a:schemeClr val="tx2"/>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dirty="0">
                          <a:ln>
                            <a:noFill/>
                          </a:ln>
                          <a:effectLst/>
                        </a:rPr>
                        <a:t>Notes</a:t>
                      </a:r>
                      <a:endParaRPr kumimoji="0" lang="en-US" sz="2800" b="0" i="0" u="none" strike="noStrike" cap="none" normalizeH="0" baseline="0" dirty="0">
                        <a:ln>
                          <a:noFill/>
                        </a:ln>
                        <a:solidFill>
                          <a:schemeClr val="tx2"/>
                        </a:solidFill>
                        <a:effectLst/>
                        <a:latin typeface="Tahoma" pitchFamily="34" charset="0"/>
                      </a:endParaRPr>
                    </a:p>
                  </a:txBody>
                  <a:tcPr anchor="ctr" horzOverflow="overflow"/>
                </a:tc>
                <a:extLst>
                  <a:ext uri="{0D108BD9-81ED-4DB2-BD59-A6C34878D82A}">
                    <a16:rowId xmlns:a16="http://schemas.microsoft.com/office/drawing/2014/main" val="10000"/>
                  </a:ext>
                </a:extLst>
              </a:tr>
              <a:tr h="7617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Selection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a:t>
                      </a:r>
                      <a:r>
                        <a:rPr kumimoji="0" lang="en-US" sz="2400" u="none" strike="noStrike" cap="none" normalizeH="0" baseline="30000" dirty="0">
                          <a:ln>
                            <a:noFill/>
                          </a:ln>
                          <a:effectLst/>
                        </a:rPr>
                        <a:t>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slow (good for small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1"/>
                  </a:ext>
                </a:extLst>
              </a:tr>
              <a:tr h="7602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Insertion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a:t>
                      </a:r>
                      <a:r>
                        <a:rPr kumimoji="0" lang="en-US" sz="2400" u="none" strike="noStrike" cap="none" normalizeH="0" baseline="30000" dirty="0">
                          <a:ln>
                            <a:noFill/>
                          </a:ln>
                          <a:effectLst/>
                        </a:rPr>
                        <a:t>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slow (good for small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2"/>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Merge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 log n)</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fast  (good for large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3"/>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Quick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 log n)</a:t>
                      </a:r>
                      <a:br>
                        <a:rPr kumimoji="0" lang="en-US" sz="2400" u="none" strike="noStrike" cap="none" normalizeH="0" baseline="0" dirty="0">
                          <a:ln>
                            <a:noFill/>
                          </a:ln>
                          <a:effectLst/>
                        </a:rPr>
                      </a:br>
                      <a:r>
                        <a:rPr kumimoji="0" lang="en-US" sz="2400" u="none" strike="noStrike" cap="none" normalizeH="0" baseline="0" dirty="0">
                          <a:ln>
                            <a:noFill/>
                          </a:ln>
                          <a:effectLst/>
                        </a:rPr>
                        <a:t>expected</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 randomized</a:t>
                      </a:r>
                    </a:p>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 fastest (good for large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4"/>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Heap sort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sz="2400" u="none" strike="noStrike" cap="none" normalizeH="0" baseline="0" dirty="0">
                          <a:ln>
                            <a:noFill/>
                          </a:ln>
                          <a:effectLst/>
                        </a:rPr>
                        <a:t>O(n log n)</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1514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1. Quick Sort: Illustration</a:t>
            </a:r>
            <a:endParaRPr lang="en-US" dirty="0">
              <a:latin typeface="Arial" charset="0"/>
              <a:cs typeface="Arial" charset="0"/>
            </a:endParaRPr>
          </a:p>
        </p:txBody>
      </p:sp>
      <p:pic>
        <p:nvPicPr>
          <p:cNvPr id="8" name="Picture 7" descr="Text&#10;&#10;Description automatically generated">
            <a:extLst>
              <a:ext uri="{FF2B5EF4-FFF2-40B4-BE49-F238E27FC236}">
                <a16:creationId xmlns:a16="http://schemas.microsoft.com/office/drawing/2014/main" id="{8FBDB3FC-2C56-FDDB-2D6B-36D31F819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530" y="1268760"/>
            <a:ext cx="4912940" cy="2947764"/>
          </a:xfrm>
          <a:prstGeom prst="rect">
            <a:avLst/>
          </a:prstGeom>
        </p:spPr>
      </p:pic>
      <p:sp>
        <p:nvSpPr>
          <p:cNvPr id="11" name="TextBox 10">
            <a:extLst>
              <a:ext uri="{FF2B5EF4-FFF2-40B4-BE49-F238E27FC236}">
                <a16:creationId xmlns:a16="http://schemas.microsoft.com/office/drawing/2014/main" id="{113B3887-5337-3247-7145-59CD3648DFE4}"/>
              </a:ext>
            </a:extLst>
          </p:cNvPr>
          <p:cNvSpPr txBox="1"/>
          <p:nvPr/>
        </p:nvSpPr>
        <p:spPr bwMode="auto">
          <a:xfrm>
            <a:off x="3059832" y="3933056"/>
            <a:ext cx="4912940" cy="867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marL="457200" indent="-457200" algn="l">
              <a:buAutoNum type="arabicPeriod"/>
            </a:pPr>
            <a:r>
              <a:rPr lang="en-AU" i="0" dirty="0">
                <a:effectLst/>
                <a:latin typeface="Helvetica" pitchFamily="2" charset="0"/>
              </a:rPr>
              <a:t>Select the Pivot Element</a:t>
            </a:r>
          </a:p>
          <a:p>
            <a:pPr marL="457200" indent="-457200" algn="l">
              <a:buAutoNum type="arabicPeriod"/>
            </a:pPr>
            <a:r>
              <a:rPr lang="en-AU" i="0" dirty="0">
                <a:effectLst/>
                <a:latin typeface="Helvetica" pitchFamily="2" charset="0"/>
              </a:rPr>
              <a:t>Rearrange the Array</a:t>
            </a:r>
            <a:endParaRPr lang="en-AU" dirty="0">
              <a:latin typeface="Helvetica" pitchFamily="2" charset="0"/>
            </a:endParaRPr>
          </a:p>
          <a:p>
            <a:pPr marL="457200" indent="-457200" algn="l">
              <a:buAutoNum type="arabicPeriod"/>
            </a:pPr>
            <a:r>
              <a:rPr lang="en-AU" i="0" dirty="0">
                <a:effectLst/>
                <a:latin typeface="Helvetica" pitchFamily="2" charset="0"/>
              </a:rPr>
              <a:t>Divide Subarrays</a:t>
            </a:r>
          </a:p>
        </p:txBody>
      </p:sp>
    </p:spTree>
    <p:extLst>
      <p:ext uri="{BB962C8B-B14F-4D97-AF65-F5344CB8AC3E}">
        <p14:creationId xmlns:p14="http://schemas.microsoft.com/office/powerpoint/2010/main" val="77479962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1. Quick Sort: Extra illustration</a:t>
            </a:r>
            <a:endParaRPr lang="en-US" dirty="0">
              <a:latin typeface="Arial" charset="0"/>
              <a:cs typeface="Arial" charset="0"/>
            </a:endParaRPr>
          </a:p>
        </p:txBody>
      </p:sp>
      <p:pic>
        <p:nvPicPr>
          <p:cNvPr id="4" name="Picture 3" descr="A screenshot of a computer screen&#10;&#10;Description automatically generated with medium confidence">
            <a:extLst>
              <a:ext uri="{FF2B5EF4-FFF2-40B4-BE49-F238E27FC236}">
                <a16:creationId xmlns:a16="http://schemas.microsoft.com/office/drawing/2014/main" id="{D980AEAF-F623-317B-52BC-B1AA16C799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7928" y="1484784"/>
            <a:ext cx="5868144" cy="4191532"/>
          </a:xfrm>
          <a:prstGeom prst="rect">
            <a:avLst/>
          </a:prstGeom>
        </p:spPr>
      </p:pic>
    </p:spTree>
    <p:extLst>
      <p:ext uri="{BB962C8B-B14F-4D97-AF65-F5344CB8AC3E}">
        <p14:creationId xmlns:p14="http://schemas.microsoft.com/office/powerpoint/2010/main" val="41392756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58" name="Rectangle 50"/>
          <p:cNvSpPr>
            <a:spLocks noChangeArrowheads="1"/>
          </p:cNvSpPr>
          <p:nvPr/>
        </p:nvSpPr>
        <p:spPr bwMode="auto">
          <a:xfrm>
            <a:off x="6273800" y="5981700"/>
            <a:ext cx="228600" cy="3429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10" name="Rectangle 2"/>
          <p:cNvSpPr>
            <a:spLocks noGrp="1" noChangeArrowheads="1"/>
          </p:cNvSpPr>
          <p:nvPr>
            <p:ph type="title"/>
          </p:nvPr>
        </p:nvSpPr>
        <p:spPr/>
        <p:txBody>
          <a:bodyPr/>
          <a:lstStyle/>
          <a:p>
            <a:r>
              <a:rPr lang="en-US" dirty="0"/>
              <a:t>1. Quick Sort</a:t>
            </a:r>
          </a:p>
        </p:txBody>
      </p:sp>
      <p:sp>
        <p:nvSpPr>
          <p:cNvPr id="145411" name="Rectangle 3" descr="Rectangle: Click to edit Master text styles&#10;Second level&#10;Third level&#10;Fourth level&#10;Fifth level"/>
          <p:cNvSpPr>
            <a:spLocks noGrp="1" noChangeArrowheads="1"/>
          </p:cNvSpPr>
          <p:nvPr>
            <p:ph type="body" sz="half" idx="1"/>
          </p:nvPr>
        </p:nvSpPr>
        <p:spPr>
          <a:xfrm>
            <a:off x="539552" y="1052736"/>
            <a:ext cx="4419600" cy="5257800"/>
          </a:xfrm>
        </p:spPr>
        <p:txBody>
          <a:bodyPr>
            <a:noAutofit/>
          </a:bodyPr>
          <a:lstStyle/>
          <a:p>
            <a:r>
              <a:rPr lang="en-US" sz="2500" dirty="0">
                <a:solidFill>
                  <a:srgbClr val="000000"/>
                </a:solidFill>
              </a:rPr>
              <a:t>Quick sort is a randomized sorting algorithm based on the divide-and-conquer paradigm:</a:t>
            </a:r>
          </a:p>
          <a:p>
            <a:pPr lvl="1"/>
            <a:r>
              <a:rPr lang="en-US" b="1" dirty="0">
                <a:solidFill>
                  <a:srgbClr val="000000"/>
                </a:solidFill>
              </a:rPr>
              <a:t>Divide</a:t>
            </a:r>
            <a:r>
              <a:rPr lang="en-US" dirty="0">
                <a:solidFill>
                  <a:srgbClr val="000000"/>
                </a:solidFill>
              </a:rPr>
              <a:t>: pick a random element </a:t>
            </a:r>
            <a:r>
              <a:rPr lang="en-US" b="1" dirty="0">
                <a:solidFill>
                  <a:srgbClr val="000000"/>
                </a:solidFill>
                <a:latin typeface="Cambria Math"/>
                <a:cs typeface="Cambria Math"/>
              </a:rPr>
              <a:t>x</a:t>
            </a:r>
            <a:r>
              <a:rPr lang="en-US" dirty="0">
                <a:solidFill>
                  <a:srgbClr val="000000"/>
                </a:solidFill>
              </a:rPr>
              <a:t> (called the pivot) and partition sequence </a:t>
            </a:r>
            <a:r>
              <a:rPr lang="en-US" b="1" dirty="0">
                <a:solidFill>
                  <a:srgbClr val="000000"/>
                </a:solidFill>
                <a:latin typeface="Cambria Math"/>
                <a:cs typeface="Cambria Math"/>
              </a:rPr>
              <a:t>S</a:t>
            </a:r>
            <a:r>
              <a:rPr lang="en-US" dirty="0">
                <a:solidFill>
                  <a:srgbClr val="000000"/>
                </a:solidFill>
              </a:rPr>
              <a:t> into </a:t>
            </a:r>
          </a:p>
          <a:p>
            <a:pPr lvl="2"/>
            <a:r>
              <a:rPr lang="en-US" sz="2400" b="1" dirty="0">
                <a:solidFill>
                  <a:srgbClr val="000000"/>
                </a:solidFill>
                <a:latin typeface="Cambria Math"/>
                <a:cs typeface="Cambria Math"/>
              </a:rPr>
              <a:t>L</a:t>
            </a:r>
            <a:r>
              <a:rPr lang="en-US" sz="2400" b="1" dirty="0">
                <a:solidFill>
                  <a:srgbClr val="000000"/>
                </a:solidFill>
                <a:latin typeface="Times New Roman" pitchFamily="18" charset="0"/>
              </a:rPr>
              <a:t> </a:t>
            </a:r>
            <a:r>
              <a:rPr lang="en-US" sz="2400" dirty="0">
                <a:solidFill>
                  <a:srgbClr val="000000"/>
                </a:solidFill>
              </a:rPr>
              <a:t>elements less than </a:t>
            </a:r>
            <a:r>
              <a:rPr lang="en-US" sz="2400" b="1" dirty="0">
                <a:solidFill>
                  <a:srgbClr val="000000"/>
                </a:solidFill>
                <a:latin typeface="Cambria Math"/>
                <a:cs typeface="Cambria Math"/>
              </a:rPr>
              <a:t>x</a:t>
            </a:r>
          </a:p>
          <a:p>
            <a:pPr lvl="2"/>
            <a:r>
              <a:rPr lang="en-US" sz="2400" b="1" dirty="0">
                <a:solidFill>
                  <a:srgbClr val="000000"/>
                </a:solidFill>
                <a:latin typeface="Cambria Math"/>
                <a:cs typeface="Cambria Math"/>
              </a:rPr>
              <a:t>E</a:t>
            </a:r>
            <a:r>
              <a:rPr lang="en-US" sz="2400" b="1" dirty="0">
                <a:solidFill>
                  <a:srgbClr val="000000"/>
                </a:solidFill>
                <a:latin typeface="Times New Roman" pitchFamily="18" charset="0"/>
              </a:rPr>
              <a:t> </a:t>
            </a:r>
            <a:r>
              <a:rPr lang="en-US" sz="2400" dirty="0">
                <a:solidFill>
                  <a:srgbClr val="000000"/>
                </a:solidFill>
              </a:rPr>
              <a:t>elements equal to </a:t>
            </a:r>
            <a:r>
              <a:rPr lang="en-US" sz="2400" b="1" dirty="0">
                <a:solidFill>
                  <a:srgbClr val="000000"/>
                </a:solidFill>
                <a:latin typeface="Cambria Math"/>
                <a:cs typeface="Cambria Math"/>
              </a:rPr>
              <a:t>x</a:t>
            </a:r>
            <a:endParaRPr lang="en-US" sz="2400" dirty="0">
              <a:solidFill>
                <a:srgbClr val="000000"/>
              </a:solidFill>
              <a:latin typeface="Cambria Math"/>
              <a:cs typeface="Cambria Math"/>
            </a:endParaRPr>
          </a:p>
          <a:p>
            <a:pPr lvl="2"/>
            <a:r>
              <a:rPr lang="en-US" sz="2400" b="1" dirty="0">
                <a:solidFill>
                  <a:srgbClr val="000000"/>
                </a:solidFill>
                <a:latin typeface="Cambria Math"/>
                <a:cs typeface="Cambria Math"/>
              </a:rPr>
              <a:t>G</a:t>
            </a:r>
            <a:r>
              <a:rPr lang="en-US" sz="2400" b="1" dirty="0">
                <a:solidFill>
                  <a:srgbClr val="000000"/>
                </a:solidFill>
                <a:latin typeface="Times New Roman" pitchFamily="18" charset="0"/>
              </a:rPr>
              <a:t> </a:t>
            </a:r>
            <a:r>
              <a:rPr lang="en-US" sz="2400" dirty="0">
                <a:solidFill>
                  <a:srgbClr val="000000"/>
                </a:solidFill>
              </a:rPr>
              <a:t>elements greater than </a:t>
            </a:r>
            <a:r>
              <a:rPr lang="en-US" sz="2400" b="1" dirty="0">
                <a:solidFill>
                  <a:srgbClr val="000000"/>
                </a:solidFill>
                <a:latin typeface="Cambria Math"/>
                <a:cs typeface="Cambria Math"/>
              </a:rPr>
              <a:t>x</a:t>
            </a:r>
            <a:endParaRPr lang="en-US" sz="2400" dirty="0">
              <a:solidFill>
                <a:srgbClr val="000000"/>
              </a:solidFill>
              <a:latin typeface="Cambria Math"/>
              <a:cs typeface="Cambria Math"/>
            </a:endParaRPr>
          </a:p>
          <a:p>
            <a:pPr lvl="1"/>
            <a:r>
              <a:rPr lang="en-US" b="1" dirty="0">
                <a:solidFill>
                  <a:srgbClr val="000000"/>
                </a:solidFill>
              </a:rPr>
              <a:t>Recur</a:t>
            </a:r>
            <a:r>
              <a:rPr lang="en-US" dirty="0">
                <a:solidFill>
                  <a:srgbClr val="000000"/>
                </a:solidFill>
              </a:rPr>
              <a:t>: quicksort </a:t>
            </a:r>
            <a:r>
              <a:rPr lang="en-US" b="1" dirty="0">
                <a:solidFill>
                  <a:srgbClr val="000000"/>
                </a:solidFill>
                <a:latin typeface="Cambria Math"/>
                <a:cs typeface="Cambria Math"/>
              </a:rPr>
              <a:t>L</a:t>
            </a:r>
            <a:r>
              <a:rPr lang="en-US" b="1" dirty="0">
                <a:solidFill>
                  <a:srgbClr val="000000"/>
                </a:solidFill>
                <a:latin typeface="Times New Roman" pitchFamily="18" charset="0"/>
              </a:rPr>
              <a:t> </a:t>
            </a:r>
            <a:r>
              <a:rPr lang="en-US" dirty="0">
                <a:solidFill>
                  <a:srgbClr val="000000"/>
                </a:solidFill>
              </a:rPr>
              <a:t>and </a:t>
            </a:r>
            <a:r>
              <a:rPr lang="en-US" b="1" dirty="0">
                <a:solidFill>
                  <a:srgbClr val="000000"/>
                </a:solidFill>
                <a:latin typeface="Cambria Math"/>
                <a:cs typeface="Cambria Math"/>
              </a:rPr>
              <a:t>G</a:t>
            </a:r>
            <a:endParaRPr lang="en-US" dirty="0">
              <a:solidFill>
                <a:srgbClr val="000000"/>
              </a:solidFill>
              <a:latin typeface="Cambria Math"/>
              <a:cs typeface="Cambria Math"/>
            </a:endParaRPr>
          </a:p>
          <a:p>
            <a:pPr lvl="1"/>
            <a:r>
              <a:rPr lang="en-US" b="1" dirty="0">
                <a:solidFill>
                  <a:srgbClr val="000000"/>
                </a:solidFill>
              </a:rPr>
              <a:t>Conquer</a:t>
            </a:r>
            <a:r>
              <a:rPr lang="en-US" dirty="0">
                <a:solidFill>
                  <a:srgbClr val="000000"/>
                </a:solidFill>
              </a:rPr>
              <a:t>: join </a:t>
            </a:r>
            <a:r>
              <a:rPr lang="en-US" b="1" dirty="0">
                <a:solidFill>
                  <a:srgbClr val="000000"/>
                </a:solidFill>
                <a:latin typeface="Cambria Math"/>
                <a:cs typeface="Cambria Math"/>
              </a:rPr>
              <a:t>L</a:t>
            </a:r>
            <a:r>
              <a:rPr lang="en-US" dirty="0">
                <a:solidFill>
                  <a:srgbClr val="000000"/>
                </a:solidFill>
                <a:latin typeface="Cambria Math"/>
                <a:cs typeface="Cambria Math"/>
              </a:rPr>
              <a:t>, </a:t>
            </a:r>
            <a:r>
              <a:rPr lang="en-US" b="1" dirty="0">
                <a:solidFill>
                  <a:srgbClr val="000000"/>
                </a:solidFill>
                <a:latin typeface="Cambria Math"/>
                <a:cs typeface="Cambria Math"/>
              </a:rPr>
              <a:t>E</a:t>
            </a:r>
            <a:r>
              <a:rPr lang="en-US" b="1" dirty="0">
                <a:solidFill>
                  <a:srgbClr val="000000"/>
                </a:solidFill>
              </a:rPr>
              <a:t> </a:t>
            </a:r>
            <a:r>
              <a:rPr lang="en-US" dirty="0"/>
              <a:t>and </a:t>
            </a:r>
            <a:r>
              <a:rPr lang="en-US" b="1" dirty="0">
                <a:latin typeface="Cambria Math"/>
                <a:cs typeface="Cambria Math"/>
              </a:rPr>
              <a:t>G</a:t>
            </a:r>
          </a:p>
        </p:txBody>
      </p:sp>
      <p:sp>
        <p:nvSpPr>
          <p:cNvPr id="145414" name="Rectangle 6"/>
          <p:cNvSpPr>
            <a:spLocks noChangeArrowheads="1"/>
          </p:cNvSpPr>
          <p:nvPr/>
        </p:nvSpPr>
        <p:spPr bwMode="auto">
          <a:xfrm>
            <a:off x="5715000" y="1635125"/>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15" name="Rectangle 7"/>
          <p:cNvSpPr>
            <a:spLocks noChangeArrowheads="1"/>
          </p:cNvSpPr>
          <p:nvPr/>
        </p:nvSpPr>
        <p:spPr bwMode="auto">
          <a:xfrm>
            <a:off x="6121400" y="2238375"/>
            <a:ext cx="228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17" name="Rectangle 9"/>
          <p:cNvSpPr>
            <a:spLocks noChangeArrowheads="1"/>
          </p:cNvSpPr>
          <p:nvPr/>
        </p:nvSpPr>
        <p:spPr bwMode="auto">
          <a:xfrm>
            <a:off x="6934200" y="2409825"/>
            <a:ext cx="228600" cy="2857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18" name="Rectangle 10"/>
          <p:cNvSpPr>
            <a:spLocks noChangeArrowheads="1"/>
          </p:cNvSpPr>
          <p:nvPr/>
        </p:nvSpPr>
        <p:spPr bwMode="auto">
          <a:xfrm>
            <a:off x="7340600" y="2066925"/>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2000" b="1" i="1">
                <a:latin typeface="Times New Roman" pitchFamily="18" charset="0"/>
              </a:rPr>
              <a:t>x</a:t>
            </a:r>
          </a:p>
        </p:txBody>
      </p:sp>
      <p:sp>
        <p:nvSpPr>
          <p:cNvPr id="145419" name="Rectangle 11"/>
          <p:cNvSpPr>
            <a:spLocks noChangeArrowheads="1"/>
          </p:cNvSpPr>
          <p:nvPr/>
        </p:nvSpPr>
        <p:spPr bwMode="auto">
          <a:xfrm>
            <a:off x="7747000" y="1724025"/>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20" name="Rectangle 12"/>
          <p:cNvSpPr>
            <a:spLocks noChangeArrowheads="1"/>
          </p:cNvSpPr>
          <p:nvPr/>
        </p:nvSpPr>
        <p:spPr bwMode="auto">
          <a:xfrm>
            <a:off x="8153400" y="2352675"/>
            <a:ext cx="228600" cy="3429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1" name="Rectangle 23"/>
          <p:cNvSpPr>
            <a:spLocks noChangeArrowheads="1"/>
          </p:cNvSpPr>
          <p:nvPr/>
        </p:nvSpPr>
        <p:spPr bwMode="auto">
          <a:xfrm>
            <a:off x="6527800" y="1895475"/>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2" name="Rectangle 24"/>
          <p:cNvSpPr>
            <a:spLocks noChangeArrowheads="1"/>
          </p:cNvSpPr>
          <p:nvPr/>
        </p:nvSpPr>
        <p:spPr bwMode="auto">
          <a:xfrm>
            <a:off x="7848600" y="3295650"/>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3" name="Rectangle 25"/>
          <p:cNvSpPr>
            <a:spLocks noChangeArrowheads="1"/>
          </p:cNvSpPr>
          <p:nvPr/>
        </p:nvSpPr>
        <p:spPr bwMode="auto">
          <a:xfrm>
            <a:off x="8686800" y="3384550"/>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4" name="Rectangle 26"/>
          <p:cNvSpPr>
            <a:spLocks noChangeArrowheads="1"/>
          </p:cNvSpPr>
          <p:nvPr/>
        </p:nvSpPr>
        <p:spPr bwMode="auto">
          <a:xfrm>
            <a:off x="8267700" y="3556000"/>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5439" name="Group 31"/>
          <p:cNvGrpSpPr>
            <a:grpSpLocks/>
          </p:cNvGrpSpPr>
          <p:nvPr/>
        </p:nvGrpSpPr>
        <p:grpSpPr bwMode="auto">
          <a:xfrm>
            <a:off x="5416550" y="3905250"/>
            <a:ext cx="1054100" cy="457200"/>
            <a:chOff x="3320" y="2304"/>
            <a:chExt cx="664" cy="384"/>
          </a:xfrm>
        </p:grpSpPr>
        <p:sp>
          <p:nvSpPr>
            <p:cNvPr id="145435" name="Rectangle 27"/>
            <p:cNvSpPr>
              <a:spLocks noChangeArrowheads="1"/>
            </p:cNvSpPr>
            <p:nvPr/>
          </p:nvSpPr>
          <p:spPr bwMode="auto">
            <a:xfrm>
              <a:off x="3320" y="2304"/>
              <a:ext cx="144" cy="3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6" name="Rectangle 28"/>
            <p:cNvSpPr>
              <a:spLocks noChangeArrowheads="1"/>
            </p:cNvSpPr>
            <p:nvPr/>
          </p:nvSpPr>
          <p:spPr bwMode="auto">
            <a:xfrm>
              <a:off x="3580" y="2448"/>
              <a:ext cx="144" cy="24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37" name="Rectangle 29"/>
            <p:cNvSpPr>
              <a:spLocks noChangeArrowheads="1"/>
            </p:cNvSpPr>
            <p:nvPr/>
          </p:nvSpPr>
          <p:spPr bwMode="auto">
            <a:xfrm>
              <a:off x="3840" y="2400"/>
              <a:ext cx="144" cy="28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45438" name="Rectangle 30"/>
          <p:cNvSpPr>
            <a:spLocks noChangeArrowheads="1"/>
          </p:cNvSpPr>
          <p:nvPr/>
        </p:nvSpPr>
        <p:spPr bwMode="auto">
          <a:xfrm>
            <a:off x="7048500" y="3733800"/>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2000" b="1" i="1" dirty="0">
                <a:latin typeface="Times New Roman" pitchFamily="18" charset="0"/>
              </a:rPr>
              <a:t>x</a:t>
            </a:r>
          </a:p>
        </p:txBody>
      </p:sp>
      <p:sp>
        <p:nvSpPr>
          <p:cNvPr id="145441" name="AutoShape 33"/>
          <p:cNvSpPr>
            <a:spLocks/>
          </p:cNvSpPr>
          <p:nvPr/>
        </p:nvSpPr>
        <p:spPr bwMode="auto">
          <a:xfrm rot="-5400000">
            <a:off x="5791200" y="3886200"/>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tIns="0" rIns="548640" bIns="0"/>
          <a:lstStyle/>
          <a:p>
            <a:r>
              <a:rPr lang="en-US" sz="2000" b="1" i="1">
                <a:latin typeface="Times New Roman" pitchFamily="18" charset="0"/>
              </a:rPr>
              <a:t>L</a:t>
            </a:r>
          </a:p>
        </p:txBody>
      </p:sp>
      <p:sp>
        <p:nvSpPr>
          <p:cNvPr id="145443" name="AutoShape 35"/>
          <p:cNvSpPr>
            <a:spLocks/>
          </p:cNvSpPr>
          <p:nvPr/>
        </p:nvSpPr>
        <p:spPr bwMode="auto">
          <a:xfrm rot="-5400000">
            <a:off x="8229600" y="3886200"/>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tIns="0" rIns="548640" bIns="0"/>
          <a:lstStyle/>
          <a:p>
            <a:r>
              <a:rPr lang="en-US" sz="2000" b="1" i="1">
                <a:latin typeface="Times New Roman" pitchFamily="18" charset="0"/>
              </a:rPr>
              <a:t>G</a:t>
            </a:r>
          </a:p>
        </p:txBody>
      </p:sp>
      <p:sp>
        <p:nvSpPr>
          <p:cNvPr id="145444" name="AutoShape 36"/>
          <p:cNvSpPr>
            <a:spLocks/>
          </p:cNvSpPr>
          <p:nvPr/>
        </p:nvSpPr>
        <p:spPr bwMode="auto">
          <a:xfrm rot="-5400000">
            <a:off x="7010400" y="4191000"/>
            <a:ext cx="304800" cy="609600"/>
          </a:xfrm>
          <a:prstGeom prst="leftBrace">
            <a:avLst>
              <a:gd name="adj1" fmla="val 16667"/>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tIns="0" rIns="548640" bIns="0"/>
          <a:lstStyle/>
          <a:p>
            <a:r>
              <a:rPr lang="en-US" sz="2000" b="1" i="1">
                <a:latin typeface="Times New Roman" pitchFamily="18" charset="0"/>
              </a:rPr>
              <a:t>E</a:t>
            </a:r>
          </a:p>
        </p:txBody>
      </p:sp>
      <p:sp>
        <p:nvSpPr>
          <p:cNvPr id="145446" name="Rectangle 38"/>
          <p:cNvSpPr>
            <a:spLocks noChangeArrowheads="1"/>
          </p:cNvSpPr>
          <p:nvPr/>
        </p:nvSpPr>
        <p:spPr bwMode="auto">
          <a:xfrm>
            <a:off x="7899400" y="5353050"/>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47" name="Rectangle 39"/>
          <p:cNvSpPr>
            <a:spLocks noChangeArrowheads="1"/>
          </p:cNvSpPr>
          <p:nvPr/>
        </p:nvSpPr>
        <p:spPr bwMode="auto">
          <a:xfrm>
            <a:off x="8305800" y="5264150"/>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50" name="Rectangle 42"/>
          <p:cNvSpPr>
            <a:spLocks noChangeArrowheads="1"/>
          </p:cNvSpPr>
          <p:nvPr/>
        </p:nvSpPr>
        <p:spPr bwMode="auto">
          <a:xfrm>
            <a:off x="6680200" y="5867400"/>
            <a:ext cx="228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53" name="Rectangle 45"/>
          <p:cNvSpPr>
            <a:spLocks noChangeArrowheads="1"/>
          </p:cNvSpPr>
          <p:nvPr/>
        </p:nvSpPr>
        <p:spPr bwMode="auto">
          <a:xfrm>
            <a:off x="7086600" y="5695950"/>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2000" b="1" i="1">
                <a:latin typeface="Times New Roman" pitchFamily="18" charset="0"/>
              </a:rPr>
              <a:t>x</a:t>
            </a:r>
          </a:p>
        </p:txBody>
      </p:sp>
      <p:sp>
        <p:nvSpPr>
          <p:cNvPr id="145457" name="Rectangle 49"/>
          <p:cNvSpPr>
            <a:spLocks noChangeArrowheads="1"/>
          </p:cNvSpPr>
          <p:nvPr/>
        </p:nvSpPr>
        <p:spPr bwMode="auto">
          <a:xfrm>
            <a:off x="5867400" y="6038850"/>
            <a:ext cx="228600" cy="2857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5459" name="Rectangle 51"/>
          <p:cNvSpPr>
            <a:spLocks noChangeArrowheads="1"/>
          </p:cNvSpPr>
          <p:nvPr/>
        </p:nvSpPr>
        <p:spPr bwMode="auto">
          <a:xfrm>
            <a:off x="7493000" y="5524500"/>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9" name="TextBox 28"/>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407923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Quick Sort: Example</a:t>
            </a:r>
          </a:p>
        </p:txBody>
      </p:sp>
      <p:sp>
        <p:nvSpPr>
          <p:cNvPr id="149507" name="Rectangle 3" descr="Rectangle: Click to edit Master text styles&#10;Second level&#10;Third level&#10;Fourth level&#10;Fifth level"/>
          <p:cNvSpPr>
            <a:spLocks noGrp="1" noChangeArrowheads="1"/>
          </p:cNvSpPr>
          <p:nvPr>
            <p:ph type="body" idx="1"/>
          </p:nvPr>
        </p:nvSpPr>
        <p:spPr>
          <a:xfrm>
            <a:off x="762000" y="1676400"/>
            <a:ext cx="7772400" cy="685800"/>
          </a:xfrm>
        </p:spPr>
        <p:txBody>
          <a:bodyPr>
            <a:normAutofit/>
          </a:bodyPr>
          <a:lstStyle/>
          <a:p>
            <a:r>
              <a:rPr lang="en-US" dirty="0"/>
              <a:t>Suppose we want to sort [7, 2, 9, 4, 3, 8, 6, 1]</a:t>
            </a:r>
          </a:p>
        </p:txBody>
      </p:sp>
      <p:sp>
        <p:nvSpPr>
          <p:cNvPr id="4" name="TextBox 3"/>
          <p:cNvSpPr txBox="1"/>
          <p:nvPr/>
        </p:nvSpPr>
        <p:spPr bwMode="auto">
          <a:xfrm>
            <a:off x="6372200" y="6597352"/>
            <a:ext cx="96693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Quick Sort</a:t>
            </a:r>
          </a:p>
        </p:txBody>
      </p:sp>
    </p:spTree>
    <p:extLst>
      <p:ext uri="{BB962C8B-B14F-4D97-AF65-F5344CB8AC3E}">
        <p14:creationId xmlns:p14="http://schemas.microsoft.com/office/powerpoint/2010/main" val="3597741818"/>
      </p:ext>
    </p:extLst>
  </p:cSld>
  <p:clrMapOvr>
    <a:masterClrMapping/>
  </p:clrMapOvr>
</p:sld>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WWTF_unit2_1</Template>
  <TotalTime>17237</TotalTime>
  <Words>8636</Words>
  <Application>Microsoft Macintosh PowerPoint</Application>
  <PresentationFormat>On-screen Show (4:3)</PresentationFormat>
  <Paragraphs>1066</Paragraphs>
  <Slides>57</Slides>
  <Notes>57</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5" baseType="lpstr">
      <vt:lpstr>Aptos</vt:lpstr>
      <vt:lpstr>Arial</vt:lpstr>
      <vt:lpstr>Calibri</vt:lpstr>
      <vt:lpstr>Cambria Math</vt:lpstr>
      <vt:lpstr>Century Schoolbook</vt:lpstr>
      <vt:lpstr>Consolas</vt:lpstr>
      <vt:lpstr>Courier New</vt:lpstr>
      <vt:lpstr>Helvetica</vt:lpstr>
      <vt:lpstr>Monotype Sorts</vt:lpstr>
      <vt:lpstr>Symbol</vt:lpstr>
      <vt:lpstr>Symbol Tiger</vt:lpstr>
      <vt:lpstr>Tahoma</vt:lpstr>
      <vt:lpstr>Times New Roman</vt:lpstr>
      <vt:lpstr>Verdana</vt:lpstr>
      <vt:lpstr>Wingdings</vt:lpstr>
      <vt:lpstr>Wingdings 2</vt:lpstr>
      <vt:lpstr>1_bevpre~1</vt:lpstr>
      <vt:lpstr>Equation</vt:lpstr>
      <vt:lpstr>PowerPoint Presentation</vt:lpstr>
      <vt:lpstr>Module 4: Sorting Algorithms</vt:lpstr>
      <vt:lpstr>Revise previous week</vt:lpstr>
      <vt:lpstr>Learning outcomes</vt:lpstr>
      <vt:lpstr>Topics</vt:lpstr>
      <vt:lpstr>1. Quick Sort: Illustration</vt:lpstr>
      <vt:lpstr>1. Quick Sort: Extra illustration</vt:lpstr>
      <vt:lpstr>1. Quick Sort</vt:lpstr>
      <vt:lpstr>Quick Sort: Example</vt:lpstr>
      <vt:lpstr>Quick Sort: Example</vt:lpstr>
      <vt:lpstr>Quick Sort: Example (2)</vt:lpstr>
      <vt:lpstr>Quick Sort: Example (3)</vt:lpstr>
      <vt:lpstr>Quick Sort: Example (4)</vt:lpstr>
      <vt:lpstr>Quick Sort: Example (5)</vt:lpstr>
      <vt:lpstr>Quick Sort: Example (6)</vt:lpstr>
      <vt:lpstr>Quick Sort: Example (7)</vt:lpstr>
      <vt:lpstr>Quick Sort Pseudocode</vt:lpstr>
      <vt:lpstr>Worst-case Running Time</vt:lpstr>
      <vt:lpstr>Expected-case Running Time</vt:lpstr>
      <vt:lpstr>In-Place Quick Sort?</vt:lpstr>
      <vt:lpstr>In-Place Quick Sort!</vt:lpstr>
      <vt:lpstr>In-Place Quick Sort!</vt:lpstr>
      <vt:lpstr>2. Heap Sort: Illustration</vt:lpstr>
      <vt:lpstr>Heap</vt:lpstr>
      <vt:lpstr>Heap</vt:lpstr>
      <vt:lpstr>Heap order property</vt:lpstr>
      <vt:lpstr>Definition</vt:lpstr>
      <vt:lpstr>Max Heap Example</vt:lpstr>
      <vt:lpstr>Min heap example</vt:lpstr>
      <vt:lpstr>PowerPoint Presentation</vt:lpstr>
      <vt:lpstr>PowerPoint Presentation</vt:lpstr>
      <vt:lpstr>Insertion</vt:lpstr>
      <vt:lpstr>PowerPoint Presentation</vt:lpstr>
      <vt:lpstr>Heap Sort</vt:lpstr>
      <vt:lpstr>Example of Heap Sort</vt:lpstr>
      <vt:lpstr>PowerPoint Presentation</vt:lpstr>
      <vt:lpstr>PowerPoint Presentation</vt:lpstr>
      <vt:lpstr>Deletion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Heap Sort</vt:lpstr>
      <vt:lpstr>PowerPoint Presentation</vt:lpstr>
      <vt:lpstr>PowerPoint Presentation</vt:lpstr>
      <vt:lpstr>PowerPoint Presentation</vt:lpstr>
      <vt:lpstr>PowerPoint Presentation</vt:lpstr>
      <vt:lpstr>Heapify</vt:lpstr>
      <vt:lpstr>Build Heap</vt:lpstr>
      <vt:lpstr>Heap Sort Algorithm</vt:lpstr>
      <vt:lpstr>Time Analysis</vt:lpstr>
      <vt:lpstr>Comparison with Quick Sort and Merge Sort</vt:lpstr>
      <vt:lpstr>Comparison with Quick Sort and Merge Sort </vt:lpstr>
      <vt:lpstr>Summary of Sorting Algorithms</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Minh Hieu Nguyen</cp:lastModifiedBy>
  <cp:revision>226</cp:revision>
  <cp:lastPrinted>2019-03-22T08:23:03Z</cp:lastPrinted>
  <dcterms:created xsi:type="dcterms:W3CDTF">2012-02-27T07:26:44Z</dcterms:created>
  <dcterms:modified xsi:type="dcterms:W3CDTF">2025-03-18T02:07:26Z</dcterms:modified>
</cp:coreProperties>
</file>