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cd12fd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cd12fd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eb73732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eb73732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eb73732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7eb73732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4a6ab32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4a6ab3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4a6ab32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84a6ab32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84a6ab32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84a6ab32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84a6ab32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84a6ab32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84a6ab32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84a6ab32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84a6ab32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84a6ab32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84a6ab32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84a6ab32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84a6ab32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84a6ab32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Free Android Games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Thomas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13" y="132587"/>
            <a:ext cx="7856576" cy="4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00" y="132676"/>
            <a:ext cx="8480650" cy="462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Casual,arcade, and action are the </a:t>
            </a:r>
            <a:r>
              <a:rPr lang="en"/>
              <a:t>categories</a:t>
            </a:r>
            <a:r>
              <a:rPr lang="en"/>
              <a:t> that are the most installed and most reviewed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and strategy usually get the most 5 star ratings.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Action,adventure and strategy </a:t>
            </a:r>
            <a:r>
              <a:rPr lang="en"/>
              <a:t>usually</a:t>
            </a:r>
            <a:r>
              <a:rPr lang="en"/>
              <a:t> get the most 1 star ratings.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Casino and word games have the highest average ratings.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Music,education, and trivia have the lowest average ratings.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general, the more the game is downloaded, there is more of a mixed opinion.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less the game is installed, the more likely it had a low rating.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To analyze the data of the top free android games and see what makes a game successful.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Installed Games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89263"/>
            <a:ext cx="63817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Reviewed Games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75" y="1148524"/>
            <a:ext cx="5565325" cy="33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5 star ratings by games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030700"/>
            <a:ext cx="60483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1 Star ratings by games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150" y="1113075"/>
            <a:ext cx="59817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average ratings by games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00" y="1063400"/>
            <a:ext cx="67341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Average Ratings by Game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63" y="1097363"/>
            <a:ext cx="70199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Average rating by category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201" y="914650"/>
            <a:ext cx="1690800" cy="399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