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c425c74a7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6c425c74a7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25c74a7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c425c74a7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67a4fdded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a67a4fdded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7a4fdde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a67a4fdde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67a4fdded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a67a4fdded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67a4fdde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a67a4fdde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7a4fdded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a67a4fdded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4683919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4683919"/>
            <a:ext cx="213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95275" y="411946"/>
            <a:ext cx="8208900" cy="12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Belleza"/>
              <a:buNone/>
            </a:pPr>
            <a:r>
              <a:rPr b="1" lang="en-US" sz="3600">
                <a:solidFill>
                  <a:srgbClr val="002060"/>
                </a:solidFill>
              </a:rPr>
              <a:t>COMS 6998</a:t>
            </a:r>
            <a:r>
              <a:rPr b="1" i="0" lang="en-US" sz="3600" u="none">
                <a:solidFill>
                  <a:srgbClr val="002060"/>
                </a:solidFill>
              </a:rPr>
              <a:t> </a:t>
            </a:r>
            <a:br>
              <a:rPr b="1" i="0" lang="en-US" sz="3600" u="none">
                <a:solidFill>
                  <a:srgbClr val="002060"/>
                </a:solidFill>
              </a:rPr>
            </a:br>
            <a:r>
              <a:rPr b="1" lang="en-US" sz="3600">
                <a:solidFill>
                  <a:srgbClr val="002060"/>
                </a:solidFill>
              </a:rPr>
              <a:t>Machine Learning &amp; Climate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5275" y="1904600"/>
            <a:ext cx="8964600" cy="28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highlight>
                  <a:schemeClr val="lt1"/>
                </a:highlight>
              </a:rPr>
              <a:t>Predicting CPU and GPU Features for Efficient and Sustainable ML Engineering</a:t>
            </a:r>
            <a:endParaRPr b="1" sz="24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2060"/>
                </a:solidFill>
              </a:rPr>
              <a:t>Kevin Li</a:t>
            </a:r>
            <a:endParaRPr b="1" sz="1800">
              <a:solidFill>
                <a:srgbClr val="0020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lang="en-US" sz="1800">
                <a:solidFill>
                  <a:srgbClr val="002060"/>
                </a:solidFill>
              </a:rPr>
              <a:t>kjl2185</a:t>
            </a: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grpSp>
        <p:nvGrpSpPr>
          <p:cNvPr id="66" name="Google Shape;66;p14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67" name="Google Shape;67;p14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20280" t="0"/>
          <a:stretch/>
        </p:blipFill>
        <p:spPr>
          <a:xfrm>
            <a:off x="6208625" y="467325"/>
            <a:ext cx="2935225" cy="40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75" name="Google Shape;75;p15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5"/>
          <p:cNvSpPr txBox="1"/>
          <p:nvPr>
            <p:ph type="title"/>
          </p:nvPr>
        </p:nvSpPr>
        <p:spPr>
          <a:xfrm>
            <a:off x="247675" y="0"/>
            <a:ext cx="45936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ecoType Naskh"/>
              <a:buNone/>
            </a:pPr>
            <a:r>
              <a:rPr b="1" lang="en-US" sz="3000">
                <a:solidFill>
                  <a:srgbClr val="002060"/>
                </a:solidFill>
              </a:rPr>
              <a:t>Background</a:t>
            </a:r>
            <a:endParaRPr b="1" sz="3000">
              <a:solidFill>
                <a:srgbClr val="002060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975" y="0"/>
            <a:ext cx="6211876" cy="43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78025" y="1106825"/>
            <a:ext cx="258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Cost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Performance</a:t>
            </a:r>
            <a:endParaRPr sz="24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Energy Consumption</a:t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85" name="Google Shape;85;p16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62" y="1139675"/>
            <a:ext cx="8366276" cy="243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88850" y="140625"/>
            <a:ext cx="2664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</a:rPr>
              <a:t>Dataset</a:t>
            </a:r>
            <a:endParaRPr b="1" sz="3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7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94" name="Google Shape;94;p17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5" name="Google Shape;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7"/>
          <p:cNvSpPr txBox="1"/>
          <p:nvPr/>
        </p:nvSpPr>
        <p:spPr>
          <a:xfrm>
            <a:off x="347825" y="185025"/>
            <a:ext cx="452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</a:rPr>
              <a:t>Findings About Dataset</a:t>
            </a:r>
            <a:endParaRPr b="1" sz="3000">
              <a:solidFill>
                <a:srgbClr val="002060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00" y="1840325"/>
            <a:ext cx="326707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875" y="1346050"/>
            <a:ext cx="5486325" cy="290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8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04" name="Google Shape;104;p18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5" name="Google Shape;10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8"/>
          <p:cNvSpPr txBox="1"/>
          <p:nvPr/>
        </p:nvSpPr>
        <p:spPr>
          <a:xfrm>
            <a:off x="347825" y="185025"/>
            <a:ext cx="452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</a:rPr>
              <a:t>Findings About Dataset</a:t>
            </a:r>
            <a:endParaRPr b="1" sz="3000">
              <a:solidFill>
                <a:srgbClr val="00206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00" y="1136300"/>
            <a:ext cx="4032176" cy="2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725" y="1136300"/>
            <a:ext cx="4219125" cy="21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9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14" name="Google Shape;114;p19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9"/>
          <p:cNvSpPr txBox="1"/>
          <p:nvPr/>
        </p:nvSpPr>
        <p:spPr>
          <a:xfrm>
            <a:off x="347825" y="185025"/>
            <a:ext cx="452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</a:rPr>
              <a:t>Findings About Dataset</a:t>
            </a:r>
            <a:endParaRPr b="1" sz="3000">
              <a:solidFill>
                <a:srgbClr val="002060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775" y="998725"/>
            <a:ext cx="57721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0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23" name="Google Shape;123;p20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4" name="Google Shape;1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20"/>
          <p:cNvSpPr txBox="1"/>
          <p:nvPr/>
        </p:nvSpPr>
        <p:spPr>
          <a:xfrm>
            <a:off x="273825" y="251625"/>
            <a:ext cx="83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</a:rPr>
              <a:t>Predicting The Type of Microprocessor Based On Other Features</a:t>
            </a:r>
            <a:endParaRPr b="1" sz="2000">
              <a:solidFill>
                <a:srgbClr val="002060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575" y="919965"/>
            <a:ext cx="3389506" cy="3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050" y="1473075"/>
            <a:ext cx="3206575" cy="3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050" y="1991350"/>
            <a:ext cx="3206575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6825" y="1477300"/>
            <a:ext cx="37508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2188" y="3117488"/>
            <a:ext cx="4566275" cy="33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6825" y="1991351"/>
            <a:ext cx="3750834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42200" y="3594775"/>
            <a:ext cx="4566250" cy="7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-150" y="4761900"/>
            <a:ext cx="9144000" cy="381600"/>
            <a:chOff x="-150" y="4761900"/>
            <a:chExt cx="9144000" cy="381600"/>
          </a:xfrm>
        </p:grpSpPr>
        <p:sp>
          <p:nvSpPr>
            <p:cNvPr id="138" name="Google Shape;138;p21"/>
            <p:cNvSpPr/>
            <p:nvPr/>
          </p:nvSpPr>
          <p:spPr>
            <a:xfrm>
              <a:off x="-150" y="4761900"/>
              <a:ext cx="9144000" cy="3816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625" y="4830825"/>
              <a:ext cx="1997205" cy="243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21"/>
          <p:cNvSpPr txBox="1"/>
          <p:nvPr/>
        </p:nvSpPr>
        <p:spPr>
          <a:xfrm>
            <a:off x="2714400" y="2248500"/>
            <a:ext cx="371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</a:rPr>
              <a:t>Thank You!</a:t>
            </a:r>
            <a:endParaRPr b="1" sz="3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