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7" autoAdjust="0"/>
  </p:normalViewPr>
  <p:slideViewPr>
    <p:cSldViewPr snapToGrid="0" snapToObjects="1">
      <p:cViewPr varScale="1">
        <p:scale>
          <a:sx n="108" d="100"/>
          <a:sy n="108" d="100"/>
        </p:scale>
        <p:origin x="402" y="10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F2A-B881-4D8B-9C92-4CDC7932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0" y="2478261"/>
            <a:ext cx="9062621" cy="3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Must generate simulation model prior to running the simulation.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./runme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371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186</cp:revision>
  <dcterms:modified xsi:type="dcterms:W3CDTF">2023-01-11T12:52:49Z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