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11" r:id="rId6"/>
    <p:sldId id="321" r:id="rId7"/>
    <p:sldId id="312" r:id="rId8"/>
    <p:sldId id="313" r:id="rId9"/>
    <p:sldId id="320" r:id="rId10"/>
    <p:sldId id="314" r:id="rId11"/>
    <p:sldId id="315" r:id="rId12"/>
    <p:sldId id="316" r:id="rId13"/>
    <p:sldId id="317" r:id="rId14"/>
    <p:sldId id="322" r:id="rId15"/>
    <p:sldId id="323" r:id="rId16"/>
    <p:sldId id="318" r:id="rId17"/>
    <p:sldId id="292" r:id="rId1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52C0-B9C8-46FB-8490-7A5211FBBF3C}" v="9" dt="2023-01-09T20:16:55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67" autoAdjust="0"/>
  </p:normalViewPr>
  <p:slideViewPr>
    <p:cSldViewPr snapToGrid="0" snapToObjects="1">
      <p:cViewPr varScale="1">
        <p:scale>
          <a:sx n="70" d="100"/>
          <a:sy n="70" d="100"/>
        </p:scale>
        <p:origin x="77" y="139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4" d="100"/>
          <a:sy n="54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don, Kevin" userId="fa4a3c29-2095-4ec2-bbc1-07e3dbc72f1b" providerId="ADAL" clId="{5B3AFD88-A2F6-4162-B334-8CC512FF17B2}"/>
    <pc:docChg chg="custSel addSld modSld sldOrd">
      <pc:chgData name="Weldon, Kevin" userId="fa4a3c29-2095-4ec2-bbc1-07e3dbc72f1b" providerId="ADAL" clId="{5B3AFD88-A2F6-4162-B334-8CC512FF17B2}" dt="2022-11-21T14:55:55.518" v="1386"/>
      <pc:docMkLst>
        <pc:docMk/>
      </pc:docMkLst>
      <pc:sldChg chg="modSp mod">
        <pc:chgData name="Weldon, Kevin" userId="fa4a3c29-2095-4ec2-bbc1-07e3dbc72f1b" providerId="ADAL" clId="{5B3AFD88-A2F6-4162-B334-8CC512FF17B2}" dt="2022-11-18T18:25:47.562" v="581" actId="255"/>
        <pc:sldMkLst>
          <pc:docMk/>
          <pc:sldMk cId="2086400740" sldId="256"/>
        </pc:sldMkLst>
        <pc:spChg chg="mod">
          <ac:chgData name="Weldon, Kevin" userId="fa4a3c29-2095-4ec2-bbc1-07e3dbc72f1b" providerId="ADAL" clId="{5B3AFD88-A2F6-4162-B334-8CC512FF17B2}" dt="2022-11-18T18:25:47.562" v="581" actId="255"/>
          <ac:spMkLst>
            <pc:docMk/>
            <pc:sldMk cId="2086400740" sldId="256"/>
            <ac:spMk id="5" creationId="{679F4BE2-8E4A-4003-B816-9E34781F7E88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07.219" v="946" actId="20577"/>
        <pc:sldMkLst>
          <pc:docMk/>
          <pc:sldMk cId="1203370729" sldId="311"/>
        </pc:sldMkLst>
        <pc:spChg chg="mod">
          <ac:chgData name="Weldon, Kevin" userId="fa4a3c29-2095-4ec2-bbc1-07e3dbc72f1b" providerId="ADAL" clId="{5B3AFD88-A2F6-4162-B334-8CC512FF17B2}" dt="2022-11-18T18:51:07.219" v="946" actId="20577"/>
          <ac:spMkLst>
            <pc:docMk/>
            <pc:sldMk cId="1203370729" sldId="311"/>
            <ac:spMk id="3" creationId="{8510157E-852C-419E-88D7-C16C33F195A2}"/>
          </ac:spMkLst>
        </pc:spChg>
        <pc:spChg chg="add mod">
          <ac:chgData name="Weldon, Kevin" userId="fa4a3c29-2095-4ec2-bbc1-07e3dbc72f1b" providerId="ADAL" clId="{5B3AFD88-A2F6-4162-B334-8CC512FF17B2}" dt="2022-11-18T18:15:13.789" v="115" actId="1076"/>
          <ac:spMkLst>
            <pc:docMk/>
            <pc:sldMk cId="1203370729" sldId="311"/>
            <ac:spMk id="7" creationId="{F51896BA-E60C-4CB2-BDB2-06981D78A1FF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22.322" v="973" actId="20577"/>
        <pc:sldMkLst>
          <pc:docMk/>
          <pc:sldMk cId="234637132" sldId="312"/>
        </pc:sldMkLst>
        <pc:spChg chg="add mod">
          <ac:chgData name="Weldon, Kevin" userId="fa4a3c29-2095-4ec2-bbc1-07e3dbc72f1b" providerId="ADAL" clId="{5B3AFD88-A2F6-4162-B334-8CC512FF17B2}" dt="2022-11-18T18:50:37.792" v="904" actId="1076"/>
          <ac:spMkLst>
            <pc:docMk/>
            <pc:sldMk cId="234637132" sldId="312"/>
            <ac:spMk id="2" creationId="{E2A2F3EE-19EF-41E3-A2D6-0DA325E46DEF}"/>
          </ac:spMkLst>
        </pc:spChg>
        <pc:spChg chg="mod">
          <ac:chgData name="Weldon, Kevin" userId="fa4a3c29-2095-4ec2-bbc1-07e3dbc72f1b" providerId="ADAL" clId="{5B3AFD88-A2F6-4162-B334-8CC512FF17B2}" dt="2022-11-18T18:51:22.322" v="973" actId="20577"/>
          <ac:spMkLst>
            <pc:docMk/>
            <pc:sldMk cId="234637132" sldId="312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40.143" v="497" actId="20577"/>
          <ac:spMkLst>
            <pc:docMk/>
            <pc:sldMk cId="234637132" sldId="312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39.188" v="1003" actId="20577"/>
        <pc:sldMkLst>
          <pc:docMk/>
          <pc:sldMk cId="3294343255" sldId="313"/>
        </pc:sldMkLst>
        <pc:spChg chg="add mod">
          <ac:chgData name="Weldon, Kevin" userId="fa4a3c29-2095-4ec2-bbc1-07e3dbc72f1b" providerId="ADAL" clId="{5B3AFD88-A2F6-4162-B334-8CC512FF17B2}" dt="2022-11-18T18:50:33.680" v="903" actId="1076"/>
          <ac:spMkLst>
            <pc:docMk/>
            <pc:sldMk cId="3294343255" sldId="313"/>
            <ac:spMk id="2" creationId="{C98D701A-D7D7-48AF-9B7A-550061062759}"/>
          </ac:spMkLst>
        </pc:spChg>
        <pc:spChg chg="mod">
          <ac:chgData name="Weldon, Kevin" userId="fa4a3c29-2095-4ec2-bbc1-07e3dbc72f1b" providerId="ADAL" clId="{5B3AFD88-A2F6-4162-B334-8CC512FF17B2}" dt="2022-11-18T18:51:39.188" v="1003" actId="20577"/>
          <ac:spMkLst>
            <pc:docMk/>
            <pc:sldMk cId="3294343255" sldId="313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53.460" v="505" actId="20577"/>
          <ac:spMkLst>
            <pc:docMk/>
            <pc:sldMk cId="3294343255" sldId="313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02.606" v="1052" actId="20577"/>
        <pc:sldMkLst>
          <pc:docMk/>
          <pc:sldMk cId="1793376403" sldId="314"/>
        </pc:sldMkLst>
        <pc:spChg chg="add mod">
          <ac:chgData name="Weldon, Kevin" userId="fa4a3c29-2095-4ec2-bbc1-07e3dbc72f1b" providerId="ADAL" clId="{5B3AFD88-A2F6-4162-B334-8CC512FF17B2}" dt="2022-11-18T18:50:26.937" v="902" actId="1076"/>
          <ac:spMkLst>
            <pc:docMk/>
            <pc:sldMk cId="1793376403" sldId="314"/>
            <ac:spMk id="2" creationId="{09E1D86F-315F-43C1-842C-B54AC4F935B4}"/>
          </ac:spMkLst>
        </pc:spChg>
        <pc:spChg chg="mod">
          <ac:chgData name="Weldon, Kevin" userId="fa4a3c29-2095-4ec2-bbc1-07e3dbc72f1b" providerId="ADAL" clId="{5B3AFD88-A2F6-4162-B334-8CC512FF17B2}" dt="2022-11-18T18:52:02.606" v="1052" actId="20577"/>
          <ac:spMkLst>
            <pc:docMk/>
            <pc:sldMk cId="1793376403" sldId="314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1.443" v="511" actId="20577"/>
          <ac:spMkLst>
            <pc:docMk/>
            <pc:sldMk cId="1793376403" sldId="314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18.366" v="1077" actId="20577"/>
        <pc:sldMkLst>
          <pc:docMk/>
          <pc:sldMk cId="1483401201" sldId="315"/>
        </pc:sldMkLst>
        <pc:spChg chg="add mod">
          <ac:chgData name="Weldon, Kevin" userId="fa4a3c29-2095-4ec2-bbc1-07e3dbc72f1b" providerId="ADAL" clId="{5B3AFD88-A2F6-4162-B334-8CC512FF17B2}" dt="2022-11-18T18:50:17.758" v="901" actId="14100"/>
          <ac:spMkLst>
            <pc:docMk/>
            <pc:sldMk cId="1483401201" sldId="315"/>
            <ac:spMk id="2" creationId="{4E4792E5-F86A-40F5-940A-1898D9CD7CEB}"/>
          </ac:spMkLst>
        </pc:spChg>
        <pc:spChg chg="mod">
          <ac:chgData name="Weldon, Kevin" userId="fa4a3c29-2095-4ec2-bbc1-07e3dbc72f1b" providerId="ADAL" clId="{5B3AFD88-A2F6-4162-B334-8CC512FF17B2}" dt="2022-11-18T18:52:18.366" v="1077" actId="20577"/>
          <ac:spMkLst>
            <pc:docMk/>
            <pc:sldMk cId="1483401201" sldId="315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6.027" v="517" actId="20577"/>
          <ac:spMkLst>
            <pc:docMk/>
            <pc:sldMk cId="1483401201" sldId="315"/>
            <ac:spMk id="5" creationId="{E1873199-0226-4E8F-B1B1-D4227E948C22}"/>
          </ac:spMkLst>
        </pc:spChg>
      </pc:sldChg>
      <pc:sldChg chg="modSp mod">
        <pc:chgData name="Weldon, Kevin" userId="fa4a3c29-2095-4ec2-bbc1-07e3dbc72f1b" providerId="ADAL" clId="{5B3AFD88-A2F6-4162-B334-8CC512FF17B2}" dt="2022-11-18T18:49:09.977" v="827" actId="20577"/>
        <pc:sldMkLst>
          <pc:docMk/>
          <pc:sldMk cId="2510670787" sldId="316"/>
        </pc:sldMkLst>
        <pc:spChg chg="mod">
          <ac:chgData name="Weldon, Kevin" userId="fa4a3c29-2095-4ec2-bbc1-07e3dbc72f1b" providerId="ADAL" clId="{5B3AFD88-A2F6-4162-B334-8CC512FF17B2}" dt="2022-11-18T18:49:09.977" v="827" actId="20577"/>
          <ac:spMkLst>
            <pc:docMk/>
            <pc:sldMk cId="2510670787" sldId="316"/>
            <ac:spMk id="3" creationId="{8510157E-852C-419E-88D7-C16C33F195A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34.163" v="1101" actId="20577"/>
        <pc:sldMkLst>
          <pc:docMk/>
          <pc:sldMk cId="3181788164" sldId="317"/>
        </pc:sldMkLst>
        <pc:spChg chg="add mod">
          <ac:chgData name="Weldon, Kevin" userId="fa4a3c29-2095-4ec2-bbc1-07e3dbc72f1b" providerId="ADAL" clId="{5B3AFD88-A2F6-4162-B334-8CC512FF17B2}" dt="2022-11-18T18:50:02.719" v="897" actId="1076"/>
          <ac:spMkLst>
            <pc:docMk/>
            <pc:sldMk cId="3181788164" sldId="317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2:34.163" v="1101" actId="20577"/>
          <ac:spMkLst>
            <pc:docMk/>
            <pc:sldMk cId="3181788164" sldId="317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13.811" v="524" actId="14100"/>
          <ac:spMkLst>
            <pc:docMk/>
            <pc:sldMk cId="3181788164" sldId="317"/>
            <ac:spMk id="5" creationId="{E1873199-0226-4E8F-B1B1-D4227E948C22}"/>
          </ac:spMkLst>
        </pc:spChg>
      </pc:sldChg>
      <pc:sldChg chg="addSp delSp modSp add mod ord">
        <pc:chgData name="Weldon, Kevin" userId="fa4a3c29-2095-4ec2-bbc1-07e3dbc72f1b" providerId="ADAL" clId="{5B3AFD88-A2F6-4162-B334-8CC512FF17B2}" dt="2022-11-21T14:55:55.518" v="1386"/>
        <pc:sldMkLst>
          <pc:docMk/>
          <pc:sldMk cId="1372134663" sldId="318"/>
        </pc:sldMkLst>
        <pc:spChg chg="mod">
          <ac:chgData name="Weldon, Kevin" userId="fa4a3c29-2095-4ec2-bbc1-07e3dbc72f1b" providerId="ADAL" clId="{5B3AFD88-A2F6-4162-B334-8CC512FF17B2}" dt="2022-11-18T18:58:14.616" v="1382" actId="20577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8:02.037" v="1357" actId="20577"/>
          <ac:spMkLst>
            <pc:docMk/>
            <pc:sldMk cId="1372134663" sldId="318"/>
            <ac:spMk id="3" creationId="{8510157E-852C-419E-88D7-C16C33F195A2}"/>
          </ac:spMkLst>
        </pc:spChg>
        <pc:spChg chg="del">
          <ac:chgData name="Weldon, Kevin" userId="fa4a3c29-2095-4ec2-bbc1-07e3dbc72f1b" providerId="ADAL" clId="{5B3AFD88-A2F6-4162-B334-8CC512FF17B2}" dt="2022-11-18T18:54:41.070" v="1123" actId="478"/>
          <ac:spMkLst>
            <pc:docMk/>
            <pc:sldMk cId="1372134663" sldId="318"/>
            <ac:spMk id="4" creationId="{7599CD9F-9646-4DF8-A850-BD3058A8D610}"/>
          </ac:spMkLst>
        </pc:spChg>
        <pc:spChg chg="del">
          <ac:chgData name="Weldon, Kevin" userId="fa4a3c29-2095-4ec2-bbc1-07e3dbc72f1b" providerId="ADAL" clId="{5B3AFD88-A2F6-4162-B334-8CC512FF17B2}" dt="2022-11-18T18:54:39.692" v="1122" actId="478"/>
          <ac:spMkLst>
            <pc:docMk/>
            <pc:sldMk cId="1372134663" sldId="318"/>
            <ac:spMk id="5" creationId="{E1873199-0226-4E8F-B1B1-D4227E948C22}"/>
          </ac:spMkLst>
        </pc:spChg>
        <pc:spChg chg="add del mod">
          <ac:chgData name="Weldon, Kevin" userId="fa4a3c29-2095-4ec2-bbc1-07e3dbc72f1b" providerId="ADAL" clId="{5B3AFD88-A2F6-4162-B334-8CC512FF17B2}" dt="2022-11-18T18:58:06.271" v="1358" actId="478"/>
          <ac:spMkLst>
            <pc:docMk/>
            <pc:sldMk cId="1372134663" sldId="318"/>
            <ac:spMk id="7" creationId="{6A502F27-856A-46C1-A470-678F6F12829F}"/>
          </ac:spMkLst>
        </pc:spChg>
        <pc:picChg chg="del">
          <ac:chgData name="Weldon, Kevin" userId="fa4a3c29-2095-4ec2-bbc1-07e3dbc72f1b" providerId="ADAL" clId="{5B3AFD88-A2F6-4162-B334-8CC512FF17B2}" dt="2022-11-18T18:54:41.967" v="1124" actId="478"/>
          <ac:picMkLst>
            <pc:docMk/>
            <pc:sldMk cId="1372134663" sldId="318"/>
            <ac:picMk id="6" creationId="{A58DE6E5-7EDE-4E2E-A431-33406F92BB73}"/>
          </ac:picMkLst>
        </pc:picChg>
      </pc:sldChg>
      <pc:sldChg chg="add modAnim">
        <pc:chgData name="Weldon, Kevin" userId="fa4a3c29-2095-4ec2-bbc1-07e3dbc72f1b" providerId="ADAL" clId="{5B3AFD88-A2F6-4162-B334-8CC512FF17B2}" dt="2022-11-18T18:59:23.900" v="1384"/>
        <pc:sldMkLst>
          <pc:docMk/>
          <pc:sldMk cId="560015223" sldId="319"/>
        </pc:sldMkLst>
      </pc:sldChg>
    </pc:docChg>
  </pc:docChgLst>
  <pc:docChgLst>
    <pc:chgData name="Weldon, Kevin" userId="fa4a3c29-2095-4ec2-bbc1-07e3dbc72f1b" providerId="ADAL" clId="{285D52C0-B9C8-46FB-8490-7A5211FBBF3C}"/>
    <pc:docChg chg="undo custSel addSld delSld modSld">
      <pc:chgData name="Weldon, Kevin" userId="fa4a3c29-2095-4ec2-bbc1-07e3dbc72f1b" providerId="ADAL" clId="{285D52C0-B9C8-46FB-8490-7A5211FBBF3C}" dt="2023-01-09T20:22:14.068" v="1008" actId="20577"/>
      <pc:docMkLst>
        <pc:docMk/>
      </pc:docMkLst>
      <pc:sldChg chg="modSp mod">
        <pc:chgData name="Weldon, Kevin" userId="fa4a3c29-2095-4ec2-bbc1-07e3dbc72f1b" providerId="ADAL" clId="{285D52C0-B9C8-46FB-8490-7A5211FBBF3C}" dt="2023-01-09T20:22:14.068" v="1008" actId="20577"/>
        <pc:sldMkLst>
          <pc:docMk/>
          <pc:sldMk cId="2086400740" sldId="256"/>
        </pc:sldMkLst>
        <pc:spChg chg="mod">
          <ac:chgData name="Weldon, Kevin" userId="fa4a3c29-2095-4ec2-bbc1-07e3dbc72f1b" providerId="ADAL" clId="{285D52C0-B9C8-46FB-8490-7A5211FBBF3C}" dt="2023-01-09T20:22:14.068" v="1008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Weldon, Kevin" userId="fa4a3c29-2095-4ec2-bbc1-07e3dbc72f1b" providerId="ADAL" clId="{285D52C0-B9C8-46FB-8490-7A5211FBBF3C}" dt="2023-01-04T15:23:15.282" v="223" actId="20577"/>
        <pc:sldMkLst>
          <pc:docMk/>
          <pc:sldMk cId="2510670787" sldId="316"/>
        </pc:sldMkLst>
        <pc:spChg chg="mod">
          <ac:chgData name="Weldon, Kevin" userId="fa4a3c29-2095-4ec2-bbc1-07e3dbc72f1b" providerId="ADAL" clId="{285D52C0-B9C8-46FB-8490-7A5211FBBF3C}" dt="2023-01-04T15:23:15.282" v="223" actId="20577"/>
          <ac:spMkLst>
            <pc:docMk/>
            <pc:sldMk cId="2510670787" sldId="316"/>
            <ac:spMk id="5" creationId="{E1873199-0226-4E8F-B1B1-D4227E948C22}"/>
          </ac:spMkLst>
        </pc:spChg>
      </pc:sldChg>
      <pc:sldChg chg="addSp delSp modSp mod">
        <pc:chgData name="Weldon, Kevin" userId="fa4a3c29-2095-4ec2-bbc1-07e3dbc72f1b" providerId="ADAL" clId="{285D52C0-B9C8-46FB-8490-7A5211FBBF3C}" dt="2023-01-09T20:16:40.616" v="1007"/>
        <pc:sldMkLst>
          <pc:docMk/>
          <pc:sldMk cId="1372134663" sldId="318"/>
        </pc:sldMkLst>
        <pc:spChg chg="del mod">
          <ac:chgData name="Weldon, Kevin" userId="fa4a3c29-2095-4ec2-bbc1-07e3dbc72f1b" providerId="ADAL" clId="{285D52C0-B9C8-46FB-8490-7A5211FBBF3C}" dt="2023-01-09T20:13:43.762" v="831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285D52C0-B9C8-46FB-8490-7A5211FBBF3C}" dt="2023-01-09T20:10:53.918" v="636" actId="20577"/>
          <ac:spMkLst>
            <pc:docMk/>
            <pc:sldMk cId="1372134663" sldId="318"/>
            <ac:spMk id="3" creationId="{8510157E-852C-419E-88D7-C16C33F195A2}"/>
          </ac:spMkLst>
        </pc:spChg>
        <pc:spChg chg="add del mod">
          <ac:chgData name="Weldon, Kevin" userId="fa4a3c29-2095-4ec2-bbc1-07e3dbc72f1b" providerId="ADAL" clId="{285D52C0-B9C8-46FB-8490-7A5211FBBF3C}" dt="2023-01-09T20:13:43.762" v="829" actId="478"/>
          <ac:spMkLst>
            <pc:docMk/>
            <pc:sldMk cId="1372134663" sldId="318"/>
            <ac:spMk id="4" creationId="{6E5862B2-6FB5-4587-801A-302DE7340EEC}"/>
          </ac:spMkLst>
        </pc:spChg>
        <pc:spChg chg="add mod">
          <ac:chgData name="Weldon, Kevin" userId="fa4a3c29-2095-4ec2-bbc1-07e3dbc72f1b" providerId="ADAL" clId="{285D52C0-B9C8-46FB-8490-7A5211FBBF3C}" dt="2023-01-09T20:16:40.616" v="1007"/>
          <ac:spMkLst>
            <pc:docMk/>
            <pc:sldMk cId="1372134663" sldId="318"/>
            <ac:spMk id="5" creationId="{6A0326DE-BE91-4702-9941-6833972E8F57}"/>
          </ac:spMkLst>
        </pc:spChg>
      </pc:sldChg>
      <pc:sldChg chg="del">
        <pc:chgData name="Weldon, Kevin" userId="fa4a3c29-2095-4ec2-bbc1-07e3dbc72f1b" providerId="ADAL" clId="{285D52C0-B9C8-46FB-8490-7A5211FBBF3C}" dt="2023-01-04T18:59:26.027" v="345" actId="47"/>
        <pc:sldMkLst>
          <pc:docMk/>
          <pc:sldMk cId="560015223" sldId="319"/>
        </pc:sldMkLst>
      </pc:sldChg>
      <pc:sldChg chg="addSp delSp modSp add mod">
        <pc:chgData name="Weldon, Kevin" userId="fa4a3c29-2095-4ec2-bbc1-07e3dbc72f1b" providerId="ADAL" clId="{285D52C0-B9C8-46FB-8490-7A5211FBBF3C}" dt="2023-01-04T15:11:20.897" v="219" actId="20577"/>
        <pc:sldMkLst>
          <pc:docMk/>
          <pc:sldMk cId="354022258" sldId="320"/>
        </pc:sldMkLst>
        <pc:spChg chg="del mod">
          <ac:chgData name="Weldon, Kevin" userId="fa4a3c29-2095-4ec2-bbc1-07e3dbc72f1b" providerId="ADAL" clId="{285D52C0-B9C8-46FB-8490-7A5211FBBF3C}" dt="2023-01-04T15:10:08.477" v="76"/>
          <ac:spMkLst>
            <pc:docMk/>
            <pc:sldMk cId="354022258" sldId="320"/>
            <ac:spMk id="2" creationId="{C98D701A-D7D7-48AF-9B7A-550061062759}"/>
          </ac:spMkLst>
        </pc:spChg>
        <pc:spChg chg="mod">
          <ac:chgData name="Weldon, Kevin" userId="fa4a3c29-2095-4ec2-bbc1-07e3dbc72f1b" providerId="ADAL" clId="{285D52C0-B9C8-46FB-8490-7A5211FBBF3C}" dt="2023-01-04T15:08:50.369" v="56" actId="20577"/>
          <ac:spMkLst>
            <pc:docMk/>
            <pc:sldMk cId="354022258" sldId="320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09:35.943" v="67" actId="14100"/>
          <ac:spMkLst>
            <pc:docMk/>
            <pc:sldMk cId="354022258" sldId="320"/>
            <ac:spMk id="4" creationId="{7599CD9F-9646-4DF8-A850-BD3058A8D610}"/>
          </ac:spMkLst>
        </pc:spChg>
        <pc:spChg chg="add mod">
          <ac:chgData name="Weldon, Kevin" userId="fa4a3c29-2095-4ec2-bbc1-07e3dbc72f1b" providerId="ADAL" clId="{285D52C0-B9C8-46FB-8490-7A5211FBBF3C}" dt="2023-01-04T15:11:20.897" v="219" actId="20577"/>
          <ac:spMkLst>
            <pc:docMk/>
            <pc:sldMk cId="354022258" sldId="320"/>
            <ac:spMk id="9" creationId="{4D07A02E-7D64-49BA-8EB7-791F8506E685}"/>
          </ac:spMkLst>
        </pc:spChg>
        <pc:picChg chg="del">
          <ac:chgData name="Weldon, Kevin" userId="fa4a3c29-2095-4ec2-bbc1-07e3dbc72f1b" providerId="ADAL" clId="{285D52C0-B9C8-46FB-8490-7A5211FBBF3C}" dt="2023-01-04T15:08:54.744" v="57" actId="478"/>
          <ac:picMkLst>
            <pc:docMk/>
            <pc:sldMk cId="354022258" sldId="320"/>
            <ac:picMk id="7" creationId="{673E28AA-B61C-4EA1-9D71-D918CEA9230B}"/>
          </ac:picMkLst>
        </pc:picChg>
        <pc:picChg chg="add mod">
          <ac:chgData name="Weldon, Kevin" userId="fa4a3c29-2095-4ec2-bbc1-07e3dbc72f1b" providerId="ADAL" clId="{285D52C0-B9C8-46FB-8490-7A5211FBBF3C}" dt="2023-01-04T15:09:18.093" v="59" actId="1076"/>
          <ac:picMkLst>
            <pc:docMk/>
            <pc:sldMk cId="354022258" sldId="320"/>
            <ac:picMk id="8" creationId="{5BBCD16A-B476-49AA-BBED-2DB83A55D76E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5:29:03.590" v="344" actId="14100"/>
        <pc:sldMkLst>
          <pc:docMk/>
          <pc:sldMk cId="3956098803" sldId="321"/>
        </pc:sldMkLst>
        <pc:spChg chg="mod">
          <ac:chgData name="Weldon, Kevin" userId="fa4a3c29-2095-4ec2-bbc1-07e3dbc72f1b" providerId="ADAL" clId="{285D52C0-B9C8-46FB-8490-7A5211FBBF3C}" dt="2023-01-04T15:27:27.770" v="286" actId="20577"/>
          <ac:spMkLst>
            <pc:docMk/>
            <pc:sldMk cId="3956098803" sldId="321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28:26.557" v="339" actId="20577"/>
          <ac:spMkLst>
            <pc:docMk/>
            <pc:sldMk cId="3956098803" sldId="321"/>
            <ac:spMk id="7" creationId="{F51896BA-E60C-4CB2-BDB2-06981D78A1FF}"/>
          </ac:spMkLst>
        </pc:spChg>
        <pc:picChg chg="add del mod">
          <ac:chgData name="Weldon, Kevin" userId="fa4a3c29-2095-4ec2-bbc1-07e3dbc72f1b" providerId="ADAL" clId="{285D52C0-B9C8-46FB-8490-7A5211FBBF3C}" dt="2023-01-04T15:28:48.329" v="340" actId="478"/>
          <ac:picMkLst>
            <pc:docMk/>
            <pc:sldMk cId="3956098803" sldId="321"/>
            <ac:picMk id="4" creationId="{86C6813E-08C4-4789-9D12-E5F06C729BC9}"/>
          </ac:picMkLst>
        </pc:picChg>
        <pc:picChg chg="add mod">
          <ac:chgData name="Weldon, Kevin" userId="fa4a3c29-2095-4ec2-bbc1-07e3dbc72f1b" providerId="ADAL" clId="{285D52C0-B9C8-46FB-8490-7A5211FBBF3C}" dt="2023-01-04T15:29:03.590" v="344" actId="14100"/>
          <ac:picMkLst>
            <pc:docMk/>
            <pc:sldMk cId="3956098803" sldId="321"/>
            <ac:picMk id="6" creationId="{A8FFCFE2-FECF-4DF3-BE24-85171F41018F}"/>
          </ac:picMkLst>
        </pc:picChg>
        <pc:picChg chg="del">
          <ac:chgData name="Weldon, Kevin" userId="fa4a3c29-2095-4ec2-bbc1-07e3dbc72f1b" providerId="ADAL" clId="{285D52C0-B9C8-46FB-8490-7A5211FBBF3C}" dt="2023-01-04T15:27:32.473" v="287" actId="478"/>
          <ac:picMkLst>
            <pc:docMk/>
            <pc:sldMk cId="3956098803" sldId="321"/>
            <ac:picMk id="10" creationId="{844ED063-B968-48F7-8985-03FBEC806374}"/>
          </ac:picMkLst>
        </pc:picChg>
      </pc:sldChg>
      <pc:sldChg chg="delSp modSp add del mod">
        <pc:chgData name="Weldon, Kevin" userId="fa4a3c29-2095-4ec2-bbc1-07e3dbc72f1b" providerId="ADAL" clId="{285D52C0-B9C8-46FB-8490-7A5211FBBF3C}" dt="2023-01-04T19:08:36.887" v="376" actId="47"/>
        <pc:sldMkLst>
          <pc:docMk/>
          <pc:sldMk cId="633486447" sldId="322"/>
        </pc:sldMkLst>
        <pc:spChg chg="mod">
          <ac:chgData name="Weldon, Kevin" userId="fa4a3c29-2095-4ec2-bbc1-07e3dbc72f1b" providerId="ADAL" clId="{285D52C0-B9C8-46FB-8490-7A5211FBBF3C}" dt="2023-01-04T19:08:05.724" v="373" actId="20577"/>
          <ac:spMkLst>
            <pc:docMk/>
            <pc:sldMk cId="633486447" sldId="322"/>
            <ac:spMk id="3" creationId="{8510157E-852C-419E-88D7-C16C33F195A2}"/>
          </ac:spMkLst>
        </pc:spChg>
        <pc:spChg chg="del">
          <ac:chgData name="Weldon, Kevin" userId="fa4a3c29-2095-4ec2-bbc1-07e3dbc72f1b" providerId="ADAL" clId="{285D52C0-B9C8-46FB-8490-7A5211FBBF3C}" dt="2023-01-04T19:08:13.996" v="374" actId="478"/>
          <ac:spMkLst>
            <pc:docMk/>
            <pc:sldMk cId="633486447" sldId="322"/>
            <ac:spMk id="5" creationId="{E1873199-0226-4E8F-B1B1-D4227E948C22}"/>
          </ac:spMkLst>
        </pc:spChg>
        <pc:picChg chg="del">
          <ac:chgData name="Weldon, Kevin" userId="fa4a3c29-2095-4ec2-bbc1-07e3dbc72f1b" providerId="ADAL" clId="{285D52C0-B9C8-46FB-8490-7A5211FBBF3C}" dt="2023-01-04T19:08:15.436" v="375" actId="478"/>
          <ac:picMkLst>
            <pc:docMk/>
            <pc:sldMk cId="633486447" sldId="322"/>
            <ac:picMk id="6" creationId="{A58DE6E5-7EDE-4E2E-A431-33406F92BB73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9:12:19.929" v="618" actId="12788"/>
        <pc:sldMkLst>
          <pc:docMk/>
          <pc:sldMk cId="739590142" sldId="322"/>
        </pc:sldMkLst>
        <pc:spChg chg="mod">
          <ac:chgData name="Weldon, Kevin" userId="fa4a3c29-2095-4ec2-bbc1-07e3dbc72f1b" providerId="ADAL" clId="{285D52C0-B9C8-46FB-8490-7A5211FBBF3C}" dt="2023-01-04T19:08:50.957" v="401" actId="20577"/>
          <ac:spMkLst>
            <pc:docMk/>
            <pc:sldMk cId="739590142" sldId="322"/>
            <ac:spMk id="3" creationId="{8510157E-852C-419E-88D7-C16C33F195A2}"/>
          </ac:spMkLst>
        </pc:spChg>
        <pc:spChg chg="del mod">
          <ac:chgData name="Weldon, Kevin" userId="fa4a3c29-2095-4ec2-bbc1-07e3dbc72f1b" providerId="ADAL" clId="{285D52C0-B9C8-46FB-8490-7A5211FBBF3C}" dt="2023-01-04T19:11:57.325" v="552" actId="478"/>
          <ac:spMkLst>
            <pc:docMk/>
            <pc:sldMk cId="739590142" sldId="322"/>
            <ac:spMk id="4" creationId="{7599CD9F-9646-4DF8-A850-BD3058A8D610}"/>
          </ac:spMkLst>
        </pc:spChg>
        <pc:spChg chg="del mod">
          <ac:chgData name="Weldon, Kevin" userId="fa4a3c29-2095-4ec2-bbc1-07e3dbc72f1b" providerId="ADAL" clId="{285D52C0-B9C8-46FB-8490-7A5211FBBF3C}" dt="2023-01-04T19:08:54.876" v="403" actId="478"/>
          <ac:spMkLst>
            <pc:docMk/>
            <pc:sldMk cId="739590142" sldId="322"/>
            <ac:spMk id="5" creationId="{E1873199-0226-4E8F-B1B1-D4227E948C22}"/>
          </ac:spMkLst>
        </pc:spChg>
        <pc:spChg chg="mod">
          <ac:chgData name="Weldon, Kevin" userId="fa4a3c29-2095-4ec2-bbc1-07e3dbc72f1b" providerId="ADAL" clId="{285D52C0-B9C8-46FB-8490-7A5211FBBF3C}" dt="2023-01-04T19:11:11.150" v="551" actId="20577"/>
          <ac:spMkLst>
            <pc:docMk/>
            <pc:sldMk cId="739590142" sldId="322"/>
            <ac:spMk id="9" creationId="{4D07A02E-7D64-49BA-8EB7-791F8506E685}"/>
          </ac:spMkLst>
        </pc:spChg>
        <pc:picChg chg="add mod">
          <ac:chgData name="Weldon, Kevin" userId="fa4a3c29-2095-4ec2-bbc1-07e3dbc72f1b" providerId="ADAL" clId="{285D52C0-B9C8-46FB-8490-7A5211FBBF3C}" dt="2023-01-04T19:12:19.929" v="618" actId="12788"/>
          <ac:picMkLst>
            <pc:docMk/>
            <pc:sldMk cId="739590142" sldId="322"/>
            <ac:picMk id="6" creationId="{796141E7-E600-4DC8-9B21-01B7B6FC6B4B}"/>
          </ac:picMkLst>
        </pc:picChg>
        <pc:picChg chg="del">
          <ac:chgData name="Weldon, Kevin" userId="fa4a3c29-2095-4ec2-bbc1-07e3dbc72f1b" providerId="ADAL" clId="{285D52C0-B9C8-46FB-8490-7A5211FBBF3C}" dt="2023-01-04T19:08:57.309" v="404" actId="478"/>
          <ac:picMkLst>
            <pc:docMk/>
            <pc:sldMk cId="739590142" sldId="322"/>
            <ac:picMk id="8" creationId="{5BBCD16A-B476-49AA-BBED-2DB83A55D7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2C14-79CF-4BF4-B1F7-C839C0E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weldon/HBM2e_AXI_BFM_Simulation.git" TargetMode="External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HBM2e </a:t>
            </a:r>
            <a:r>
              <a:rPr lang="en-US" sz="4600" dirty="0"/>
              <a:t>Simulation Using an AXI BFM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NA FAE Meeting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Kevin Weldon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Speed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4500563" y="1174949"/>
            <a:ext cx="7024688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3657601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r</a:t>
            </a:r>
            <a:r>
              <a:rPr lang="en-US" sz="2400" dirty="0"/>
              <a:t>un_sim.tcl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DE6E5-7EDE-4E2E-A431-33406F92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08" y="1658178"/>
            <a:ext cx="6448425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7FDF1-D0AB-496E-A645-5C8096C8F3CD}"/>
              </a:ext>
            </a:extLst>
          </p:cNvPr>
          <p:cNvSpPr txBox="1"/>
          <p:nvPr/>
        </p:nvSpPr>
        <p:spPr>
          <a:xfrm>
            <a:off x="609599" y="1862440"/>
            <a:ext cx="357691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Code attempts to skip dev_com if it has already been run.</a:t>
            </a:r>
          </a:p>
        </p:txBody>
      </p:sp>
    </p:spTree>
    <p:extLst>
      <p:ext uri="{BB962C8B-B14F-4D97-AF65-F5344CB8AC3E}">
        <p14:creationId xmlns:p14="http://schemas.microsoft.com/office/powerpoint/2010/main" val="31817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%&gt;</a:t>
            </a:r>
            <a:r>
              <a:rPr lang="en-US" dirty="0">
                <a:solidFill>
                  <a:schemeClr val="tx2"/>
                </a:solidFill>
              </a:rPr>
              <a:t> cat transcript | grep </a:t>
            </a:r>
            <a:r>
              <a:rPr lang="en-US" dirty="0" err="1">
                <a:solidFill>
                  <a:schemeClr val="tx2"/>
                </a:solidFill>
              </a:rPr>
              <a:t>top_tb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41E7-E600-4DC8-9B21-01B7B6FC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6" y="2253007"/>
            <a:ext cx="10120508" cy="4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9DD91-32E6-44DC-8D89-1EBC61F3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91" y="2453120"/>
            <a:ext cx="8905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command line commands: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%&gt; g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it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init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i="1" dirty="0">
                <a:solidFill>
                  <a:schemeClr val="tx1"/>
                </a:solidFill>
              </a:rPr>
              <a:t>	%&gt; git clone </a:t>
            </a:r>
            <a:r>
              <a:rPr lang="en-US" sz="1800" i="1" dirty="0">
                <a:solidFill>
                  <a:schemeClr val="tx1"/>
                </a:solidFill>
                <a:hlinkClick r:id="rId3"/>
              </a:rPr>
              <a:t>https://github.com/kevweldon/HBM2e_AXI_BFM_Simulation.git</a:t>
            </a:r>
            <a:endParaRPr lang="en-US" sz="1800" i="1" dirty="0">
              <a:solidFill>
                <a:schemeClr val="tx1"/>
              </a:solidFill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May have to disconnect from VPN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Designer Simulation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ED063-B968-48F7-8985-03FBEC80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38" y="1204841"/>
            <a:ext cx="6061263" cy="518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Individual AXI BFM per channel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AXI BFM connected to NoC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NoC has no visible connections to the HBM</a:t>
            </a:r>
          </a:p>
        </p:txBody>
      </p:sp>
    </p:spTree>
    <p:extLst>
      <p:ext uri="{BB962C8B-B14F-4D97-AF65-F5344CB8AC3E}">
        <p14:creationId xmlns:p14="http://schemas.microsoft.com/office/powerpoint/2010/main" val="12033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RTL Synthesis files cannot be generated.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CFE2-FECF-4DF3-BE24-85171F41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097362"/>
            <a:ext cx="5862321" cy="51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FILE: axi_master_bfm_wrapper.sv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9963B-7743-4468-8A5E-D456502A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152058" cy="491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2F3EE-19EF-41E3-A2D6-0DA325E46DEF}"/>
              </a:ext>
            </a:extLst>
          </p:cNvPr>
          <p:cNvSpPr txBox="1"/>
          <p:nvPr/>
        </p:nvSpPr>
        <p:spPr>
          <a:xfrm>
            <a:off x="609599" y="1873624"/>
            <a:ext cx="498705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contains tasks for read and writes including bursts</a:t>
            </a:r>
          </a:p>
        </p:txBody>
      </p:sp>
    </p:spTree>
    <p:extLst>
      <p:ext uri="{BB962C8B-B14F-4D97-AF65-F5344CB8AC3E}">
        <p14:creationId xmlns:p14="http://schemas.microsoft.com/office/powerpoint/2010/main" val="2346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E28AA-B61C-4EA1-9D71-D918CEA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6" y="1203524"/>
            <a:ext cx="4752974" cy="505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D701A-D7D7-48AF-9B7A-550061062759}"/>
              </a:ext>
            </a:extLst>
          </p:cNvPr>
          <p:cNvSpPr txBox="1"/>
          <p:nvPr/>
        </p:nvSpPr>
        <p:spPr>
          <a:xfrm>
            <a:off x="609599" y="1785873"/>
            <a:ext cx="5146454" cy="4431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module is instantiated for each BFM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bfm port/interface allows for the connection between the axi_master_bfm_wrapper module and the AXI BFM instantiated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Instance names ch0 and ch1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32943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</a:t>
            </a:r>
            <a:r>
              <a:rPr lang="en-US" dirty="0"/>
              <a:t> Connectivity and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514350" y="2401281"/>
            <a:ext cx="11010901" cy="388521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CD16A-B476-49AA-BBED-2DB83A55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01282"/>
            <a:ext cx="10544175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Define the NoC connectivity and address map within the testbench.</a:t>
            </a:r>
          </a:p>
        </p:txBody>
      </p:sp>
    </p:spTree>
    <p:extLst>
      <p:ext uri="{BB962C8B-B14F-4D97-AF65-F5344CB8AC3E}">
        <p14:creationId xmlns:p14="http://schemas.microsoft.com/office/powerpoint/2010/main" val="3540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Task for Traffic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A872-0094-41CB-A164-DF212C35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355246" cy="3882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1D86F-315F-43C1-842C-B54AC4F935B4}"/>
              </a:ext>
            </a:extLst>
          </p:cNvPr>
          <p:cNvSpPr txBox="1"/>
          <p:nvPr/>
        </p:nvSpPr>
        <p:spPr>
          <a:xfrm>
            <a:off x="609599" y="1972235"/>
            <a:ext cx="520920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 the ch0 and ch1 instance names, tasks ch0_sim and ch1_sim are created to generate traffic.</a:t>
            </a:r>
          </a:p>
        </p:txBody>
      </p:sp>
    </p:spTree>
    <p:extLst>
      <p:ext uri="{BB962C8B-B14F-4D97-AF65-F5344CB8AC3E}">
        <p14:creationId xmlns:p14="http://schemas.microsoft.com/office/powerpoint/2010/main" val="1793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Run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9F4A2-D5F7-4779-B4C7-EB21837E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3462338" cy="437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792E5-F86A-40F5-940A-1898D9CD7CEB}"/>
              </a:ext>
            </a:extLst>
          </p:cNvPr>
          <p:cNvSpPr txBox="1"/>
          <p:nvPr/>
        </p:nvSpPr>
        <p:spPr>
          <a:xfrm>
            <a:off x="609600" y="1786691"/>
            <a:ext cx="497541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Each task is called within a fork-join block to allow for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14834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 on 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1438273" y="1989336"/>
            <a:ext cx="8262939" cy="293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shell acds/22.4</a:t>
            </a:r>
          </a:p>
          <a:p>
            <a:r>
              <a:rPr lang="en-US" dirty="0"/>
              <a:t>arc shell questasim/2022.4,modelsim_se-lic/hdl</a:t>
            </a:r>
          </a:p>
          <a:p>
            <a:r>
              <a:rPr lang="en-US" dirty="0"/>
              <a:t>cd ./simulation</a:t>
            </a:r>
          </a:p>
          <a:p>
            <a:r>
              <a:rPr lang="en-US" dirty="0"/>
              <a:t>./runme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6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056AC1913548A181145D96A05235" ma:contentTypeVersion="9" ma:contentTypeDescription="Create a new document." ma:contentTypeScope="" ma:versionID="6ace0ec2b5e64356200d33536677a8bd">
  <xsd:schema xmlns:xsd="http://www.w3.org/2001/XMLSchema" xmlns:xs="http://www.w3.org/2001/XMLSchema" xmlns:p="http://schemas.microsoft.com/office/2006/metadata/properties" xmlns:ns2="53a85f9c-6358-4b92-b824-b024aa1d835a" xmlns:ns3="ec8a38d1-aac5-4105-a264-6b973117bc9e" targetNamespace="http://schemas.microsoft.com/office/2006/metadata/properties" ma:root="true" ma:fieldsID="85415ff27e9347e2553f12a1d2b16bc2" ns2:_="" ns3:_="">
    <xsd:import namespace="53a85f9c-6358-4b92-b824-b024aa1d835a"/>
    <xsd:import namespace="ec8a38d1-aac5-4105-a264-6b973117b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5f9c-6358-4b92-b824-b024aa1d8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a38d1-aac5-4105-a264-6b973117b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A06AE1-2983-44CE-B136-A501093AA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85f9c-6358-4b92-b824-b024aa1d835a"/>
    <ds:schemaRef ds:uri="ec8a38d1-aac5-4105-a264-6b973117b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3165</TotalTime>
  <Words>361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HBM2e Simulation Using an AXI BFM</vt:lpstr>
      <vt:lpstr>Platform Designer Simulation Design</vt:lpstr>
      <vt:lpstr>Simulation Model Generation</vt:lpstr>
      <vt:lpstr>AXI BFM Wrapper Module</vt:lpstr>
      <vt:lpstr>AXI BFM Wrapper Instances</vt:lpstr>
      <vt:lpstr>Noc Connectivity and Addressing</vt:lpstr>
      <vt:lpstr>Top Level Task for Traffic Generation</vt:lpstr>
      <vt:lpstr>Task Run in Parallel</vt:lpstr>
      <vt:lpstr>Running the Simulation on ARC</vt:lpstr>
      <vt:lpstr>Simulation Speed Up</vt:lpstr>
      <vt:lpstr>Simulation Results</vt:lpstr>
      <vt:lpstr>Simulation Example Location</vt:lpstr>
      <vt:lpstr>Simulation Example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Weldon, Kevin</cp:lastModifiedBy>
  <cp:revision>184</cp:revision>
  <dcterms:modified xsi:type="dcterms:W3CDTF">2023-01-10T21:06:24Z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0x010100D154056AC1913548A181145D96A05235</vt:lpwstr>
  </property>
</Properties>
</file>