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23" r:id="rId16"/>
    <p:sldId id="318" r:id="rId17"/>
    <p:sldId id="292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7" autoAdjust="0"/>
  </p:normalViewPr>
  <p:slideViewPr>
    <p:cSldViewPr snapToGrid="0" snapToObjects="1">
      <p:cViewPr varScale="1">
        <p:scale>
          <a:sx n="108" d="100"/>
          <a:sy n="108" d="100"/>
        </p:scale>
        <p:origin x="402" y="10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HBM2e </a:t>
            </a:r>
            <a:r>
              <a:rPr lang="en-US" sz="4600" dirty="0"/>
              <a:t>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28F2A-B881-4D8B-9C92-4CDC7932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90" y="2478261"/>
            <a:ext cx="9062621" cy="37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9F4A2-D5F7-4779-B4C7-EB21837E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3462338" cy="437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acds/22.4</a:t>
            </a:r>
          </a:p>
          <a:p>
            <a:r>
              <a:rPr lang="en-US" dirty="0"/>
              <a:t>arc shell questasim/2022.4,modelsim_se-lic/hdl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./runme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361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185</cp:revision>
  <dcterms:modified xsi:type="dcterms:W3CDTF">2023-01-10T21:12:05Z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