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4" r:id="rId5"/>
    <p:sldId id="272" r:id="rId6"/>
    <p:sldId id="273" r:id="rId7"/>
    <p:sldId id="265" r:id="rId8"/>
    <p:sldId id="271"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457" autoAdjust="0"/>
  </p:normalViewPr>
  <p:slideViewPr>
    <p:cSldViewPr snapToGrid="0">
      <p:cViewPr varScale="1">
        <p:scale>
          <a:sx n="87" d="100"/>
          <a:sy n="87" d="100"/>
        </p:scale>
        <p:origin x="-96" y="-3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F139F-3677-433E-87F3-F598681241D3}" type="datetimeFigureOut">
              <a:rPr lang="en-US" smtClean="0"/>
              <a:t>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7B8F4-5767-40A5-BF93-A28D50AEE1C9}" type="slidenum">
              <a:rPr lang="en-US" smtClean="0"/>
              <a:t>‹#›</a:t>
            </a:fld>
            <a:endParaRPr lang="en-US"/>
          </a:p>
        </p:txBody>
      </p:sp>
    </p:spTree>
    <p:extLst>
      <p:ext uri="{BB962C8B-B14F-4D97-AF65-F5344CB8AC3E}">
        <p14:creationId xmlns:p14="http://schemas.microsoft.com/office/powerpoint/2010/main" val="174107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smtClean="0"/>
              <a:t>Greg</a:t>
            </a:r>
            <a:r>
              <a:rPr lang="en-US" baseline="0" smtClean="0"/>
              <a:t> Fischer</a:t>
            </a:r>
            <a:endParaRPr lang="en-US" dirty="0"/>
          </a:p>
        </p:txBody>
      </p:sp>
      <p:sp>
        <p:nvSpPr>
          <p:cNvPr id="4" name="Slide Number Placeholder 3"/>
          <p:cNvSpPr>
            <a:spLocks noGrp="1"/>
          </p:cNvSpPr>
          <p:nvPr>
            <p:ph type="sldNum" sz="quarter" idx="10"/>
          </p:nvPr>
        </p:nvSpPr>
        <p:spPr/>
        <p:txBody>
          <a:bodyPr/>
          <a:lstStyle/>
          <a:p>
            <a:fld id="{C137B8F4-5767-40A5-BF93-A28D50AEE1C9}" type="slidenum">
              <a:rPr lang="en-US" smtClean="0"/>
              <a:t>4</a:t>
            </a:fld>
            <a:endParaRPr lang="en-US"/>
          </a:p>
        </p:txBody>
      </p:sp>
    </p:spTree>
    <p:extLst>
      <p:ext uri="{BB962C8B-B14F-4D97-AF65-F5344CB8AC3E}">
        <p14:creationId xmlns:p14="http://schemas.microsoft.com/office/powerpoint/2010/main" val="337335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Greg Fischer: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It might make sense to break down scammers into two segments.</a:t>
            </a:r>
          </a:p>
          <a:p>
            <a:r>
              <a:rPr lang="en-US" sz="1200" b="0" i="0" kern="1200" dirty="0" smtClean="0">
                <a:solidFill>
                  <a:schemeClr val="tx1"/>
                </a:solidFill>
                <a:effectLst/>
                <a:latin typeface="+mn-lt"/>
                <a:ea typeface="+mn-ea"/>
                <a:cs typeface="+mn-cs"/>
              </a:rPr>
              <a:t>A) Real estate brokers: although these aren't actual scams (mostly) this is how brokers make money by posting duplicate listings. In New York this is especially common because there are open listings, which mean that other brokers are free to publish duplicate listings in order to try an gain leads. Also specific to New York, renters often pay a fee to brokers for helping them find an apartment which is normally 12-15 of the annualized rent (+/- $3,000).</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 Other scammers: these are usually foreign (or appear to be foreign) scammers that are attempting to solicit down payments and rent money from users who find a house online that they like. Scammers pose as owners or listing agents in order to gain some trust from the user. Often, they simply steal pictures from an active listing and commonly advertise the property at below market rates in order to gain the highest quantity of leads. It has happened a ton of times, especially if you think about the amount of people with bad credit or working in a tight market that think they have finally found a gem. The scammers can successfully get users to wire down payments and advanced rent without even physically seeing the property. </a:t>
            </a:r>
          </a:p>
          <a:p>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37B8F4-5767-40A5-BF93-A28D50AEE1C9}" type="slidenum">
              <a:rPr lang="en-US" smtClean="0"/>
              <a:t>5</a:t>
            </a:fld>
            <a:endParaRPr lang="en-US"/>
          </a:p>
        </p:txBody>
      </p:sp>
    </p:spTree>
    <p:extLst>
      <p:ext uri="{BB962C8B-B14F-4D97-AF65-F5344CB8AC3E}">
        <p14:creationId xmlns:p14="http://schemas.microsoft.com/office/powerpoint/2010/main" val="1453364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79202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86954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362252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1CBE9-3894-437C-9491-BF861BC42FDF}"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91539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1CBE9-3894-437C-9491-BF861BC42FDF}" type="datetimeFigureOut">
              <a:rPr lang="en-US" smtClean="0"/>
              <a:t>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130050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1CBE9-3894-437C-9491-BF861BC42FDF}" type="datetimeFigureOut">
              <a:rPr lang="en-US" smtClean="0"/>
              <a:t>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55818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1CBE9-3894-437C-9491-BF861BC42FDF}" type="datetimeFigureOut">
              <a:rPr lang="en-US" smtClean="0"/>
              <a:t>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334315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1CBE9-3894-437C-9491-BF861BC42FDF}" type="datetimeFigureOut">
              <a:rPr lang="en-US" smtClean="0"/>
              <a:t>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16119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1CBE9-3894-437C-9491-BF861BC42FDF}" type="datetimeFigureOut">
              <a:rPr lang="en-US" smtClean="0"/>
              <a:t>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254597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1CBE9-3894-437C-9491-BF861BC42FDF}" type="datetimeFigureOut">
              <a:rPr lang="en-US" smtClean="0"/>
              <a:t>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308755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1CBE9-3894-437C-9491-BF861BC42FDF}" type="datetimeFigureOut">
              <a:rPr lang="en-US" smtClean="0"/>
              <a:t>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8E04F-7BD4-4C4A-8772-346D5304B71F}" type="slidenum">
              <a:rPr lang="en-US" smtClean="0"/>
              <a:t>‹#›</a:t>
            </a:fld>
            <a:endParaRPr lang="en-US"/>
          </a:p>
        </p:txBody>
      </p:sp>
    </p:spTree>
    <p:extLst>
      <p:ext uri="{BB962C8B-B14F-4D97-AF65-F5344CB8AC3E}">
        <p14:creationId xmlns:p14="http://schemas.microsoft.com/office/powerpoint/2010/main" val="1217626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CBE9-3894-437C-9491-BF861BC42FDF}" type="datetimeFigureOut">
              <a:rPr lang="en-US" smtClean="0"/>
              <a:t>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8E04F-7BD4-4C4A-8772-346D5304B71F}" type="slidenum">
              <a:rPr lang="en-US" smtClean="0"/>
              <a:t>‹#›</a:t>
            </a:fld>
            <a:endParaRPr lang="en-US"/>
          </a:p>
        </p:txBody>
      </p:sp>
    </p:spTree>
    <p:extLst>
      <p:ext uri="{BB962C8B-B14F-4D97-AF65-F5344CB8AC3E}">
        <p14:creationId xmlns:p14="http://schemas.microsoft.com/office/powerpoint/2010/main" val="1824374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000" b="1" dirty="0"/>
              <a:t>Scams of New </a:t>
            </a:r>
            <a:r>
              <a:rPr lang="en-US" sz="8000" b="1" dirty="0" smtClean="0"/>
              <a:t>York</a:t>
            </a:r>
            <a:r>
              <a:rPr lang="en-US" b="0" dirty="0" smtClean="0">
                <a:effectLst/>
              </a:rPr>
              <a:t/>
            </a:r>
            <a:br>
              <a:rPr lang="en-US" b="0" dirty="0" smtClean="0">
                <a:effectLst/>
              </a:rPr>
            </a:br>
            <a:r>
              <a:rPr lang="en-US" sz="3100" b="1" dirty="0"/>
              <a:t>Detecting </a:t>
            </a:r>
            <a:r>
              <a:rPr lang="en-US" sz="3100" b="1" dirty="0" smtClean="0"/>
              <a:t>problem listings through image matching</a:t>
            </a:r>
            <a:r>
              <a:rPr lang="en-US" sz="2700" b="0" dirty="0" smtClean="0">
                <a:effectLst/>
              </a:rPr>
              <a:t/>
            </a:r>
            <a:br>
              <a:rPr lang="en-US" sz="2700" b="0" dirty="0" smtClean="0">
                <a:effectLst/>
              </a:rPr>
            </a:br>
            <a:r>
              <a:rPr lang="en-US" dirty="0" smtClean="0"/>
              <a:t/>
            </a:r>
            <a:br>
              <a:rPr lang="en-US" dirty="0" smtClean="0"/>
            </a:br>
            <a:endParaRPr lang="en-US" dirty="0"/>
          </a:p>
        </p:txBody>
      </p:sp>
      <p:sp>
        <p:nvSpPr>
          <p:cNvPr id="3" name="Subtitle 2"/>
          <p:cNvSpPr>
            <a:spLocks noGrp="1"/>
          </p:cNvSpPr>
          <p:nvPr>
            <p:ph type="subTitle" idx="1"/>
          </p:nvPr>
        </p:nvSpPr>
        <p:spPr/>
        <p:txBody>
          <a:bodyPr>
            <a:normAutofit fontScale="47500" lnSpcReduction="20000"/>
          </a:bodyPr>
          <a:lstStyle/>
          <a:p>
            <a:r>
              <a:rPr lang="en-US" sz="8000" dirty="0" smtClean="0">
                <a:solidFill>
                  <a:schemeClr val="bg2">
                    <a:lumMod val="50000"/>
                  </a:schemeClr>
                </a:solidFill>
              </a:rPr>
              <a:t>Resolution </a:t>
            </a:r>
            <a:r>
              <a:rPr lang="en-US" sz="8000" dirty="0">
                <a:solidFill>
                  <a:schemeClr val="bg2">
                    <a:lumMod val="50000"/>
                  </a:schemeClr>
                </a:solidFill>
              </a:rPr>
              <a:t>Hackathon (01.09.2015)</a:t>
            </a:r>
            <a:endParaRPr lang="en-US" sz="8000" b="0" dirty="0" smtClean="0">
              <a:solidFill>
                <a:schemeClr val="bg2">
                  <a:lumMod val="50000"/>
                </a:schemeClr>
              </a:solidFill>
              <a:effectLst/>
            </a:endParaRPr>
          </a:p>
          <a:p>
            <a:r>
              <a:rPr lang="en-US" sz="8000" dirty="0">
                <a:solidFill>
                  <a:schemeClr val="bg2">
                    <a:lumMod val="50000"/>
                  </a:schemeClr>
                </a:solidFill>
              </a:rPr>
              <a:t>Team Deja Vu</a:t>
            </a:r>
            <a:endParaRPr lang="en-US" sz="8000" b="0" dirty="0" smtClean="0">
              <a:solidFill>
                <a:schemeClr val="bg2">
                  <a:lumMod val="50000"/>
                </a:schemeClr>
              </a:solidFill>
              <a:effectLst/>
            </a:endParaRPr>
          </a:p>
          <a:p>
            <a:pPr marL="4000500" lvl="8" indent="-342900" algn="l" fontAlgn="base">
              <a:buFont typeface="Arial" panose="020B0604020202020204" pitchFamily="34" charset="0"/>
              <a:buChar char="•"/>
            </a:pPr>
            <a:r>
              <a:rPr lang="en-US" sz="4400" dirty="0">
                <a:solidFill>
                  <a:schemeClr val="bg2">
                    <a:lumMod val="50000"/>
                  </a:schemeClr>
                </a:solidFill>
              </a:rPr>
              <a:t>Kevin Yau</a:t>
            </a:r>
          </a:p>
          <a:p>
            <a:pPr marL="4000500" lvl="8" indent="-342900" algn="l" fontAlgn="base">
              <a:buFont typeface="Arial" panose="020B0604020202020204" pitchFamily="34" charset="0"/>
              <a:buChar char="•"/>
            </a:pPr>
            <a:r>
              <a:rPr lang="en-US" sz="4400" dirty="0">
                <a:solidFill>
                  <a:schemeClr val="bg2">
                    <a:lumMod val="50000"/>
                  </a:schemeClr>
                </a:solidFill>
              </a:rPr>
              <a:t>Andrew Watkins</a:t>
            </a:r>
          </a:p>
          <a:p>
            <a:endParaRPr lang="en-US" dirty="0">
              <a:solidFill>
                <a:schemeClr val="bg2">
                  <a:lumMod val="50000"/>
                </a:schemeClr>
              </a:solidFill>
            </a:endParaRPr>
          </a:p>
        </p:txBody>
      </p:sp>
    </p:spTree>
    <p:extLst>
      <p:ext uri="{BB962C8B-B14F-4D97-AF65-F5344CB8AC3E}">
        <p14:creationId xmlns:p14="http://schemas.microsoft.com/office/powerpoint/2010/main" val="502570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06595" y="65603"/>
            <a:ext cx="7512908" cy="6668302"/>
          </a:xfrm>
          <a:prstGeom prst="rect">
            <a:avLst/>
          </a:prstGeom>
        </p:spPr>
      </p:pic>
      <p:sp>
        <p:nvSpPr>
          <p:cNvPr id="2" name="Oval 1"/>
          <p:cNvSpPr/>
          <p:nvPr/>
        </p:nvSpPr>
        <p:spPr>
          <a:xfrm>
            <a:off x="2619632" y="3270422"/>
            <a:ext cx="1894703" cy="3542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805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65405" y="48656"/>
            <a:ext cx="7677665" cy="6775227"/>
          </a:xfrm>
          <a:prstGeom prst="rect">
            <a:avLst/>
          </a:prstGeom>
        </p:spPr>
      </p:pic>
    </p:spTree>
    <p:extLst>
      <p:ext uri="{BB962C8B-B14F-4D97-AF65-F5344CB8AC3E}">
        <p14:creationId xmlns:p14="http://schemas.microsoft.com/office/powerpoint/2010/main" val="1405333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Scams cost Move money</a:t>
            </a:r>
          </a:p>
        </p:txBody>
      </p:sp>
      <p:sp>
        <p:nvSpPr>
          <p:cNvPr id="3" name="Content Placeholder 2"/>
          <p:cNvSpPr>
            <a:spLocks noGrp="1"/>
          </p:cNvSpPr>
          <p:nvPr>
            <p:ph idx="1"/>
          </p:nvPr>
        </p:nvSpPr>
        <p:spPr/>
        <p:txBody>
          <a:bodyPr>
            <a:normAutofit/>
          </a:bodyPr>
          <a:lstStyle/>
          <a:p>
            <a:endParaRPr lang="en-US" sz="800" dirty="0" smtClean="0"/>
          </a:p>
          <a:p>
            <a:r>
              <a:rPr lang="en-US" sz="4000" dirty="0"/>
              <a:t> </a:t>
            </a:r>
            <a:r>
              <a:rPr lang="en-US" sz="3200" dirty="0" smtClean="0"/>
              <a:t>loss of trust / brand damage</a:t>
            </a:r>
            <a:endParaRPr lang="en-US" sz="3200" dirty="0" smtClean="0"/>
          </a:p>
          <a:p>
            <a:pPr>
              <a:lnSpc>
                <a:spcPct val="100000"/>
              </a:lnSpc>
            </a:pPr>
            <a:endParaRPr lang="en-US" sz="1050" dirty="0" smtClean="0"/>
          </a:p>
          <a:p>
            <a:r>
              <a:rPr lang="en-US" sz="3200" dirty="0"/>
              <a:t>Legitimate </a:t>
            </a:r>
            <a:r>
              <a:rPr lang="en-US" sz="3200" dirty="0" smtClean="0"/>
              <a:t>advertisers lose leads / </a:t>
            </a:r>
            <a:r>
              <a:rPr lang="en-US" sz="3200" dirty="0" smtClean="0"/>
              <a:t>impressions</a:t>
            </a:r>
          </a:p>
          <a:p>
            <a:endParaRPr lang="en-US" sz="1050" dirty="0" smtClean="0"/>
          </a:p>
          <a:p>
            <a:r>
              <a:rPr lang="en-US" sz="3200" dirty="0" smtClean="0"/>
              <a:t>Customer </a:t>
            </a:r>
            <a:r>
              <a:rPr lang="en-US" sz="3200" dirty="0"/>
              <a:t>support </a:t>
            </a:r>
            <a:r>
              <a:rPr lang="en-US" sz="3200" dirty="0" smtClean="0"/>
              <a:t>costs</a:t>
            </a:r>
            <a:endParaRPr lang="en-US" sz="3200" dirty="0"/>
          </a:p>
        </p:txBody>
      </p:sp>
    </p:spTree>
    <p:extLst>
      <p:ext uri="{BB962C8B-B14F-4D97-AF65-F5344CB8AC3E}">
        <p14:creationId xmlns:p14="http://schemas.microsoft.com/office/powerpoint/2010/main" val="2356831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Main Scams:</a:t>
            </a:r>
            <a:endParaRPr lang="en-US" dirty="0"/>
          </a:p>
        </p:txBody>
      </p:sp>
      <p:sp>
        <p:nvSpPr>
          <p:cNvPr id="3" name="Content Placeholder 2"/>
          <p:cNvSpPr>
            <a:spLocks noGrp="1"/>
          </p:cNvSpPr>
          <p:nvPr>
            <p:ph idx="1"/>
          </p:nvPr>
        </p:nvSpPr>
        <p:spPr/>
        <p:txBody>
          <a:bodyPr/>
          <a:lstStyle/>
          <a:p>
            <a:r>
              <a:rPr lang="en-US" dirty="0" smtClean="0"/>
              <a:t>Brokers publish duplicate listings to gain leads</a:t>
            </a:r>
          </a:p>
          <a:p>
            <a:r>
              <a:rPr lang="en-US" dirty="0" smtClean="0"/>
              <a:t>Other scammers (often foreign) pose as owners or agents and attempt to solicit down payments</a:t>
            </a:r>
          </a:p>
          <a:p>
            <a:endParaRPr lang="en-US" dirty="0"/>
          </a:p>
          <a:p>
            <a:pPr marL="0" indent="0">
              <a:buNone/>
            </a:pPr>
            <a:r>
              <a:rPr lang="en-US" dirty="0" smtClean="0"/>
              <a:t>Fake listings frequently use photos taken from legitimate listings</a:t>
            </a:r>
            <a:endParaRPr lang="en-US" dirty="0"/>
          </a:p>
        </p:txBody>
      </p:sp>
    </p:spTree>
    <p:extLst>
      <p:ext uri="{BB962C8B-B14F-4D97-AF65-F5344CB8AC3E}">
        <p14:creationId xmlns:p14="http://schemas.microsoft.com/office/powerpoint/2010/main" val="213583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duplicate photos are scams</a:t>
            </a:r>
            <a:endParaRPr lang="en-US" dirty="0"/>
          </a:p>
        </p:txBody>
      </p:sp>
      <p:sp>
        <p:nvSpPr>
          <p:cNvPr id="3" name="Content Placeholder 2"/>
          <p:cNvSpPr>
            <a:spLocks noGrp="1"/>
          </p:cNvSpPr>
          <p:nvPr>
            <p:ph idx="1"/>
          </p:nvPr>
        </p:nvSpPr>
        <p:spPr/>
        <p:txBody>
          <a:bodyPr/>
          <a:lstStyle/>
          <a:p>
            <a:r>
              <a:rPr lang="en-US" dirty="0" smtClean="0"/>
              <a:t>Multiple </a:t>
            </a:r>
            <a:r>
              <a:rPr lang="en-US" dirty="0" smtClean="0"/>
              <a:t>listings are not de-duplicated properly</a:t>
            </a:r>
          </a:p>
          <a:p>
            <a:endParaRPr lang="en-US" dirty="0" smtClean="0"/>
          </a:p>
          <a:p>
            <a:pPr marL="0" indent="0">
              <a:buNone/>
            </a:pPr>
            <a:r>
              <a:rPr lang="en-US" dirty="0" smtClean="0"/>
              <a:t>Duplicate images often indicate a data problem</a:t>
            </a:r>
            <a:endParaRPr lang="en-US" dirty="0"/>
          </a:p>
        </p:txBody>
      </p:sp>
    </p:spTree>
    <p:extLst>
      <p:ext uri="{BB962C8B-B14F-4D97-AF65-F5344CB8AC3E}">
        <p14:creationId xmlns:p14="http://schemas.microsoft.com/office/powerpoint/2010/main" val="416144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Suspicious</a:t>
            </a:r>
            <a:endParaRPr lang="en-US" dirty="0"/>
          </a:p>
        </p:txBody>
      </p:sp>
      <p:pic>
        <p:nvPicPr>
          <p:cNvPr id="4" name="Picture 3"/>
          <p:cNvPicPr>
            <a:picLocks noChangeAspect="1"/>
          </p:cNvPicPr>
          <p:nvPr/>
        </p:nvPicPr>
        <p:blipFill>
          <a:blip r:embed="rId2"/>
          <a:stretch>
            <a:fillRect/>
          </a:stretch>
        </p:blipFill>
        <p:spPr>
          <a:xfrm>
            <a:off x="838200" y="1476709"/>
            <a:ext cx="5321567" cy="5023065"/>
          </a:xfrm>
          <a:prstGeom prst="rect">
            <a:avLst/>
          </a:prstGeom>
        </p:spPr>
      </p:pic>
      <p:pic>
        <p:nvPicPr>
          <p:cNvPr id="5" name="Picture 4"/>
          <p:cNvPicPr>
            <a:picLocks noChangeAspect="1"/>
          </p:cNvPicPr>
          <p:nvPr/>
        </p:nvPicPr>
        <p:blipFill>
          <a:blip r:embed="rId3"/>
          <a:stretch>
            <a:fillRect/>
          </a:stretch>
        </p:blipFill>
        <p:spPr>
          <a:xfrm>
            <a:off x="6255807" y="1476709"/>
            <a:ext cx="5617831" cy="5023065"/>
          </a:xfrm>
          <a:prstGeom prst="rect">
            <a:avLst/>
          </a:prstGeom>
        </p:spPr>
      </p:pic>
      <p:sp>
        <p:nvSpPr>
          <p:cNvPr id="6" name="Oval 5"/>
          <p:cNvSpPr/>
          <p:nvPr/>
        </p:nvSpPr>
        <p:spPr>
          <a:xfrm>
            <a:off x="556181" y="2856320"/>
            <a:ext cx="1319753" cy="59388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59767" y="2856320"/>
            <a:ext cx="1513652" cy="59388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03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Hash</a:t>
            </a:r>
            <a:endParaRPr lang="en-US" dirty="0"/>
          </a:p>
        </p:txBody>
      </p:sp>
      <p:sp>
        <p:nvSpPr>
          <p:cNvPr id="3" name="Content Placeholder 2"/>
          <p:cNvSpPr>
            <a:spLocks noGrp="1"/>
          </p:cNvSpPr>
          <p:nvPr>
            <p:ph idx="1"/>
          </p:nvPr>
        </p:nvSpPr>
        <p:spPr/>
        <p:txBody>
          <a:bodyPr/>
          <a:lstStyle/>
          <a:p>
            <a:r>
              <a:rPr lang="en-US" dirty="0" smtClean="0"/>
              <a:t>Reduce an image to a single number</a:t>
            </a:r>
          </a:p>
          <a:p>
            <a:r>
              <a:rPr lang="en-US" dirty="0" smtClean="0"/>
              <a:t>Similar images produce similar hashes (unlike cryptographic hash)</a:t>
            </a:r>
            <a:endParaRPr lang="en-US" dirty="0"/>
          </a:p>
        </p:txBody>
      </p:sp>
      <p:pic>
        <p:nvPicPr>
          <p:cNvPr id="4" name="Picture 3"/>
          <p:cNvPicPr>
            <a:picLocks noChangeAspect="1"/>
          </p:cNvPicPr>
          <p:nvPr/>
        </p:nvPicPr>
        <p:blipFill>
          <a:blip r:embed="rId2"/>
          <a:stretch>
            <a:fillRect/>
          </a:stretch>
        </p:blipFill>
        <p:spPr>
          <a:xfrm>
            <a:off x="2563501" y="2890691"/>
            <a:ext cx="6819900" cy="3848100"/>
          </a:xfrm>
          <a:prstGeom prst="rect">
            <a:avLst/>
          </a:prstGeom>
        </p:spPr>
      </p:pic>
    </p:spTree>
    <p:extLst>
      <p:ext uri="{BB962C8B-B14F-4D97-AF65-F5344CB8AC3E}">
        <p14:creationId xmlns:p14="http://schemas.microsoft.com/office/powerpoint/2010/main" val="118058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23053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208</Words>
  <Application>Microsoft Office PowerPoint</Application>
  <PresentationFormat>Custom</PresentationFormat>
  <Paragraphs>36</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Scams of New York Detecting problem listings through image matching  </vt:lpstr>
      <vt:lpstr>PowerPoint Presentation</vt:lpstr>
      <vt:lpstr>PowerPoint Presentation</vt:lpstr>
      <vt:lpstr>Scams cost Move money</vt:lpstr>
      <vt:lpstr>2 Main Scams:</vt:lpstr>
      <vt:lpstr>Not all duplicate photos are scams</vt:lpstr>
      <vt:lpstr>Suspicious</vt:lpstr>
      <vt:lpstr>Perceptual Hash</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Scams of New York City Detecting (possibly) bogus listings with duplicate image detection</dc:title>
  <dc:creator>Andrew Watkins</dc:creator>
  <cp:lastModifiedBy>Watkins, Andrew</cp:lastModifiedBy>
  <cp:revision>16</cp:revision>
  <dcterms:created xsi:type="dcterms:W3CDTF">2015-01-09T06:51:09Z</dcterms:created>
  <dcterms:modified xsi:type="dcterms:W3CDTF">2015-01-09T17:27:53Z</dcterms:modified>
</cp:coreProperties>
</file>