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54233-219E-4D10-081B-48E6AA922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FD64B4-05F2-74E3-E67F-B5D534F94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662798-8FE8-AE40-32C2-31E4269D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17D9-7E2E-9B4C-A082-25450EF3D2D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69F895-AD87-3942-67A1-115FDE7C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F0542C-2F78-3AFE-371C-A26D56BA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BA94-D5A7-CC43-BDF6-046C52EF6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31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60511-A705-97FB-B928-80435A10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AE0D08-4218-7C31-A581-4A4CDF6D7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86D7D8-BB2A-4CFA-D7CA-2C88E456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17D9-7E2E-9B4C-A082-25450EF3D2D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F8E12A-581F-D0B8-7CBC-1C8A4A48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B40E2-9881-0F60-7545-76FAD729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BA94-D5A7-CC43-BDF6-046C52EF6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99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30DB7F-8303-2D6C-E295-1B30F3788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401951-D3D1-BDD5-81C7-AD6B75E50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B20298-E7F9-500E-BD41-91EA7598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17D9-7E2E-9B4C-A082-25450EF3D2D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D23030-ECAF-AFCB-791E-AAD0B626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3262F2-DEE7-1651-2982-DCA291C9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BA94-D5A7-CC43-BDF6-046C52EF6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64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C669A-223B-4098-5482-32FFE5D9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713A3-6321-2A7A-BA62-F80B1C2D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69756E-4119-AD4C-6F7C-FAA449F1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17D9-7E2E-9B4C-A082-25450EF3D2D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F7F21F-14C0-A1DB-8973-8E3876D4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2CE45B-2CE0-4492-1B68-4372154B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BA94-D5A7-CC43-BDF6-046C52EF6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96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90419-6C6E-C89B-53F9-07A187B5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653C64-3B47-4325-2AEC-6A9E0B644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832FF5-94BD-A2D2-B764-081F83A1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17D9-7E2E-9B4C-A082-25450EF3D2D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C336C7-9854-0648-B0A0-40A66077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83FE39-8871-9F15-EFD7-803D37E3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BA94-D5A7-CC43-BDF6-046C52EF6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95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0ADB1-12F8-4188-881C-12FC23CF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031161-6EBD-D36A-4C43-F6B45FA3B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4BDFD0-3AD4-B1FD-DF19-72330361D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01AAC5-25A0-8983-94BC-181460CA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17D9-7E2E-9B4C-A082-25450EF3D2D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71294B-E2A5-89BA-C045-6A12DCA7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EEB39C-B00F-40F4-4CD6-AF62CE0E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BA94-D5A7-CC43-BDF6-046C52EF6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3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ECA69-3D88-E0EC-926B-2F80CCC8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7EEF7B-DE57-AC4E-DDA0-45575C237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57551F-5177-B565-FAA9-2E2CE67CC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9F11F5-85E3-F082-2A3E-78360815F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8AD62F-79E3-78ED-37A4-DC15A1FE4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D0F411-202A-080D-5C29-0A9773D1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17D9-7E2E-9B4C-A082-25450EF3D2D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025F58-221A-AAB9-AC34-8B82A931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02DC4E-4772-2C8C-2E58-A9B2F3A7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BA94-D5A7-CC43-BDF6-046C52EF6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00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8EAEE-8566-F324-75B0-7D18F923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F2C985-CAC5-B8C1-A58D-654F87C1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17D9-7E2E-9B4C-A082-25450EF3D2D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EF5D55-5000-97C0-B27E-94FB7808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54161C-216E-3D34-18EF-7A81157F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BA94-D5A7-CC43-BDF6-046C52EF6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5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5DE4400-E515-5787-7F7E-39DEC735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17D9-7E2E-9B4C-A082-25450EF3D2D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BE366F-7E8F-3007-3309-953959FD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15C7FB-E6CA-B13D-9249-E8C70C05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BA94-D5A7-CC43-BDF6-046C52EF6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45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ED028-2322-A97D-8215-CA48086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92868-F942-703A-B8CB-13D83E56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4B4D47-501E-CC23-DFBB-5C276E612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C0B10B-6362-37E5-4021-AF010BAB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17D9-7E2E-9B4C-A082-25450EF3D2D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04A21F-CC70-41F2-EB37-3EC10226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CDED05-1186-FAD7-1040-1FCC22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BA94-D5A7-CC43-BDF6-046C52EF6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7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27545-9E0D-F528-F4E0-8B002D05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D74C76-7DD1-30D3-A936-369E87B5E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0A1AAA-8447-96DC-3437-5702DB31E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2C1FD0-7E5B-BD21-98DB-0FE557AC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17D9-7E2E-9B4C-A082-25450EF3D2D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2BBBFA-2F2A-7F51-42A0-1C9F2693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EFCC78-D011-21E3-3363-081440FC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BA94-D5A7-CC43-BDF6-046C52EF6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38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F6AE9B-DA58-8E86-2315-C8AA1439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3C2CAB-7DCF-D7A9-4B61-AD0BEF44D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0EBB47-0F20-EF10-4781-E1DC1E363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DD17D9-7E2E-9B4C-A082-25450EF3D2D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0C58A-2B99-6AC0-B795-1FEA3F9B2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CC6744-B339-5308-6F7A-E3CCB3A6D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42BA94-D5A7-CC43-BDF6-046C52EF6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8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6AE572C-AA55-1593-EC1E-B56CE32E2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3" y="0"/>
            <a:ext cx="7400671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91D60DF-3BF8-880E-414D-BFD571550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004" y="-1"/>
            <a:ext cx="5432522" cy="6858001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4C16E94E-8529-15F1-05F2-095FB136E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004" y="434446"/>
            <a:ext cx="6900334" cy="2751137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Rede de segurança e monitoramento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5A9F08-02EE-7FDD-D43E-DFC795180EDB}"/>
              </a:ext>
            </a:extLst>
          </p:cNvPr>
          <p:cNvSpPr txBox="1"/>
          <p:nvPr/>
        </p:nvSpPr>
        <p:spPr>
          <a:xfrm>
            <a:off x="440266" y="5382683"/>
            <a:ext cx="52641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dirty="0">
                <a:solidFill>
                  <a:schemeClr val="bg1"/>
                </a:solidFill>
              </a:rPr>
              <a:t>Kevyn Cardoso dos Santos </a:t>
            </a:r>
          </a:p>
          <a:p>
            <a:pPr algn="l"/>
            <a:r>
              <a:rPr lang="pt-BR" sz="3200" dirty="0">
                <a:solidFill>
                  <a:schemeClr val="bg1"/>
                </a:solidFill>
              </a:rPr>
              <a:t>Vitor dos santos Fabiano </a:t>
            </a:r>
          </a:p>
        </p:txBody>
      </p:sp>
    </p:spTree>
    <p:extLst>
      <p:ext uri="{BB962C8B-B14F-4D97-AF65-F5344CB8AC3E}">
        <p14:creationId xmlns:p14="http://schemas.microsoft.com/office/powerpoint/2010/main" val="400565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6AC898-5F4D-2313-629C-C4902758B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7" y="253999"/>
            <a:ext cx="10920595" cy="65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8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66D7F-114C-666C-5485-7918E4AC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17" y="92986"/>
            <a:ext cx="10515600" cy="1325563"/>
          </a:xfrm>
        </p:spPr>
        <p:txBody>
          <a:bodyPr/>
          <a:lstStyle/>
          <a:p>
            <a:r>
              <a:rPr lang="pt-BR" b="1" dirty="0"/>
              <a:t>Funcionamento de monitoramento em tempo real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4DBEAA-943F-6BC6-695D-9BB80E028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549"/>
            <a:ext cx="10515600" cy="48916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Câmeras IP</a:t>
            </a:r>
            <a:r>
              <a:rPr lang="pt-BR" sz="2400" dirty="0"/>
              <a:t>
Conectadas ao roteador via Wi-Fi ou cabo Ethernet</a:t>
            </a:r>
          </a:p>
          <a:p>
            <a:pPr marL="0" indent="0">
              <a:buNone/>
            </a:pPr>
            <a:r>
              <a:rPr lang="pt-BR" sz="2400" dirty="0"/>
              <a:t>
</a:t>
            </a:r>
            <a:r>
              <a:rPr lang="pt-BR" sz="2400" b="1" dirty="0"/>
              <a:t>Transmissão de Dados</a:t>
            </a:r>
            <a:r>
              <a:rPr lang="pt-BR" sz="2400" dirty="0"/>
              <a:t>
Os vídeos são enviados para um sistema de armazenamento local (HD, SSD ou NVR) ou para a nuvem.
O acesso é feito através de um aplicativo no smartphone ou software no computador.</a:t>
            </a:r>
          </a:p>
          <a:p>
            <a:pPr marL="0" indent="0">
              <a:buNone/>
            </a:pPr>
            <a:r>
              <a:rPr lang="pt-BR" sz="2400" dirty="0"/>
              <a:t>
</a:t>
            </a:r>
            <a:r>
              <a:rPr lang="pt-BR" sz="2400" b="1" dirty="0"/>
              <a:t>Internet de Fibra Óptica</a:t>
            </a:r>
            <a:r>
              <a:rPr lang="pt-BR" sz="2400" dirty="0"/>
              <a:t>
Conexão estável e rápida, ideal para transmitir os vídeos em tempo real sem interrupções.</a:t>
            </a:r>
          </a:p>
          <a:p>
            <a:pPr marL="0" indent="0">
              <a:buNone/>
            </a:pPr>
            <a:r>
              <a:rPr lang="pt-BR" sz="2400" dirty="0"/>
              <a:t>
Sensor de Movimento
Aciona gravações ou alarmes </a:t>
            </a:r>
            <a:r>
              <a:rPr lang="pt-BR" sz="2400" dirty="0" err="1"/>
              <a:t>quetecta</a:t>
            </a:r>
            <a:r>
              <a:rPr lang="pt-BR" sz="2400" dirty="0"/>
              <a:t> movimento, podendo ser integrado às câmeras.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9010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6917EC-2856-A08B-74CD-BDF65A21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682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dirty="0"/>
              <a:t>Sensor</a:t>
            </a:r>
            <a:r>
              <a:rPr lang="pt-BR" dirty="0"/>
              <a:t> </a:t>
            </a:r>
            <a:r>
              <a:rPr lang="pt-BR" b="1" dirty="0"/>
              <a:t>de</a:t>
            </a:r>
            <a:r>
              <a:rPr lang="pt-BR" dirty="0"/>
              <a:t> </a:t>
            </a:r>
            <a:r>
              <a:rPr lang="pt-BR" b="1" dirty="0"/>
              <a:t>Movimento</a:t>
            </a:r>
            <a:r>
              <a:rPr lang="pt-BR" dirty="0"/>
              <a:t>
Aciona gravações ou alarmes quando detecta movimento, podendo ser integrado às câmeras.</a:t>
            </a:r>
          </a:p>
          <a:p>
            <a:pPr marL="0" indent="0">
              <a:buNone/>
            </a:pPr>
            <a:r>
              <a:rPr lang="pt-BR" dirty="0"/>
              <a:t>
</a:t>
            </a:r>
            <a:r>
              <a:rPr lang="pt-BR" b="1" dirty="0"/>
              <a:t>Equipamentos</a:t>
            </a:r>
            <a:r>
              <a:rPr lang="pt-BR" dirty="0"/>
              <a:t> </a:t>
            </a:r>
            <a:r>
              <a:rPr lang="pt-BR" b="1" dirty="0"/>
              <a:t>de</a:t>
            </a:r>
            <a:r>
              <a:rPr lang="pt-BR" dirty="0"/>
              <a:t> </a:t>
            </a:r>
            <a:r>
              <a:rPr lang="pt-BR" b="1" dirty="0"/>
              <a:t>Monitoramento</a:t>
            </a:r>
            <a:r>
              <a:rPr lang="pt-BR" dirty="0"/>
              <a:t>
O monitoramento pode ser feito via notebook, desktop ou smartphone.
</a:t>
            </a:r>
          </a:p>
          <a:p>
            <a:pPr marL="0" indent="0">
              <a:buNone/>
            </a:pPr>
            <a:r>
              <a:rPr lang="pt-BR" b="1" dirty="0"/>
              <a:t>Fonte</a:t>
            </a:r>
            <a:r>
              <a:rPr lang="pt-BR" dirty="0"/>
              <a:t> </a:t>
            </a:r>
            <a:r>
              <a:rPr lang="pt-BR" b="1" dirty="0"/>
              <a:t>de</a:t>
            </a:r>
            <a:r>
              <a:rPr lang="pt-BR" dirty="0"/>
              <a:t> </a:t>
            </a:r>
            <a:r>
              <a:rPr lang="pt-BR" b="1" dirty="0"/>
              <a:t>Energia</a:t>
            </a:r>
            <a:r>
              <a:rPr lang="pt-BR" dirty="0"/>
              <a:t> </a:t>
            </a:r>
            <a:r>
              <a:rPr lang="pt-BR" b="1" dirty="0"/>
              <a:t>Ininterrupta (UPS)</a:t>
            </a:r>
            <a:r>
              <a:rPr lang="pt-BR" dirty="0"/>
              <a:t>
Mantém o sistema ativo em caso de queda de energia.</a:t>
            </a:r>
          </a:p>
        </p:txBody>
      </p:sp>
    </p:spTree>
    <p:extLst>
      <p:ext uri="{BB962C8B-B14F-4D97-AF65-F5344CB8AC3E}">
        <p14:creationId xmlns:p14="http://schemas.microsoft.com/office/powerpoint/2010/main" val="376904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F5EF-8508-CFE8-DE60-5C6D3623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3" y="-72232"/>
            <a:ext cx="10515600" cy="1325563"/>
          </a:xfrm>
        </p:spPr>
        <p:txBody>
          <a:bodyPr/>
          <a:lstStyle/>
          <a:p>
            <a:r>
              <a:rPr lang="pt-BR" b="1" dirty="0"/>
              <a:t>Garantias de segurança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E0ADD-F7CE-DAB2-7DA9-F46753DF6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67" y="94641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dirty="0"/>
              <a:t>Firewall</a:t>
            </a:r>
            <a:r>
              <a:rPr lang="pt-BR" dirty="0"/>
              <a:t> </a:t>
            </a:r>
            <a:r>
              <a:rPr lang="pt-BR" b="1" dirty="0"/>
              <a:t>e</a:t>
            </a:r>
            <a:r>
              <a:rPr lang="pt-BR" dirty="0"/>
              <a:t> </a:t>
            </a:r>
            <a:r>
              <a:rPr lang="pt-BR" b="1" dirty="0"/>
              <a:t>VPN</a:t>
            </a:r>
            <a:r>
              <a:rPr lang="pt-BR" dirty="0"/>
              <a:t>
Configuração de firewall no roteador para bloquear acessos não autorizados.
Uso de VPN para proteger a comunicação dos dados transmitidos.</a:t>
            </a:r>
          </a:p>
          <a:p>
            <a:pPr marL="0" indent="0">
              <a:buNone/>
            </a:pPr>
            <a:r>
              <a:rPr lang="pt-BR" dirty="0"/>
              <a:t>
</a:t>
            </a:r>
            <a:r>
              <a:rPr lang="pt-BR" b="1" dirty="0"/>
              <a:t>Criptografia</a:t>
            </a:r>
            <a:r>
              <a:rPr lang="pt-BR" dirty="0"/>
              <a:t> </a:t>
            </a:r>
            <a:r>
              <a:rPr lang="pt-BR" b="1" dirty="0"/>
              <a:t>de</a:t>
            </a:r>
            <a:r>
              <a:rPr lang="pt-BR" dirty="0"/>
              <a:t> </a:t>
            </a:r>
            <a:r>
              <a:rPr lang="pt-BR" b="1" dirty="0"/>
              <a:t>Dados</a:t>
            </a:r>
            <a:r>
              <a:rPr lang="pt-BR" dirty="0"/>
              <a:t>
Garantir que os vídeos e informações sejam transmitidos de forma segura.
Senhas Fortes e Atualizações de Firmware
Utilizar senhas robustas e manter os dispositivos com o firmware atualizado para evitar vulnerabilidades.</a:t>
            </a:r>
          </a:p>
        </p:txBody>
      </p:sp>
    </p:spTree>
    <p:extLst>
      <p:ext uri="{BB962C8B-B14F-4D97-AF65-F5344CB8AC3E}">
        <p14:creationId xmlns:p14="http://schemas.microsoft.com/office/powerpoint/2010/main" val="12576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91B817-2194-64D4-613F-7C181579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Redundância</a:t>
            </a:r>
            <a:r>
              <a:rPr lang="pt-BR" dirty="0"/>
              <a:t> </a:t>
            </a:r>
            <a:r>
              <a:rPr lang="pt-BR" b="1" dirty="0"/>
              <a:t>de</a:t>
            </a:r>
            <a:r>
              <a:rPr lang="pt-BR" dirty="0"/>
              <a:t> </a:t>
            </a:r>
            <a:r>
              <a:rPr lang="pt-BR" b="1" dirty="0"/>
              <a:t>Armazenamento</a:t>
            </a:r>
            <a:r>
              <a:rPr lang="pt-BR" dirty="0"/>
              <a:t>
Uso de NVR com backup automático na nuvem para garantir a recuperação dos dados em caso de falhas no dispositivo físico.</a:t>
            </a:r>
          </a:p>
          <a:p>
            <a:pPr marL="0" indent="0">
              <a:buNone/>
            </a:pPr>
            <a:r>
              <a:rPr lang="pt-BR" dirty="0"/>
              <a:t>
</a:t>
            </a:r>
            <a:r>
              <a:rPr lang="pt-BR" b="1" dirty="0"/>
              <a:t>Monitoramento</a:t>
            </a:r>
            <a:r>
              <a:rPr lang="pt-BR" dirty="0"/>
              <a:t> </a:t>
            </a:r>
            <a:r>
              <a:rPr lang="pt-BR" b="1" dirty="0"/>
              <a:t>Ativo</a:t>
            </a:r>
            <a:r>
              <a:rPr lang="pt-BR" dirty="0"/>
              <a:t>
Supervisão constante do sistema, com alertas automáticos em caso de atividades suspeitas.</a:t>
            </a:r>
          </a:p>
        </p:txBody>
      </p:sp>
    </p:spTree>
    <p:extLst>
      <p:ext uri="{BB962C8B-B14F-4D97-AF65-F5344CB8AC3E}">
        <p14:creationId xmlns:p14="http://schemas.microsoft.com/office/powerpoint/2010/main" val="283210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49B683-1026-58AE-C172-8485D825E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 err="1"/>
              <a:t>Intelbras</a:t>
            </a:r>
            <a:r>
              <a:rPr lang="pt-BR" sz="3600" dirty="0"/>
              <a:t>: Empresa brasileira que oferece câmeras, alarmes e sistemas de segurança integrados, com suporte local e preços acessíveis.  </a:t>
            </a:r>
          </a:p>
          <a:p>
            <a:pPr marL="0" indent="0">
              <a:buNone/>
            </a:pPr>
            <a:r>
              <a:rPr lang="pt-BR" sz="3600" dirty="0"/>
              <a:t>
</a:t>
            </a:r>
            <a:r>
              <a:rPr lang="pt-BR" sz="3600" b="1" dirty="0" err="1"/>
              <a:t>Verisure</a:t>
            </a:r>
            <a:r>
              <a:rPr lang="pt-BR" sz="3600" dirty="0"/>
              <a:t>: Multinacional especializada em monitoramento 24/7 com alarmes, sensores avançados e controle via aplicativo.</a:t>
            </a:r>
          </a:p>
        </p:txBody>
      </p:sp>
    </p:spTree>
    <p:extLst>
      <p:ext uri="{BB962C8B-B14F-4D97-AF65-F5344CB8AC3E}">
        <p14:creationId xmlns:p14="http://schemas.microsoft.com/office/powerpoint/2010/main" val="328668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B05EF-C053-14A8-3A33-588AA08C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783" y="2378602"/>
            <a:ext cx="3596216" cy="3177647"/>
          </a:xfrm>
        </p:spPr>
        <p:txBody>
          <a:bodyPr>
            <a:noAutofit/>
          </a:bodyPr>
          <a:lstStyle/>
          <a:p>
            <a:r>
              <a:rPr lang="pt-BR" sz="8000" b="1" dirty="0"/>
              <a:t>Fim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AAEF9C-5053-78ED-CC52-8BFC90E17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-1"/>
            <a:ext cx="6858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84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Rede de segurança e monitoramento </vt:lpstr>
      <vt:lpstr>Apresentação do PowerPoint</vt:lpstr>
      <vt:lpstr>Funcionamento de monitoramento em tempo real</vt:lpstr>
      <vt:lpstr>Apresentação do PowerPoint</vt:lpstr>
      <vt:lpstr>Garantias de segurança </vt:lpstr>
      <vt:lpstr>Apresentação do PowerPoint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 de segurança e monitoramento </dc:title>
  <dc:creator>kevyn cardoso</dc:creator>
  <cp:lastModifiedBy>kevyn cardoso</cp:lastModifiedBy>
  <cp:revision>1</cp:revision>
  <dcterms:created xsi:type="dcterms:W3CDTF">2024-11-27T01:51:09Z</dcterms:created>
  <dcterms:modified xsi:type="dcterms:W3CDTF">2024-11-27T02:24:28Z</dcterms:modified>
</cp:coreProperties>
</file>