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2" r:id="rId3"/>
    <p:sldId id="275" r:id="rId4"/>
    <p:sldId id="264" r:id="rId5"/>
    <p:sldId id="268" r:id="rId6"/>
    <p:sldId id="259" r:id="rId7"/>
    <p:sldId id="269" r:id="rId8"/>
    <p:sldId id="270" r:id="rId9"/>
    <p:sldId id="271" r:id="rId10"/>
    <p:sldId id="256" r:id="rId11"/>
    <p:sldId id="27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40BDFF"/>
    <a:srgbClr val="00C3A5"/>
    <a:srgbClr val="FFDD00"/>
    <a:srgbClr val="FE7058"/>
    <a:srgbClr val="4482C3"/>
    <a:srgbClr val="FDEFD2"/>
    <a:srgbClr val="CCFCCC"/>
    <a:srgbClr val="FCFAC7"/>
    <a:srgbClr val="E9C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97" autoAdjust="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Quantidade de avaliações por período e fonte de dados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Google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5 anos atrás</c:v>
                </c:pt>
                <c:pt idx="1">
                  <c:v>4 anos atrás</c:v>
                </c:pt>
                <c:pt idx="2">
                  <c:v>3 anos atrás</c:v>
                </c:pt>
                <c:pt idx="3">
                  <c:v>2 anos atrás</c:v>
                </c:pt>
                <c:pt idx="4">
                  <c:v>1 ano atrás ou menos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16</c:v>
                </c:pt>
                <c:pt idx="1">
                  <c:v>910</c:v>
                </c:pt>
                <c:pt idx="2">
                  <c:v>140</c:v>
                </c:pt>
                <c:pt idx="3">
                  <c:v>18</c:v>
                </c:pt>
                <c:pt idx="4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E7-4605-961E-F889418301D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Google Play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5 anos atrás</c:v>
                </c:pt>
                <c:pt idx="1">
                  <c:v>4 anos atrás</c:v>
                </c:pt>
                <c:pt idx="2">
                  <c:v>3 anos atrás</c:v>
                </c:pt>
                <c:pt idx="3">
                  <c:v>2 anos atrás</c:v>
                </c:pt>
                <c:pt idx="4">
                  <c:v>1 ano atrás ou menos</c:v>
                </c:pt>
              </c:strCache>
            </c:str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84</c:v>
                </c:pt>
                <c:pt idx="1">
                  <c:v>144</c:v>
                </c:pt>
                <c:pt idx="2">
                  <c:v>2357</c:v>
                </c:pt>
                <c:pt idx="3">
                  <c:v>42502</c:v>
                </c:pt>
                <c:pt idx="4">
                  <c:v>3279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E7-4605-961E-F889418301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4864448"/>
        <c:axId val="364874016"/>
      </c:barChart>
      <c:catAx>
        <c:axId val="36486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874016"/>
        <c:crosses val="autoZero"/>
        <c:auto val="1"/>
        <c:lblAlgn val="ctr"/>
        <c:lblOffset val="100"/>
        <c:noMultiLvlLbl val="0"/>
      </c:catAx>
      <c:valAx>
        <c:axId val="364874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486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dirty="0">
                <a:solidFill>
                  <a:schemeClr val="tx1"/>
                </a:solidFill>
              </a:rPr>
              <a:t>Quantidade</a:t>
            </a:r>
            <a:r>
              <a:rPr lang="pt-BR" baseline="0" dirty="0">
                <a:solidFill>
                  <a:schemeClr val="tx1"/>
                </a:solidFill>
              </a:rPr>
              <a:t> de avaliações por período e fonte de dados</a:t>
            </a:r>
            <a:endParaRPr lang="pt-BR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Google Reviews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2.372695513754098E-2"/>
                  <c:y val="9.3072842517124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BA0-4737-A797-67A339B71123}"/>
                </c:ext>
              </c:extLst>
            </c:dLbl>
            <c:spPr>
              <a:solidFill>
                <a:srgbClr val="5B9BD5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5 anos atrás</c:v>
                </c:pt>
                <c:pt idx="1">
                  <c:v>4 anos atrás</c:v>
                </c:pt>
                <c:pt idx="2">
                  <c:v>3 anos atrás</c:v>
                </c:pt>
                <c:pt idx="3">
                  <c:v>2 anos atrás</c:v>
                </c:pt>
                <c:pt idx="4">
                  <c:v>1 ano atrás ou menos</c:v>
                </c:pt>
              </c:strCache>
            </c:strRef>
          </c:cat>
          <c:val>
            <c:numRef>
              <c:f>Planilha1!$B$2:$B$6</c:f>
              <c:numCache>
                <c:formatCode>0.00</c:formatCode>
                <c:ptCount val="5"/>
                <c:pt idx="0">
                  <c:v>4.75</c:v>
                </c:pt>
                <c:pt idx="1">
                  <c:v>4.9076919999999999</c:v>
                </c:pt>
                <c:pt idx="2">
                  <c:v>4.5428569999999997</c:v>
                </c:pt>
                <c:pt idx="3">
                  <c:v>3.4444439999999998</c:v>
                </c:pt>
                <c:pt idx="4">
                  <c:v>3.1964290000000002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0-4737-A797-67A339B7112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Google Play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2.3668050085064462E-2"/>
                  <c:y val="-5.38842772467564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BA0-4737-A797-67A339B71123}"/>
                </c:ext>
              </c:extLst>
            </c:dLbl>
            <c:spPr>
              <a:solidFill>
                <a:srgbClr val="ED7F3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5 anos atrás</c:v>
                </c:pt>
                <c:pt idx="1">
                  <c:v>4 anos atrás</c:v>
                </c:pt>
                <c:pt idx="2">
                  <c:v>3 anos atrás</c:v>
                </c:pt>
                <c:pt idx="3">
                  <c:v>2 anos atrás</c:v>
                </c:pt>
                <c:pt idx="4">
                  <c:v>1 ano atrás ou menos</c:v>
                </c:pt>
              </c:strCache>
            </c:strRef>
          </c:cat>
          <c:val>
            <c:numRef>
              <c:f>Planilha1!$C$2:$C$6</c:f>
              <c:numCache>
                <c:formatCode>0.00</c:formatCode>
                <c:ptCount val="5"/>
                <c:pt idx="0">
                  <c:v>4.1904760000000003</c:v>
                </c:pt>
                <c:pt idx="1">
                  <c:v>3.9722219999999999</c:v>
                </c:pt>
                <c:pt idx="2">
                  <c:v>4.6996180000000001</c:v>
                </c:pt>
                <c:pt idx="3">
                  <c:v>4.5985880000000003</c:v>
                </c:pt>
                <c:pt idx="4">
                  <c:v>4.5849339999999996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A0-4737-A797-67A339B711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64864448"/>
        <c:axId val="364874016"/>
      </c:lineChart>
      <c:catAx>
        <c:axId val="36486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874016"/>
        <c:crosses val="autoZero"/>
        <c:auto val="1"/>
        <c:lblAlgn val="ctr"/>
        <c:lblOffset val="100"/>
        <c:noMultiLvlLbl val="0"/>
      </c:catAx>
      <c:valAx>
        <c:axId val="364874016"/>
        <c:scaling>
          <c:orientation val="minMax"/>
          <c:max val="5"/>
          <c:min val="3"/>
        </c:scaling>
        <c:delete val="1"/>
        <c:axPos val="l"/>
        <c:numFmt formatCode="0.00" sourceLinked="1"/>
        <c:majorTickMark val="out"/>
        <c:minorTickMark val="none"/>
        <c:tickLblPos val="nextTo"/>
        <c:crossAx val="36486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BBF26-FBC6-4C41-9897-F4A9FCA825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DF3B1B4-F31E-4ED7-920C-D906B45599C1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500" b="1" dirty="0">
              <a:solidFill>
                <a:schemeClr val="bg1"/>
              </a:solidFill>
            </a:rPr>
            <a:t>Cancelamento do Plano</a:t>
          </a:r>
        </a:p>
      </dgm:t>
    </dgm:pt>
    <dgm:pt modelId="{73A450BD-11C9-4036-98E3-76A097B4E30F}" type="parTrans" cxnId="{F3DE1494-22FF-4568-8606-9FF804FC874B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D612576-84A7-498E-B05C-5512749639D3}" type="sibTrans" cxnId="{F3DE1494-22FF-4568-8606-9FF804FC874B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71D262A3-4208-415B-9EC7-A9DD038C4B8E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Vendem Ilusão</a:t>
          </a:r>
        </a:p>
      </dgm:t>
    </dgm:pt>
    <dgm:pt modelId="{A2F652A8-E19A-45C4-8FF8-6330F2138A45}" type="parTrans" cxnId="{23B3E1A1-5114-4E93-A37C-CFD6FAF58DAD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44FCC05E-2F25-4B26-B940-45FC759DEDBF}" type="sibTrans" cxnId="{23B3E1A1-5114-4E93-A37C-CFD6FAF58DAD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6CBEC76E-3E67-4085-ABA3-CCE3A6BFD83F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Problemas na Plataforma</a:t>
          </a:r>
        </a:p>
      </dgm:t>
    </dgm:pt>
    <dgm:pt modelId="{F07A74AB-9FA2-4868-BED8-796A0B9967CE}" type="parTrans" cxnId="{A62EDF7D-0EBE-47AE-B22A-2032953F1724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3ED1C048-8872-483A-B15F-AC5E87144292}" type="sibTrans" cxnId="{A62EDF7D-0EBE-47AE-B22A-2032953F172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42C3569-E03B-4399-A91E-062E9BCBC38D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Renovação Automática</a:t>
          </a:r>
        </a:p>
      </dgm:t>
    </dgm:pt>
    <dgm:pt modelId="{5F5DEBAE-211B-4276-975A-35180FED88A3}" type="parTrans" cxnId="{2A361585-9A74-4C65-8FE4-E660A16290ED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2A369859-F10D-4EE0-9D3B-74EC88CEAD86}" type="sibTrans" cxnId="{2A361585-9A74-4C65-8FE4-E660A16290ED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7BF508C6-9D0C-4D37-A7BE-E4859E1FA3F9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Problema em contatar a empresa</a:t>
          </a:r>
        </a:p>
      </dgm:t>
    </dgm:pt>
    <dgm:pt modelId="{E7D69B26-CA2E-4172-9C44-BF92CB02C408}" type="parTrans" cxnId="{1B2B2541-0D94-4C7E-9A94-2098719E6D49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30F96FE0-418D-4F94-A90A-78129AF2E662}" type="sibTrans" cxnId="{1B2B2541-0D94-4C7E-9A94-2098719E6D49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A72EE2BC-D889-4238-88F1-F739269C9709}" type="pres">
      <dgm:prSet presAssocID="{370BBF26-FBC6-4C41-9897-F4A9FCA825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D4E310E-C11D-409E-9E20-9079EBF6F7E1}" type="pres">
      <dgm:prSet presAssocID="{0DF3B1B4-F31E-4ED7-920C-D906B45599C1}" presName="hierRoot1" presStyleCnt="0">
        <dgm:presLayoutVars>
          <dgm:hierBranch val="init"/>
        </dgm:presLayoutVars>
      </dgm:prSet>
      <dgm:spPr/>
    </dgm:pt>
    <dgm:pt modelId="{09136669-343A-404B-B597-D2CF74D87D95}" type="pres">
      <dgm:prSet presAssocID="{0DF3B1B4-F31E-4ED7-920C-D906B45599C1}" presName="rootComposite1" presStyleCnt="0"/>
      <dgm:spPr/>
    </dgm:pt>
    <dgm:pt modelId="{4EFDCCB3-94A4-42BF-963A-3FAE2078B0C0}" type="pres">
      <dgm:prSet presAssocID="{0DF3B1B4-F31E-4ED7-920C-D906B45599C1}" presName="rootText1" presStyleLbl="node0" presStyleIdx="0" presStyleCnt="1" custScaleX="187292" custScaleY="1498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9DBF0AB-1188-488F-AD45-4A61E1403DEC}" type="pres">
      <dgm:prSet presAssocID="{0DF3B1B4-F31E-4ED7-920C-D906B45599C1}" presName="rootConnector1" presStyleLbl="node1" presStyleIdx="0" presStyleCnt="0"/>
      <dgm:spPr/>
      <dgm:t>
        <a:bodyPr/>
        <a:lstStyle/>
        <a:p>
          <a:endParaRPr lang="pt-BR"/>
        </a:p>
      </dgm:t>
    </dgm:pt>
    <dgm:pt modelId="{F77AF34F-33A3-49CF-902B-D44223025BB4}" type="pres">
      <dgm:prSet presAssocID="{0DF3B1B4-F31E-4ED7-920C-D906B45599C1}" presName="hierChild2" presStyleCnt="0"/>
      <dgm:spPr/>
    </dgm:pt>
    <dgm:pt modelId="{200A8655-855C-4FBF-ADC4-25E1BC89A724}" type="pres">
      <dgm:prSet presAssocID="{A2F652A8-E19A-45C4-8FF8-6330F2138A45}" presName="Name37" presStyleLbl="parChTrans1D2" presStyleIdx="0" presStyleCnt="4"/>
      <dgm:spPr/>
      <dgm:t>
        <a:bodyPr/>
        <a:lstStyle/>
        <a:p>
          <a:endParaRPr lang="pt-BR"/>
        </a:p>
      </dgm:t>
    </dgm:pt>
    <dgm:pt modelId="{1DE6F7C9-D6FB-4374-8A51-AD8C2868EBBB}" type="pres">
      <dgm:prSet presAssocID="{71D262A3-4208-415B-9EC7-A9DD038C4B8E}" presName="hierRoot2" presStyleCnt="0">
        <dgm:presLayoutVars>
          <dgm:hierBranch val="init"/>
        </dgm:presLayoutVars>
      </dgm:prSet>
      <dgm:spPr/>
    </dgm:pt>
    <dgm:pt modelId="{FE9A660D-AEC2-4890-849D-0885B56E9356}" type="pres">
      <dgm:prSet presAssocID="{71D262A3-4208-415B-9EC7-A9DD038C4B8E}" presName="rootComposite" presStyleCnt="0"/>
      <dgm:spPr/>
    </dgm:pt>
    <dgm:pt modelId="{2331181D-E498-42BF-9BAD-7A75EE32D7B3}" type="pres">
      <dgm:prSet presAssocID="{71D262A3-4208-415B-9EC7-A9DD038C4B8E}" presName="rootText" presStyleLbl="node2" presStyleIdx="0" presStyleCnt="4" custScaleX="121973" custScaleY="10345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19184F2-76D0-45EB-953F-49626D859C00}" type="pres">
      <dgm:prSet presAssocID="{71D262A3-4208-415B-9EC7-A9DD038C4B8E}" presName="rootConnector" presStyleLbl="node2" presStyleIdx="0" presStyleCnt="4"/>
      <dgm:spPr/>
      <dgm:t>
        <a:bodyPr/>
        <a:lstStyle/>
        <a:p>
          <a:endParaRPr lang="pt-BR"/>
        </a:p>
      </dgm:t>
    </dgm:pt>
    <dgm:pt modelId="{32FFC62B-F27F-4954-A7A7-194B1D0DBBAD}" type="pres">
      <dgm:prSet presAssocID="{71D262A3-4208-415B-9EC7-A9DD038C4B8E}" presName="hierChild4" presStyleCnt="0"/>
      <dgm:spPr/>
    </dgm:pt>
    <dgm:pt modelId="{8A18EF81-358A-49B0-8586-ADE8878266BD}" type="pres">
      <dgm:prSet presAssocID="{71D262A3-4208-415B-9EC7-A9DD038C4B8E}" presName="hierChild5" presStyleCnt="0"/>
      <dgm:spPr/>
    </dgm:pt>
    <dgm:pt modelId="{37BC11D0-7995-44FC-B984-1B17418EAC27}" type="pres">
      <dgm:prSet presAssocID="{F07A74AB-9FA2-4868-BED8-796A0B9967CE}" presName="Name37" presStyleLbl="parChTrans1D2" presStyleIdx="1" presStyleCnt="4"/>
      <dgm:spPr/>
      <dgm:t>
        <a:bodyPr/>
        <a:lstStyle/>
        <a:p>
          <a:endParaRPr lang="pt-BR"/>
        </a:p>
      </dgm:t>
    </dgm:pt>
    <dgm:pt modelId="{C6BCF86A-F3ED-4881-A777-9722863C49A4}" type="pres">
      <dgm:prSet presAssocID="{6CBEC76E-3E67-4085-ABA3-CCE3A6BFD83F}" presName="hierRoot2" presStyleCnt="0">
        <dgm:presLayoutVars>
          <dgm:hierBranch val="init"/>
        </dgm:presLayoutVars>
      </dgm:prSet>
      <dgm:spPr/>
    </dgm:pt>
    <dgm:pt modelId="{E0CFB6BD-039B-42A9-BCA1-EDABE81ACCB2}" type="pres">
      <dgm:prSet presAssocID="{6CBEC76E-3E67-4085-ABA3-CCE3A6BFD83F}" presName="rootComposite" presStyleCnt="0"/>
      <dgm:spPr/>
    </dgm:pt>
    <dgm:pt modelId="{5FFEB638-A68D-4737-A968-99F33810FA3D}" type="pres">
      <dgm:prSet presAssocID="{6CBEC76E-3E67-4085-ABA3-CCE3A6BFD83F}" presName="rootText" presStyleLbl="node2" presStyleIdx="1" presStyleCnt="4" custScaleX="119818" custScaleY="10345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25D66A-6888-45F3-A71B-8CCDE5176615}" type="pres">
      <dgm:prSet presAssocID="{6CBEC76E-3E67-4085-ABA3-CCE3A6BFD83F}" presName="rootConnector" presStyleLbl="node2" presStyleIdx="1" presStyleCnt="4"/>
      <dgm:spPr/>
      <dgm:t>
        <a:bodyPr/>
        <a:lstStyle/>
        <a:p>
          <a:endParaRPr lang="pt-BR"/>
        </a:p>
      </dgm:t>
    </dgm:pt>
    <dgm:pt modelId="{3D558C94-1931-46D4-8B0C-47EA818D53A5}" type="pres">
      <dgm:prSet presAssocID="{6CBEC76E-3E67-4085-ABA3-CCE3A6BFD83F}" presName="hierChild4" presStyleCnt="0"/>
      <dgm:spPr/>
    </dgm:pt>
    <dgm:pt modelId="{84E975B6-2404-4FB8-8587-9AEE4108C676}" type="pres">
      <dgm:prSet presAssocID="{6CBEC76E-3E67-4085-ABA3-CCE3A6BFD83F}" presName="hierChild5" presStyleCnt="0"/>
      <dgm:spPr/>
    </dgm:pt>
    <dgm:pt modelId="{4F1CB020-CD0C-40BB-A239-A83139AD8988}" type="pres">
      <dgm:prSet presAssocID="{5F5DEBAE-211B-4276-975A-35180FED88A3}" presName="Name37" presStyleLbl="parChTrans1D2" presStyleIdx="2" presStyleCnt="4"/>
      <dgm:spPr/>
      <dgm:t>
        <a:bodyPr/>
        <a:lstStyle/>
        <a:p>
          <a:endParaRPr lang="pt-BR"/>
        </a:p>
      </dgm:t>
    </dgm:pt>
    <dgm:pt modelId="{2C373B0A-FAD0-4317-AEFD-ED6A13B5CD12}" type="pres">
      <dgm:prSet presAssocID="{F42C3569-E03B-4399-A91E-062E9BCBC38D}" presName="hierRoot2" presStyleCnt="0">
        <dgm:presLayoutVars>
          <dgm:hierBranch val="init"/>
        </dgm:presLayoutVars>
      </dgm:prSet>
      <dgm:spPr/>
    </dgm:pt>
    <dgm:pt modelId="{35042993-5CAC-459B-A3C0-6B87B7C1E4EC}" type="pres">
      <dgm:prSet presAssocID="{F42C3569-E03B-4399-A91E-062E9BCBC38D}" presName="rootComposite" presStyleCnt="0"/>
      <dgm:spPr/>
    </dgm:pt>
    <dgm:pt modelId="{1493F92B-BE3D-455A-9927-C95A320F983E}" type="pres">
      <dgm:prSet presAssocID="{F42C3569-E03B-4399-A91E-062E9BCBC38D}" presName="rootText" presStyleLbl="node2" presStyleIdx="2" presStyleCnt="4" custScaleX="118057" custScaleY="10345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EE9A4A-CF5C-47A3-B5F0-456B660B27AE}" type="pres">
      <dgm:prSet presAssocID="{F42C3569-E03B-4399-A91E-062E9BCBC38D}" presName="rootConnector" presStyleLbl="node2" presStyleIdx="2" presStyleCnt="4"/>
      <dgm:spPr/>
      <dgm:t>
        <a:bodyPr/>
        <a:lstStyle/>
        <a:p>
          <a:endParaRPr lang="pt-BR"/>
        </a:p>
      </dgm:t>
    </dgm:pt>
    <dgm:pt modelId="{886721F4-BC40-41A7-A9C8-F574D3462077}" type="pres">
      <dgm:prSet presAssocID="{F42C3569-E03B-4399-A91E-062E9BCBC38D}" presName="hierChild4" presStyleCnt="0"/>
      <dgm:spPr/>
    </dgm:pt>
    <dgm:pt modelId="{AD51AC41-4FF9-40B1-A5E3-47503EAF0FFB}" type="pres">
      <dgm:prSet presAssocID="{F42C3569-E03B-4399-A91E-062E9BCBC38D}" presName="hierChild5" presStyleCnt="0"/>
      <dgm:spPr/>
    </dgm:pt>
    <dgm:pt modelId="{8931C824-DBB9-4FE8-9D0F-BB69F5623F8B}" type="pres">
      <dgm:prSet presAssocID="{E7D69B26-CA2E-4172-9C44-BF92CB02C408}" presName="Name37" presStyleLbl="parChTrans1D2" presStyleIdx="3" presStyleCnt="4"/>
      <dgm:spPr/>
      <dgm:t>
        <a:bodyPr/>
        <a:lstStyle/>
        <a:p>
          <a:endParaRPr lang="pt-BR"/>
        </a:p>
      </dgm:t>
    </dgm:pt>
    <dgm:pt modelId="{886EA807-9A33-4448-B6B3-F6E092498E74}" type="pres">
      <dgm:prSet presAssocID="{7BF508C6-9D0C-4D37-A7BE-E4859E1FA3F9}" presName="hierRoot2" presStyleCnt="0">
        <dgm:presLayoutVars>
          <dgm:hierBranch val="init"/>
        </dgm:presLayoutVars>
      </dgm:prSet>
      <dgm:spPr/>
    </dgm:pt>
    <dgm:pt modelId="{A2C38A8F-D46D-4D1A-ABD1-9ECF1C5C344A}" type="pres">
      <dgm:prSet presAssocID="{7BF508C6-9D0C-4D37-A7BE-E4859E1FA3F9}" presName="rootComposite" presStyleCnt="0"/>
      <dgm:spPr/>
    </dgm:pt>
    <dgm:pt modelId="{89B79ED7-3A7F-4CEE-A516-CFB352876664}" type="pres">
      <dgm:prSet presAssocID="{7BF508C6-9D0C-4D37-A7BE-E4859E1FA3F9}" presName="rootText" presStyleLbl="node2" presStyleIdx="3" presStyleCnt="4" custScaleX="116560" custScaleY="10345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32E712-DA04-4E64-9211-CCC83F149041}" type="pres">
      <dgm:prSet presAssocID="{7BF508C6-9D0C-4D37-A7BE-E4859E1FA3F9}" presName="rootConnector" presStyleLbl="node2" presStyleIdx="3" presStyleCnt="4"/>
      <dgm:spPr/>
      <dgm:t>
        <a:bodyPr/>
        <a:lstStyle/>
        <a:p>
          <a:endParaRPr lang="pt-BR"/>
        </a:p>
      </dgm:t>
    </dgm:pt>
    <dgm:pt modelId="{6200F65A-FFFF-41EA-872D-A899D10C407F}" type="pres">
      <dgm:prSet presAssocID="{7BF508C6-9D0C-4D37-A7BE-E4859E1FA3F9}" presName="hierChild4" presStyleCnt="0"/>
      <dgm:spPr/>
    </dgm:pt>
    <dgm:pt modelId="{126B76AF-1D49-4548-B6F0-1AAAB47335F1}" type="pres">
      <dgm:prSet presAssocID="{7BF508C6-9D0C-4D37-A7BE-E4859E1FA3F9}" presName="hierChild5" presStyleCnt="0"/>
      <dgm:spPr/>
    </dgm:pt>
    <dgm:pt modelId="{85F6AC1C-31B6-40F1-9C30-E75C64A52DC5}" type="pres">
      <dgm:prSet presAssocID="{0DF3B1B4-F31E-4ED7-920C-D906B45599C1}" presName="hierChild3" presStyleCnt="0"/>
      <dgm:spPr/>
    </dgm:pt>
  </dgm:ptLst>
  <dgm:cxnLst>
    <dgm:cxn modelId="{F3DE1494-22FF-4568-8606-9FF804FC874B}" srcId="{370BBF26-FBC6-4C41-9897-F4A9FCA8257B}" destId="{0DF3B1B4-F31E-4ED7-920C-D906B45599C1}" srcOrd="0" destOrd="0" parTransId="{73A450BD-11C9-4036-98E3-76A097B4E30F}" sibTransId="{0D612576-84A7-498E-B05C-5512749639D3}"/>
    <dgm:cxn modelId="{B8528BE2-0DD7-401F-96B4-AB6FD0D1E973}" type="presOf" srcId="{F42C3569-E03B-4399-A91E-062E9BCBC38D}" destId="{1493F92B-BE3D-455A-9927-C95A320F983E}" srcOrd="0" destOrd="0" presId="urn:microsoft.com/office/officeart/2005/8/layout/orgChart1"/>
    <dgm:cxn modelId="{30E710F8-836A-4942-86AA-ED9D2C89153D}" type="presOf" srcId="{71D262A3-4208-415B-9EC7-A9DD038C4B8E}" destId="{2331181D-E498-42BF-9BAD-7A75EE32D7B3}" srcOrd="0" destOrd="0" presId="urn:microsoft.com/office/officeart/2005/8/layout/orgChart1"/>
    <dgm:cxn modelId="{2A361585-9A74-4C65-8FE4-E660A16290ED}" srcId="{0DF3B1B4-F31E-4ED7-920C-D906B45599C1}" destId="{F42C3569-E03B-4399-A91E-062E9BCBC38D}" srcOrd="2" destOrd="0" parTransId="{5F5DEBAE-211B-4276-975A-35180FED88A3}" sibTransId="{2A369859-F10D-4EE0-9D3B-74EC88CEAD86}"/>
    <dgm:cxn modelId="{1B2B2541-0D94-4C7E-9A94-2098719E6D49}" srcId="{0DF3B1B4-F31E-4ED7-920C-D906B45599C1}" destId="{7BF508C6-9D0C-4D37-A7BE-E4859E1FA3F9}" srcOrd="3" destOrd="0" parTransId="{E7D69B26-CA2E-4172-9C44-BF92CB02C408}" sibTransId="{30F96FE0-418D-4F94-A90A-78129AF2E662}"/>
    <dgm:cxn modelId="{A28DEEC9-C95C-4602-A527-B65E457672C0}" type="presOf" srcId="{0DF3B1B4-F31E-4ED7-920C-D906B45599C1}" destId="{29DBF0AB-1188-488F-AD45-4A61E1403DEC}" srcOrd="1" destOrd="0" presId="urn:microsoft.com/office/officeart/2005/8/layout/orgChart1"/>
    <dgm:cxn modelId="{A62EDF7D-0EBE-47AE-B22A-2032953F1724}" srcId="{0DF3B1B4-F31E-4ED7-920C-D906B45599C1}" destId="{6CBEC76E-3E67-4085-ABA3-CCE3A6BFD83F}" srcOrd="1" destOrd="0" parTransId="{F07A74AB-9FA2-4868-BED8-796A0B9967CE}" sibTransId="{3ED1C048-8872-483A-B15F-AC5E87144292}"/>
    <dgm:cxn modelId="{C6BFA57B-43A2-4FDD-9C79-1E51DED48F5F}" type="presOf" srcId="{A2F652A8-E19A-45C4-8FF8-6330F2138A45}" destId="{200A8655-855C-4FBF-ADC4-25E1BC89A724}" srcOrd="0" destOrd="0" presId="urn:microsoft.com/office/officeart/2005/8/layout/orgChart1"/>
    <dgm:cxn modelId="{6F0446E6-A51C-47C5-BAA6-18A8B0D48B08}" type="presOf" srcId="{F07A74AB-9FA2-4868-BED8-796A0B9967CE}" destId="{37BC11D0-7995-44FC-B984-1B17418EAC27}" srcOrd="0" destOrd="0" presId="urn:microsoft.com/office/officeart/2005/8/layout/orgChart1"/>
    <dgm:cxn modelId="{14741146-1BC6-4E6A-B925-C77F6E1BD35D}" type="presOf" srcId="{0DF3B1B4-F31E-4ED7-920C-D906B45599C1}" destId="{4EFDCCB3-94A4-42BF-963A-3FAE2078B0C0}" srcOrd="0" destOrd="0" presId="urn:microsoft.com/office/officeart/2005/8/layout/orgChart1"/>
    <dgm:cxn modelId="{B4728054-83D9-4181-B9C3-1BEE286E8DE1}" type="presOf" srcId="{E7D69B26-CA2E-4172-9C44-BF92CB02C408}" destId="{8931C824-DBB9-4FE8-9D0F-BB69F5623F8B}" srcOrd="0" destOrd="0" presId="urn:microsoft.com/office/officeart/2005/8/layout/orgChart1"/>
    <dgm:cxn modelId="{23B3E1A1-5114-4E93-A37C-CFD6FAF58DAD}" srcId="{0DF3B1B4-F31E-4ED7-920C-D906B45599C1}" destId="{71D262A3-4208-415B-9EC7-A9DD038C4B8E}" srcOrd="0" destOrd="0" parTransId="{A2F652A8-E19A-45C4-8FF8-6330F2138A45}" sibTransId="{44FCC05E-2F25-4B26-B940-45FC759DEDBF}"/>
    <dgm:cxn modelId="{D95E6DF8-A258-4652-979F-C3434287ED45}" type="presOf" srcId="{6CBEC76E-3E67-4085-ABA3-CCE3A6BFD83F}" destId="{F525D66A-6888-45F3-A71B-8CCDE5176615}" srcOrd="1" destOrd="0" presId="urn:microsoft.com/office/officeart/2005/8/layout/orgChart1"/>
    <dgm:cxn modelId="{9CC9F2A0-ECCC-41CE-AB0A-A749D9D2BC02}" type="presOf" srcId="{F42C3569-E03B-4399-A91E-062E9BCBC38D}" destId="{E3EE9A4A-CF5C-47A3-B5F0-456B660B27AE}" srcOrd="1" destOrd="0" presId="urn:microsoft.com/office/officeart/2005/8/layout/orgChart1"/>
    <dgm:cxn modelId="{DCD68332-A5B6-46E4-9190-EC4A690A3F9E}" type="presOf" srcId="{370BBF26-FBC6-4C41-9897-F4A9FCA8257B}" destId="{A72EE2BC-D889-4238-88F1-F739269C9709}" srcOrd="0" destOrd="0" presId="urn:microsoft.com/office/officeart/2005/8/layout/orgChart1"/>
    <dgm:cxn modelId="{5EE4DFEC-8999-48C9-B497-DB140703A82D}" type="presOf" srcId="{7BF508C6-9D0C-4D37-A7BE-E4859E1FA3F9}" destId="{0832E712-DA04-4E64-9211-CCC83F149041}" srcOrd="1" destOrd="0" presId="urn:microsoft.com/office/officeart/2005/8/layout/orgChart1"/>
    <dgm:cxn modelId="{731476B6-2880-43EC-B933-32B5056DA641}" type="presOf" srcId="{7BF508C6-9D0C-4D37-A7BE-E4859E1FA3F9}" destId="{89B79ED7-3A7F-4CEE-A516-CFB352876664}" srcOrd="0" destOrd="0" presId="urn:microsoft.com/office/officeart/2005/8/layout/orgChart1"/>
    <dgm:cxn modelId="{97872947-2D9B-463C-8A0C-77525A5EAA60}" type="presOf" srcId="{6CBEC76E-3E67-4085-ABA3-CCE3A6BFD83F}" destId="{5FFEB638-A68D-4737-A968-99F33810FA3D}" srcOrd="0" destOrd="0" presId="urn:microsoft.com/office/officeart/2005/8/layout/orgChart1"/>
    <dgm:cxn modelId="{98E2144C-88DC-46B7-B177-82D1DD88E375}" type="presOf" srcId="{5F5DEBAE-211B-4276-975A-35180FED88A3}" destId="{4F1CB020-CD0C-40BB-A239-A83139AD8988}" srcOrd="0" destOrd="0" presId="urn:microsoft.com/office/officeart/2005/8/layout/orgChart1"/>
    <dgm:cxn modelId="{5F0934B0-6421-49F1-8500-52B2C53790B4}" type="presOf" srcId="{71D262A3-4208-415B-9EC7-A9DD038C4B8E}" destId="{A19184F2-76D0-45EB-953F-49626D859C00}" srcOrd="1" destOrd="0" presId="urn:microsoft.com/office/officeart/2005/8/layout/orgChart1"/>
    <dgm:cxn modelId="{D50A17D7-8D41-4481-9923-FBDEF7884095}" type="presParOf" srcId="{A72EE2BC-D889-4238-88F1-F739269C9709}" destId="{7D4E310E-C11D-409E-9E20-9079EBF6F7E1}" srcOrd="0" destOrd="0" presId="urn:microsoft.com/office/officeart/2005/8/layout/orgChart1"/>
    <dgm:cxn modelId="{8BB9A7F5-A226-4C2B-8870-EC24269A5EE4}" type="presParOf" srcId="{7D4E310E-C11D-409E-9E20-9079EBF6F7E1}" destId="{09136669-343A-404B-B597-D2CF74D87D95}" srcOrd="0" destOrd="0" presId="urn:microsoft.com/office/officeart/2005/8/layout/orgChart1"/>
    <dgm:cxn modelId="{BC4A54D0-8B1F-4269-B18A-E68278057AC3}" type="presParOf" srcId="{09136669-343A-404B-B597-D2CF74D87D95}" destId="{4EFDCCB3-94A4-42BF-963A-3FAE2078B0C0}" srcOrd="0" destOrd="0" presId="urn:microsoft.com/office/officeart/2005/8/layout/orgChart1"/>
    <dgm:cxn modelId="{E7BB858B-84B0-4C32-932B-6FCDC8D4BA60}" type="presParOf" srcId="{09136669-343A-404B-B597-D2CF74D87D95}" destId="{29DBF0AB-1188-488F-AD45-4A61E1403DEC}" srcOrd="1" destOrd="0" presId="urn:microsoft.com/office/officeart/2005/8/layout/orgChart1"/>
    <dgm:cxn modelId="{51307D37-BB69-427F-9DE2-E898FD291CC3}" type="presParOf" srcId="{7D4E310E-C11D-409E-9E20-9079EBF6F7E1}" destId="{F77AF34F-33A3-49CF-902B-D44223025BB4}" srcOrd="1" destOrd="0" presId="urn:microsoft.com/office/officeart/2005/8/layout/orgChart1"/>
    <dgm:cxn modelId="{7B4C8937-2FDD-4B79-88BA-A4BC41B05531}" type="presParOf" srcId="{F77AF34F-33A3-49CF-902B-D44223025BB4}" destId="{200A8655-855C-4FBF-ADC4-25E1BC89A724}" srcOrd="0" destOrd="0" presId="urn:microsoft.com/office/officeart/2005/8/layout/orgChart1"/>
    <dgm:cxn modelId="{F941CFF0-E5D7-41F5-8611-3AD16E7DCDDF}" type="presParOf" srcId="{F77AF34F-33A3-49CF-902B-D44223025BB4}" destId="{1DE6F7C9-D6FB-4374-8A51-AD8C2868EBBB}" srcOrd="1" destOrd="0" presId="urn:microsoft.com/office/officeart/2005/8/layout/orgChart1"/>
    <dgm:cxn modelId="{8F537025-7809-4B6C-AFF9-58ADFD467DDC}" type="presParOf" srcId="{1DE6F7C9-D6FB-4374-8A51-AD8C2868EBBB}" destId="{FE9A660D-AEC2-4890-849D-0885B56E9356}" srcOrd="0" destOrd="0" presId="urn:microsoft.com/office/officeart/2005/8/layout/orgChart1"/>
    <dgm:cxn modelId="{E169399D-2ACD-4F5B-A773-F5BD8AF97680}" type="presParOf" srcId="{FE9A660D-AEC2-4890-849D-0885B56E9356}" destId="{2331181D-E498-42BF-9BAD-7A75EE32D7B3}" srcOrd="0" destOrd="0" presId="urn:microsoft.com/office/officeart/2005/8/layout/orgChart1"/>
    <dgm:cxn modelId="{1451F54E-A722-427D-8A9F-B90244D46B4F}" type="presParOf" srcId="{FE9A660D-AEC2-4890-849D-0885B56E9356}" destId="{A19184F2-76D0-45EB-953F-49626D859C00}" srcOrd="1" destOrd="0" presId="urn:microsoft.com/office/officeart/2005/8/layout/orgChart1"/>
    <dgm:cxn modelId="{BCC189F3-C15C-4614-8AB6-D39C7F5591F3}" type="presParOf" srcId="{1DE6F7C9-D6FB-4374-8A51-AD8C2868EBBB}" destId="{32FFC62B-F27F-4954-A7A7-194B1D0DBBAD}" srcOrd="1" destOrd="0" presId="urn:microsoft.com/office/officeart/2005/8/layout/orgChart1"/>
    <dgm:cxn modelId="{6621A7C9-7150-4B6B-999E-141DDC131B1F}" type="presParOf" srcId="{1DE6F7C9-D6FB-4374-8A51-AD8C2868EBBB}" destId="{8A18EF81-358A-49B0-8586-ADE8878266BD}" srcOrd="2" destOrd="0" presId="urn:microsoft.com/office/officeart/2005/8/layout/orgChart1"/>
    <dgm:cxn modelId="{B6353FE9-8F86-427F-8822-D4DF1092F00D}" type="presParOf" srcId="{F77AF34F-33A3-49CF-902B-D44223025BB4}" destId="{37BC11D0-7995-44FC-B984-1B17418EAC27}" srcOrd="2" destOrd="0" presId="urn:microsoft.com/office/officeart/2005/8/layout/orgChart1"/>
    <dgm:cxn modelId="{5C654E18-9A5A-429E-B446-661FC6163648}" type="presParOf" srcId="{F77AF34F-33A3-49CF-902B-D44223025BB4}" destId="{C6BCF86A-F3ED-4881-A777-9722863C49A4}" srcOrd="3" destOrd="0" presId="urn:microsoft.com/office/officeart/2005/8/layout/orgChart1"/>
    <dgm:cxn modelId="{C377797C-3696-4E84-84B4-B8771B00ED59}" type="presParOf" srcId="{C6BCF86A-F3ED-4881-A777-9722863C49A4}" destId="{E0CFB6BD-039B-42A9-BCA1-EDABE81ACCB2}" srcOrd="0" destOrd="0" presId="urn:microsoft.com/office/officeart/2005/8/layout/orgChart1"/>
    <dgm:cxn modelId="{73C106B0-C5B4-4686-A130-A4559C86C4F0}" type="presParOf" srcId="{E0CFB6BD-039B-42A9-BCA1-EDABE81ACCB2}" destId="{5FFEB638-A68D-4737-A968-99F33810FA3D}" srcOrd="0" destOrd="0" presId="urn:microsoft.com/office/officeart/2005/8/layout/orgChart1"/>
    <dgm:cxn modelId="{BCC92AE6-E24E-4735-843F-975E31579F1B}" type="presParOf" srcId="{E0CFB6BD-039B-42A9-BCA1-EDABE81ACCB2}" destId="{F525D66A-6888-45F3-A71B-8CCDE5176615}" srcOrd="1" destOrd="0" presId="urn:microsoft.com/office/officeart/2005/8/layout/orgChart1"/>
    <dgm:cxn modelId="{17DBEB84-F7FC-438F-8F16-A9D21C785438}" type="presParOf" srcId="{C6BCF86A-F3ED-4881-A777-9722863C49A4}" destId="{3D558C94-1931-46D4-8B0C-47EA818D53A5}" srcOrd="1" destOrd="0" presId="urn:microsoft.com/office/officeart/2005/8/layout/orgChart1"/>
    <dgm:cxn modelId="{B04C9682-9E27-407F-B0D5-FA6734FBFBF4}" type="presParOf" srcId="{C6BCF86A-F3ED-4881-A777-9722863C49A4}" destId="{84E975B6-2404-4FB8-8587-9AEE4108C676}" srcOrd="2" destOrd="0" presId="urn:microsoft.com/office/officeart/2005/8/layout/orgChart1"/>
    <dgm:cxn modelId="{28A4F77F-B30B-46E5-9D5B-84A67AF817D0}" type="presParOf" srcId="{F77AF34F-33A3-49CF-902B-D44223025BB4}" destId="{4F1CB020-CD0C-40BB-A239-A83139AD8988}" srcOrd="4" destOrd="0" presId="urn:microsoft.com/office/officeart/2005/8/layout/orgChart1"/>
    <dgm:cxn modelId="{EDD20778-7E6A-4FF5-A6A2-033BF9B5F871}" type="presParOf" srcId="{F77AF34F-33A3-49CF-902B-D44223025BB4}" destId="{2C373B0A-FAD0-4317-AEFD-ED6A13B5CD12}" srcOrd="5" destOrd="0" presId="urn:microsoft.com/office/officeart/2005/8/layout/orgChart1"/>
    <dgm:cxn modelId="{6B22F429-D619-448B-9B3B-0905ACF68849}" type="presParOf" srcId="{2C373B0A-FAD0-4317-AEFD-ED6A13B5CD12}" destId="{35042993-5CAC-459B-A3C0-6B87B7C1E4EC}" srcOrd="0" destOrd="0" presId="urn:microsoft.com/office/officeart/2005/8/layout/orgChart1"/>
    <dgm:cxn modelId="{9B459420-6114-46F2-8557-7837F6B26D03}" type="presParOf" srcId="{35042993-5CAC-459B-A3C0-6B87B7C1E4EC}" destId="{1493F92B-BE3D-455A-9927-C95A320F983E}" srcOrd="0" destOrd="0" presId="urn:microsoft.com/office/officeart/2005/8/layout/orgChart1"/>
    <dgm:cxn modelId="{45B47B0B-EFE8-4812-86E8-536241A8FC16}" type="presParOf" srcId="{35042993-5CAC-459B-A3C0-6B87B7C1E4EC}" destId="{E3EE9A4A-CF5C-47A3-B5F0-456B660B27AE}" srcOrd="1" destOrd="0" presId="urn:microsoft.com/office/officeart/2005/8/layout/orgChart1"/>
    <dgm:cxn modelId="{2D0707C6-55D9-4FBD-96FD-A6BB0578F1E5}" type="presParOf" srcId="{2C373B0A-FAD0-4317-AEFD-ED6A13B5CD12}" destId="{886721F4-BC40-41A7-A9C8-F574D3462077}" srcOrd="1" destOrd="0" presId="urn:microsoft.com/office/officeart/2005/8/layout/orgChart1"/>
    <dgm:cxn modelId="{43542AF7-1881-4D60-B11D-9895C3882087}" type="presParOf" srcId="{2C373B0A-FAD0-4317-AEFD-ED6A13B5CD12}" destId="{AD51AC41-4FF9-40B1-A5E3-47503EAF0FFB}" srcOrd="2" destOrd="0" presId="urn:microsoft.com/office/officeart/2005/8/layout/orgChart1"/>
    <dgm:cxn modelId="{022288E7-53E8-41B2-8F53-1A3D0091F17A}" type="presParOf" srcId="{F77AF34F-33A3-49CF-902B-D44223025BB4}" destId="{8931C824-DBB9-4FE8-9D0F-BB69F5623F8B}" srcOrd="6" destOrd="0" presId="urn:microsoft.com/office/officeart/2005/8/layout/orgChart1"/>
    <dgm:cxn modelId="{BDD2F00E-E565-4676-8D1C-A9141AD89A4B}" type="presParOf" srcId="{F77AF34F-33A3-49CF-902B-D44223025BB4}" destId="{886EA807-9A33-4448-B6B3-F6E092498E74}" srcOrd="7" destOrd="0" presId="urn:microsoft.com/office/officeart/2005/8/layout/orgChart1"/>
    <dgm:cxn modelId="{D2AE25A5-AC79-44F5-820D-A2C1FEA8F058}" type="presParOf" srcId="{886EA807-9A33-4448-B6B3-F6E092498E74}" destId="{A2C38A8F-D46D-4D1A-ABD1-9ECF1C5C344A}" srcOrd="0" destOrd="0" presId="urn:microsoft.com/office/officeart/2005/8/layout/orgChart1"/>
    <dgm:cxn modelId="{F84AC06B-CD2C-44E3-BA4E-2FDC5BD02DD7}" type="presParOf" srcId="{A2C38A8F-D46D-4D1A-ABD1-9ECF1C5C344A}" destId="{89B79ED7-3A7F-4CEE-A516-CFB352876664}" srcOrd="0" destOrd="0" presId="urn:microsoft.com/office/officeart/2005/8/layout/orgChart1"/>
    <dgm:cxn modelId="{463FB7FC-7E10-4053-995A-9F01AAE8C599}" type="presParOf" srcId="{A2C38A8F-D46D-4D1A-ABD1-9ECF1C5C344A}" destId="{0832E712-DA04-4E64-9211-CCC83F149041}" srcOrd="1" destOrd="0" presId="urn:microsoft.com/office/officeart/2005/8/layout/orgChart1"/>
    <dgm:cxn modelId="{A895778B-D822-4708-88D9-5219214DB533}" type="presParOf" srcId="{886EA807-9A33-4448-B6B3-F6E092498E74}" destId="{6200F65A-FFFF-41EA-872D-A899D10C407F}" srcOrd="1" destOrd="0" presId="urn:microsoft.com/office/officeart/2005/8/layout/orgChart1"/>
    <dgm:cxn modelId="{D5D246A4-935E-45C6-A44D-4544FF604322}" type="presParOf" srcId="{886EA807-9A33-4448-B6B3-F6E092498E74}" destId="{126B76AF-1D49-4548-B6F0-1AAAB47335F1}" srcOrd="2" destOrd="0" presId="urn:microsoft.com/office/officeart/2005/8/layout/orgChart1"/>
    <dgm:cxn modelId="{10512889-E885-4939-94CA-AD6F8D9164A1}" type="presParOf" srcId="{7D4E310E-C11D-409E-9E20-9079EBF6F7E1}" destId="{85F6AC1C-31B6-40F1-9C30-E75C64A52D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0BBF26-FBC6-4C41-9897-F4A9FCA825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DF3B1B4-F31E-4ED7-920C-D906B45599C1}">
      <dgm:prSet phldrT="[Texto]" custT="1"/>
      <dgm:spPr>
        <a:solidFill>
          <a:srgbClr val="2FB59D"/>
        </a:solidFill>
      </dgm:spPr>
      <dgm:t>
        <a:bodyPr anchor="ctr"/>
        <a:lstStyle/>
        <a:p>
          <a:r>
            <a:rPr lang="pt-BR" sz="1500" b="1" dirty="0">
              <a:solidFill>
                <a:schemeClr val="bg1"/>
              </a:solidFill>
            </a:rPr>
            <a:t>Ocultação de Comentários</a:t>
          </a:r>
        </a:p>
      </dgm:t>
    </dgm:pt>
    <dgm:pt modelId="{73A450BD-11C9-4036-98E3-76A097B4E30F}" type="parTrans" cxnId="{F3DE1494-22FF-4568-8606-9FF804FC874B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D612576-84A7-498E-B05C-5512749639D3}" type="sibTrans" cxnId="{F3DE1494-22FF-4568-8606-9FF804FC874B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71D262A3-4208-415B-9EC7-A9DD038C4B8E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Críticas a Plataforma</a:t>
          </a:r>
        </a:p>
      </dgm:t>
    </dgm:pt>
    <dgm:pt modelId="{A2F652A8-E19A-45C4-8FF8-6330F2138A45}" type="parTrans" cxnId="{23B3E1A1-5114-4E93-A37C-CFD6FAF58DAD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44FCC05E-2F25-4B26-B940-45FC759DEDBF}" type="sibTrans" cxnId="{23B3E1A1-5114-4E93-A37C-CFD6FAF58DAD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6CBEC76E-3E67-4085-ABA3-CCE3A6BFD83F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Críticas aos Médicos</a:t>
          </a:r>
        </a:p>
      </dgm:t>
    </dgm:pt>
    <dgm:pt modelId="{F07A74AB-9FA2-4868-BED8-796A0B9967CE}" type="parTrans" cxnId="{A62EDF7D-0EBE-47AE-B22A-2032953F1724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3ED1C048-8872-483A-B15F-AC5E87144292}" type="sibTrans" cxnId="{A62EDF7D-0EBE-47AE-B22A-2032953F172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42C3569-E03B-4399-A91E-062E9BCBC38D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Crítica ao Atendimento</a:t>
          </a:r>
        </a:p>
      </dgm:t>
    </dgm:pt>
    <dgm:pt modelId="{5F5DEBAE-211B-4276-975A-35180FED88A3}" type="parTrans" cxnId="{2A361585-9A74-4C65-8FE4-E660A16290ED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2A369859-F10D-4EE0-9D3B-74EC88CEAD86}" type="sibTrans" cxnId="{2A361585-9A74-4C65-8FE4-E660A16290ED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CD3ED751-2438-45F2-ADE9-5F0E6FFDAE65}" type="pres">
      <dgm:prSet presAssocID="{370BBF26-FBC6-4C41-9897-F4A9FCA825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69BCF9B-0AEA-4033-B65A-ABC79DC81F1F}" type="pres">
      <dgm:prSet presAssocID="{0DF3B1B4-F31E-4ED7-920C-D906B45599C1}" presName="hierRoot1" presStyleCnt="0">
        <dgm:presLayoutVars>
          <dgm:hierBranch val="init"/>
        </dgm:presLayoutVars>
      </dgm:prSet>
      <dgm:spPr/>
    </dgm:pt>
    <dgm:pt modelId="{75C74D09-CA92-406B-BAAF-7773473FECEA}" type="pres">
      <dgm:prSet presAssocID="{0DF3B1B4-F31E-4ED7-920C-D906B45599C1}" presName="rootComposite1" presStyleCnt="0"/>
      <dgm:spPr/>
    </dgm:pt>
    <dgm:pt modelId="{A8E3655B-644C-4671-BA0A-C148E2633BBF}" type="pres">
      <dgm:prSet presAssocID="{0DF3B1B4-F31E-4ED7-920C-D906B45599C1}" presName="rootText1" presStyleLbl="node0" presStyleIdx="0" presStyleCnt="1" custScaleX="116451" custScaleY="931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5A6D28-73AF-403A-B5ED-50DC2EC1AD26}" type="pres">
      <dgm:prSet presAssocID="{0DF3B1B4-F31E-4ED7-920C-D906B45599C1}" presName="rootConnector1" presStyleLbl="node1" presStyleIdx="0" presStyleCnt="0"/>
      <dgm:spPr/>
      <dgm:t>
        <a:bodyPr/>
        <a:lstStyle/>
        <a:p>
          <a:endParaRPr lang="pt-BR"/>
        </a:p>
      </dgm:t>
    </dgm:pt>
    <dgm:pt modelId="{C9E91BA2-3E23-486B-9E13-720C6FB5FCF0}" type="pres">
      <dgm:prSet presAssocID="{0DF3B1B4-F31E-4ED7-920C-D906B45599C1}" presName="hierChild2" presStyleCnt="0"/>
      <dgm:spPr/>
    </dgm:pt>
    <dgm:pt modelId="{CFA9896C-15F8-4099-B404-E563132BD8B6}" type="pres">
      <dgm:prSet presAssocID="{A2F652A8-E19A-45C4-8FF8-6330F2138A45}" presName="Name37" presStyleLbl="parChTrans1D2" presStyleIdx="0" presStyleCnt="3"/>
      <dgm:spPr/>
      <dgm:t>
        <a:bodyPr/>
        <a:lstStyle/>
        <a:p>
          <a:endParaRPr lang="pt-BR"/>
        </a:p>
      </dgm:t>
    </dgm:pt>
    <dgm:pt modelId="{C870322B-DB33-4B22-8D38-79AA180D4DEF}" type="pres">
      <dgm:prSet presAssocID="{71D262A3-4208-415B-9EC7-A9DD038C4B8E}" presName="hierRoot2" presStyleCnt="0">
        <dgm:presLayoutVars>
          <dgm:hierBranch val="init"/>
        </dgm:presLayoutVars>
      </dgm:prSet>
      <dgm:spPr/>
    </dgm:pt>
    <dgm:pt modelId="{E725705E-81A3-44B0-A2E4-6AE95408150B}" type="pres">
      <dgm:prSet presAssocID="{71D262A3-4208-415B-9EC7-A9DD038C4B8E}" presName="rootComposite" presStyleCnt="0"/>
      <dgm:spPr/>
    </dgm:pt>
    <dgm:pt modelId="{6A1ACF7A-0CBE-466E-AE2C-39001887F614}" type="pres">
      <dgm:prSet presAssocID="{71D262A3-4208-415B-9EC7-A9DD038C4B8E}" presName="rootText" presStyleLbl="node2" presStyleIdx="0" presStyleCnt="3" custScaleX="86885" custScaleY="731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99B9DC-E40A-485C-BA37-BFE01BC910D6}" type="pres">
      <dgm:prSet presAssocID="{71D262A3-4208-415B-9EC7-A9DD038C4B8E}" presName="rootConnector" presStyleLbl="node2" presStyleIdx="0" presStyleCnt="3"/>
      <dgm:spPr/>
      <dgm:t>
        <a:bodyPr/>
        <a:lstStyle/>
        <a:p>
          <a:endParaRPr lang="pt-BR"/>
        </a:p>
      </dgm:t>
    </dgm:pt>
    <dgm:pt modelId="{D288ABF5-9012-4FBF-A6E8-ECE7E65102AE}" type="pres">
      <dgm:prSet presAssocID="{71D262A3-4208-415B-9EC7-A9DD038C4B8E}" presName="hierChild4" presStyleCnt="0"/>
      <dgm:spPr/>
    </dgm:pt>
    <dgm:pt modelId="{6847D8C5-E2FF-48D6-95E2-7925783BEA45}" type="pres">
      <dgm:prSet presAssocID="{71D262A3-4208-415B-9EC7-A9DD038C4B8E}" presName="hierChild5" presStyleCnt="0"/>
      <dgm:spPr/>
    </dgm:pt>
    <dgm:pt modelId="{30326294-30CC-4150-A526-7F1E4A82926C}" type="pres">
      <dgm:prSet presAssocID="{F07A74AB-9FA2-4868-BED8-796A0B9967CE}" presName="Name37" presStyleLbl="parChTrans1D2" presStyleIdx="1" presStyleCnt="3"/>
      <dgm:spPr/>
      <dgm:t>
        <a:bodyPr/>
        <a:lstStyle/>
        <a:p>
          <a:endParaRPr lang="pt-BR"/>
        </a:p>
      </dgm:t>
    </dgm:pt>
    <dgm:pt modelId="{8B8246DE-ADEC-47E0-8494-B24E2B1C4999}" type="pres">
      <dgm:prSet presAssocID="{6CBEC76E-3E67-4085-ABA3-CCE3A6BFD83F}" presName="hierRoot2" presStyleCnt="0">
        <dgm:presLayoutVars>
          <dgm:hierBranch val="init"/>
        </dgm:presLayoutVars>
      </dgm:prSet>
      <dgm:spPr/>
    </dgm:pt>
    <dgm:pt modelId="{305054E6-C30D-4760-81CF-965B0BA61A43}" type="pres">
      <dgm:prSet presAssocID="{6CBEC76E-3E67-4085-ABA3-CCE3A6BFD83F}" presName="rootComposite" presStyleCnt="0"/>
      <dgm:spPr/>
    </dgm:pt>
    <dgm:pt modelId="{282EECB8-389E-437F-96FD-97C2444D09A5}" type="pres">
      <dgm:prSet presAssocID="{6CBEC76E-3E67-4085-ABA3-CCE3A6BFD83F}" presName="rootText" presStyleLbl="node2" presStyleIdx="1" presStyleCnt="3" custScaleX="87525" custScaleY="7370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EEC305-B0E0-466E-8E84-50F9FE1600A5}" type="pres">
      <dgm:prSet presAssocID="{6CBEC76E-3E67-4085-ABA3-CCE3A6BFD83F}" presName="rootConnector" presStyleLbl="node2" presStyleIdx="1" presStyleCnt="3"/>
      <dgm:spPr/>
      <dgm:t>
        <a:bodyPr/>
        <a:lstStyle/>
        <a:p>
          <a:endParaRPr lang="pt-BR"/>
        </a:p>
      </dgm:t>
    </dgm:pt>
    <dgm:pt modelId="{26373825-F672-4AAF-8CA8-3297A8036D2F}" type="pres">
      <dgm:prSet presAssocID="{6CBEC76E-3E67-4085-ABA3-CCE3A6BFD83F}" presName="hierChild4" presStyleCnt="0"/>
      <dgm:spPr/>
    </dgm:pt>
    <dgm:pt modelId="{0FF60406-370C-4AC6-8EF6-31B4CB86E79A}" type="pres">
      <dgm:prSet presAssocID="{6CBEC76E-3E67-4085-ABA3-CCE3A6BFD83F}" presName="hierChild5" presStyleCnt="0"/>
      <dgm:spPr/>
    </dgm:pt>
    <dgm:pt modelId="{B0EA48E7-87D8-4429-8A8E-3EFD2DA11640}" type="pres">
      <dgm:prSet presAssocID="{5F5DEBAE-211B-4276-975A-35180FED88A3}" presName="Name37" presStyleLbl="parChTrans1D2" presStyleIdx="2" presStyleCnt="3"/>
      <dgm:spPr/>
      <dgm:t>
        <a:bodyPr/>
        <a:lstStyle/>
        <a:p>
          <a:endParaRPr lang="pt-BR"/>
        </a:p>
      </dgm:t>
    </dgm:pt>
    <dgm:pt modelId="{8432FD3A-2AA6-4067-80EE-22BFC3E2BDD6}" type="pres">
      <dgm:prSet presAssocID="{F42C3569-E03B-4399-A91E-062E9BCBC38D}" presName="hierRoot2" presStyleCnt="0">
        <dgm:presLayoutVars>
          <dgm:hierBranch val="init"/>
        </dgm:presLayoutVars>
      </dgm:prSet>
      <dgm:spPr/>
    </dgm:pt>
    <dgm:pt modelId="{7A1DACC2-B287-40D9-9DB8-8648DC450426}" type="pres">
      <dgm:prSet presAssocID="{F42C3569-E03B-4399-A91E-062E9BCBC38D}" presName="rootComposite" presStyleCnt="0"/>
      <dgm:spPr/>
    </dgm:pt>
    <dgm:pt modelId="{759BE170-4249-4DBB-811B-6DDACD9B2D88}" type="pres">
      <dgm:prSet presAssocID="{F42C3569-E03B-4399-A91E-062E9BCBC38D}" presName="rootText" presStyleLbl="node2" presStyleIdx="2" presStyleCnt="3" custScaleX="88175" custScaleY="742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AE5786-AA2C-4465-A7BB-EC61D8D95A6A}" type="pres">
      <dgm:prSet presAssocID="{F42C3569-E03B-4399-A91E-062E9BCBC38D}" presName="rootConnector" presStyleLbl="node2" presStyleIdx="2" presStyleCnt="3"/>
      <dgm:spPr/>
      <dgm:t>
        <a:bodyPr/>
        <a:lstStyle/>
        <a:p>
          <a:endParaRPr lang="pt-BR"/>
        </a:p>
      </dgm:t>
    </dgm:pt>
    <dgm:pt modelId="{44D4C3F3-E28B-4010-A85C-D765F0423DF5}" type="pres">
      <dgm:prSet presAssocID="{F42C3569-E03B-4399-A91E-062E9BCBC38D}" presName="hierChild4" presStyleCnt="0"/>
      <dgm:spPr/>
    </dgm:pt>
    <dgm:pt modelId="{7E67C4A6-0AA2-458D-A58A-B883208B12B7}" type="pres">
      <dgm:prSet presAssocID="{F42C3569-E03B-4399-A91E-062E9BCBC38D}" presName="hierChild5" presStyleCnt="0"/>
      <dgm:spPr/>
    </dgm:pt>
    <dgm:pt modelId="{FA7AD76F-3075-457E-9042-8CCFE6122047}" type="pres">
      <dgm:prSet presAssocID="{0DF3B1B4-F31E-4ED7-920C-D906B45599C1}" presName="hierChild3" presStyleCnt="0"/>
      <dgm:spPr/>
    </dgm:pt>
  </dgm:ptLst>
  <dgm:cxnLst>
    <dgm:cxn modelId="{7641E215-00D8-4549-BC57-A0B46947E9B3}" type="presOf" srcId="{71D262A3-4208-415B-9EC7-A9DD038C4B8E}" destId="{6A1ACF7A-0CBE-466E-AE2C-39001887F614}" srcOrd="0" destOrd="0" presId="urn:microsoft.com/office/officeart/2005/8/layout/orgChart1"/>
    <dgm:cxn modelId="{AE52414F-6D27-4766-B7DF-E36D4F60BE7C}" type="presOf" srcId="{0DF3B1B4-F31E-4ED7-920C-D906B45599C1}" destId="{A8E3655B-644C-4671-BA0A-C148E2633BBF}" srcOrd="0" destOrd="0" presId="urn:microsoft.com/office/officeart/2005/8/layout/orgChart1"/>
    <dgm:cxn modelId="{929229F1-CE03-4C5E-9172-8F068A17DE6B}" type="presOf" srcId="{F42C3569-E03B-4399-A91E-062E9BCBC38D}" destId="{DDAE5786-AA2C-4465-A7BB-EC61D8D95A6A}" srcOrd="1" destOrd="0" presId="urn:microsoft.com/office/officeart/2005/8/layout/orgChart1"/>
    <dgm:cxn modelId="{8EED34D4-76ED-4208-8DB9-93ACA1791BEB}" type="presOf" srcId="{0DF3B1B4-F31E-4ED7-920C-D906B45599C1}" destId="{1D5A6D28-73AF-403A-B5ED-50DC2EC1AD26}" srcOrd="1" destOrd="0" presId="urn:microsoft.com/office/officeart/2005/8/layout/orgChart1"/>
    <dgm:cxn modelId="{771D28BF-DE1E-4436-B037-524174D35D69}" type="presOf" srcId="{F07A74AB-9FA2-4868-BED8-796A0B9967CE}" destId="{30326294-30CC-4150-A526-7F1E4A82926C}" srcOrd="0" destOrd="0" presId="urn:microsoft.com/office/officeart/2005/8/layout/orgChart1"/>
    <dgm:cxn modelId="{9C2015B9-A25E-444F-B8BD-9697E5EFD786}" type="presOf" srcId="{370BBF26-FBC6-4C41-9897-F4A9FCA8257B}" destId="{CD3ED751-2438-45F2-ADE9-5F0E6FFDAE65}" srcOrd="0" destOrd="0" presId="urn:microsoft.com/office/officeart/2005/8/layout/orgChart1"/>
    <dgm:cxn modelId="{2A361585-9A74-4C65-8FE4-E660A16290ED}" srcId="{0DF3B1B4-F31E-4ED7-920C-D906B45599C1}" destId="{F42C3569-E03B-4399-A91E-062E9BCBC38D}" srcOrd="2" destOrd="0" parTransId="{5F5DEBAE-211B-4276-975A-35180FED88A3}" sibTransId="{2A369859-F10D-4EE0-9D3B-74EC88CEAD86}"/>
    <dgm:cxn modelId="{23B3E1A1-5114-4E93-A37C-CFD6FAF58DAD}" srcId="{0DF3B1B4-F31E-4ED7-920C-D906B45599C1}" destId="{71D262A3-4208-415B-9EC7-A9DD038C4B8E}" srcOrd="0" destOrd="0" parTransId="{A2F652A8-E19A-45C4-8FF8-6330F2138A45}" sibTransId="{44FCC05E-2F25-4B26-B940-45FC759DEDBF}"/>
    <dgm:cxn modelId="{EBE6656A-992B-43A5-87E5-9592F45E79A5}" type="presOf" srcId="{6CBEC76E-3E67-4085-ABA3-CCE3A6BFD83F}" destId="{4AEEC305-B0E0-466E-8E84-50F9FE1600A5}" srcOrd="1" destOrd="0" presId="urn:microsoft.com/office/officeart/2005/8/layout/orgChart1"/>
    <dgm:cxn modelId="{72979442-13D7-49F3-A1E4-CDCA204057B4}" type="presOf" srcId="{5F5DEBAE-211B-4276-975A-35180FED88A3}" destId="{B0EA48E7-87D8-4429-8A8E-3EFD2DA11640}" srcOrd="0" destOrd="0" presId="urn:microsoft.com/office/officeart/2005/8/layout/orgChart1"/>
    <dgm:cxn modelId="{BAC1AADB-860C-4D93-B980-3ABE080A0785}" type="presOf" srcId="{6CBEC76E-3E67-4085-ABA3-CCE3A6BFD83F}" destId="{282EECB8-389E-437F-96FD-97C2444D09A5}" srcOrd="0" destOrd="0" presId="urn:microsoft.com/office/officeart/2005/8/layout/orgChart1"/>
    <dgm:cxn modelId="{555B4586-E64B-4DE5-8A48-B3D26BBAA4BE}" type="presOf" srcId="{71D262A3-4208-415B-9EC7-A9DD038C4B8E}" destId="{DE99B9DC-E40A-485C-BA37-BFE01BC910D6}" srcOrd="1" destOrd="0" presId="urn:microsoft.com/office/officeart/2005/8/layout/orgChart1"/>
    <dgm:cxn modelId="{4AA1D6EC-FC92-460A-A49B-74464EB58607}" type="presOf" srcId="{F42C3569-E03B-4399-A91E-062E9BCBC38D}" destId="{759BE170-4249-4DBB-811B-6DDACD9B2D88}" srcOrd="0" destOrd="0" presId="urn:microsoft.com/office/officeart/2005/8/layout/orgChart1"/>
    <dgm:cxn modelId="{7C2ADF39-0FEB-4537-962D-D6E2A5390EA2}" type="presOf" srcId="{A2F652A8-E19A-45C4-8FF8-6330F2138A45}" destId="{CFA9896C-15F8-4099-B404-E563132BD8B6}" srcOrd="0" destOrd="0" presId="urn:microsoft.com/office/officeart/2005/8/layout/orgChart1"/>
    <dgm:cxn modelId="{A62EDF7D-0EBE-47AE-B22A-2032953F1724}" srcId="{0DF3B1B4-F31E-4ED7-920C-D906B45599C1}" destId="{6CBEC76E-3E67-4085-ABA3-CCE3A6BFD83F}" srcOrd="1" destOrd="0" parTransId="{F07A74AB-9FA2-4868-BED8-796A0B9967CE}" sibTransId="{3ED1C048-8872-483A-B15F-AC5E87144292}"/>
    <dgm:cxn modelId="{F3DE1494-22FF-4568-8606-9FF804FC874B}" srcId="{370BBF26-FBC6-4C41-9897-F4A9FCA8257B}" destId="{0DF3B1B4-F31E-4ED7-920C-D906B45599C1}" srcOrd="0" destOrd="0" parTransId="{73A450BD-11C9-4036-98E3-76A097B4E30F}" sibTransId="{0D612576-84A7-498E-B05C-5512749639D3}"/>
    <dgm:cxn modelId="{4CFADD4B-3DAE-4B48-AEA0-D99BFD55C374}" type="presParOf" srcId="{CD3ED751-2438-45F2-ADE9-5F0E6FFDAE65}" destId="{569BCF9B-0AEA-4033-B65A-ABC79DC81F1F}" srcOrd="0" destOrd="0" presId="urn:microsoft.com/office/officeart/2005/8/layout/orgChart1"/>
    <dgm:cxn modelId="{2E3D16DB-DE38-45CC-80D9-298C2C09265A}" type="presParOf" srcId="{569BCF9B-0AEA-4033-B65A-ABC79DC81F1F}" destId="{75C74D09-CA92-406B-BAAF-7773473FECEA}" srcOrd="0" destOrd="0" presId="urn:microsoft.com/office/officeart/2005/8/layout/orgChart1"/>
    <dgm:cxn modelId="{B0B3862C-A569-4DE8-9E54-E359E877EE8F}" type="presParOf" srcId="{75C74D09-CA92-406B-BAAF-7773473FECEA}" destId="{A8E3655B-644C-4671-BA0A-C148E2633BBF}" srcOrd="0" destOrd="0" presId="urn:microsoft.com/office/officeart/2005/8/layout/orgChart1"/>
    <dgm:cxn modelId="{A9C6CFB3-F004-4759-9853-D21B000561C0}" type="presParOf" srcId="{75C74D09-CA92-406B-BAAF-7773473FECEA}" destId="{1D5A6D28-73AF-403A-B5ED-50DC2EC1AD26}" srcOrd="1" destOrd="0" presId="urn:microsoft.com/office/officeart/2005/8/layout/orgChart1"/>
    <dgm:cxn modelId="{EBD93E70-A3ED-430C-A34D-110D7854FADB}" type="presParOf" srcId="{569BCF9B-0AEA-4033-B65A-ABC79DC81F1F}" destId="{C9E91BA2-3E23-486B-9E13-720C6FB5FCF0}" srcOrd="1" destOrd="0" presId="urn:microsoft.com/office/officeart/2005/8/layout/orgChart1"/>
    <dgm:cxn modelId="{FC334621-B8E8-446A-92CD-0D0FE2CB1DEE}" type="presParOf" srcId="{C9E91BA2-3E23-486B-9E13-720C6FB5FCF0}" destId="{CFA9896C-15F8-4099-B404-E563132BD8B6}" srcOrd="0" destOrd="0" presId="urn:microsoft.com/office/officeart/2005/8/layout/orgChart1"/>
    <dgm:cxn modelId="{75132E17-B6B2-4F42-9547-D0A3AE092B54}" type="presParOf" srcId="{C9E91BA2-3E23-486B-9E13-720C6FB5FCF0}" destId="{C870322B-DB33-4B22-8D38-79AA180D4DEF}" srcOrd="1" destOrd="0" presId="urn:microsoft.com/office/officeart/2005/8/layout/orgChart1"/>
    <dgm:cxn modelId="{5A90EF56-B429-412E-AF5D-488E6D0FF9E2}" type="presParOf" srcId="{C870322B-DB33-4B22-8D38-79AA180D4DEF}" destId="{E725705E-81A3-44B0-A2E4-6AE95408150B}" srcOrd="0" destOrd="0" presId="urn:microsoft.com/office/officeart/2005/8/layout/orgChart1"/>
    <dgm:cxn modelId="{02F0DBA1-18D3-4358-BA52-D37CFDA89E0C}" type="presParOf" srcId="{E725705E-81A3-44B0-A2E4-6AE95408150B}" destId="{6A1ACF7A-0CBE-466E-AE2C-39001887F614}" srcOrd="0" destOrd="0" presId="urn:microsoft.com/office/officeart/2005/8/layout/orgChart1"/>
    <dgm:cxn modelId="{3460EBC7-FF0C-43B6-BCC4-ACC0CAF0047C}" type="presParOf" srcId="{E725705E-81A3-44B0-A2E4-6AE95408150B}" destId="{DE99B9DC-E40A-485C-BA37-BFE01BC910D6}" srcOrd="1" destOrd="0" presId="urn:microsoft.com/office/officeart/2005/8/layout/orgChart1"/>
    <dgm:cxn modelId="{19AFC65B-3AD6-4642-8C5E-216FDD1E45F9}" type="presParOf" srcId="{C870322B-DB33-4B22-8D38-79AA180D4DEF}" destId="{D288ABF5-9012-4FBF-A6E8-ECE7E65102AE}" srcOrd="1" destOrd="0" presId="urn:microsoft.com/office/officeart/2005/8/layout/orgChart1"/>
    <dgm:cxn modelId="{D6FDDFB9-8DA4-4856-B8FB-D3B7F75AE6B6}" type="presParOf" srcId="{C870322B-DB33-4B22-8D38-79AA180D4DEF}" destId="{6847D8C5-E2FF-48D6-95E2-7925783BEA45}" srcOrd="2" destOrd="0" presId="urn:microsoft.com/office/officeart/2005/8/layout/orgChart1"/>
    <dgm:cxn modelId="{06AC24AD-04FB-4C96-9432-596F44E1EDB5}" type="presParOf" srcId="{C9E91BA2-3E23-486B-9E13-720C6FB5FCF0}" destId="{30326294-30CC-4150-A526-7F1E4A82926C}" srcOrd="2" destOrd="0" presId="urn:microsoft.com/office/officeart/2005/8/layout/orgChart1"/>
    <dgm:cxn modelId="{A6D6F8A8-1DB3-4927-9675-7026BAD69777}" type="presParOf" srcId="{C9E91BA2-3E23-486B-9E13-720C6FB5FCF0}" destId="{8B8246DE-ADEC-47E0-8494-B24E2B1C4999}" srcOrd="3" destOrd="0" presId="urn:microsoft.com/office/officeart/2005/8/layout/orgChart1"/>
    <dgm:cxn modelId="{722A0496-4867-4ABC-A76B-11A78F87172F}" type="presParOf" srcId="{8B8246DE-ADEC-47E0-8494-B24E2B1C4999}" destId="{305054E6-C30D-4760-81CF-965B0BA61A43}" srcOrd="0" destOrd="0" presId="urn:microsoft.com/office/officeart/2005/8/layout/orgChart1"/>
    <dgm:cxn modelId="{C4560BE1-E61B-44D6-AF0D-2DAC71967634}" type="presParOf" srcId="{305054E6-C30D-4760-81CF-965B0BA61A43}" destId="{282EECB8-389E-437F-96FD-97C2444D09A5}" srcOrd="0" destOrd="0" presId="urn:microsoft.com/office/officeart/2005/8/layout/orgChart1"/>
    <dgm:cxn modelId="{71A76E80-D29B-4346-A460-79FA8C8BA274}" type="presParOf" srcId="{305054E6-C30D-4760-81CF-965B0BA61A43}" destId="{4AEEC305-B0E0-466E-8E84-50F9FE1600A5}" srcOrd="1" destOrd="0" presId="urn:microsoft.com/office/officeart/2005/8/layout/orgChart1"/>
    <dgm:cxn modelId="{8E2B6BA9-3F91-42FB-ABF6-953ACD77AE45}" type="presParOf" srcId="{8B8246DE-ADEC-47E0-8494-B24E2B1C4999}" destId="{26373825-F672-4AAF-8CA8-3297A8036D2F}" srcOrd="1" destOrd="0" presId="urn:microsoft.com/office/officeart/2005/8/layout/orgChart1"/>
    <dgm:cxn modelId="{6D108C3D-4FA0-4A86-A909-2CFC9C6C581D}" type="presParOf" srcId="{8B8246DE-ADEC-47E0-8494-B24E2B1C4999}" destId="{0FF60406-370C-4AC6-8EF6-31B4CB86E79A}" srcOrd="2" destOrd="0" presId="urn:microsoft.com/office/officeart/2005/8/layout/orgChart1"/>
    <dgm:cxn modelId="{E112185E-9F79-4E16-BEDA-7ADA6BDC12F4}" type="presParOf" srcId="{C9E91BA2-3E23-486B-9E13-720C6FB5FCF0}" destId="{B0EA48E7-87D8-4429-8A8E-3EFD2DA11640}" srcOrd="4" destOrd="0" presId="urn:microsoft.com/office/officeart/2005/8/layout/orgChart1"/>
    <dgm:cxn modelId="{E14A12D2-90C2-46AB-9FDC-4B1CF10F3346}" type="presParOf" srcId="{C9E91BA2-3E23-486B-9E13-720C6FB5FCF0}" destId="{8432FD3A-2AA6-4067-80EE-22BFC3E2BDD6}" srcOrd="5" destOrd="0" presId="urn:microsoft.com/office/officeart/2005/8/layout/orgChart1"/>
    <dgm:cxn modelId="{3F5E491B-64E1-451B-ABB2-030C10912A89}" type="presParOf" srcId="{8432FD3A-2AA6-4067-80EE-22BFC3E2BDD6}" destId="{7A1DACC2-B287-40D9-9DB8-8648DC450426}" srcOrd="0" destOrd="0" presId="urn:microsoft.com/office/officeart/2005/8/layout/orgChart1"/>
    <dgm:cxn modelId="{103D8D3F-CD2D-46BE-9CB4-81E703840E6C}" type="presParOf" srcId="{7A1DACC2-B287-40D9-9DB8-8648DC450426}" destId="{759BE170-4249-4DBB-811B-6DDACD9B2D88}" srcOrd="0" destOrd="0" presId="urn:microsoft.com/office/officeart/2005/8/layout/orgChart1"/>
    <dgm:cxn modelId="{F33510F5-D2DD-4A17-A49F-8DEDE4127687}" type="presParOf" srcId="{7A1DACC2-B287-40D9-9DB8-8648DC450426}" destId="{DDAE5786-AA2C-4465-A7BB-EC61D8D95A6A}" srcOrd="1" destOrd="0" presId="urn:microsoft.com/office/officeart/2005/8/layout/orgChart1"/>
    <dgm:cxn modelId="{27127B2C-6238-4936-A8FD-B78DE0BB7A75}" type="presParOf" srcId="{8432FD3A-2AA6-4067-80EE-22BFC3E2BDD6}" destId="{44D4C3F3-E28B-4010-A85C-D765F0423DF5}" srcOrd="1" destOrd="0" presId="urn:microsoft.com/office/officeart/2005/8/layout/orgChart1"/>
    <dgm:cxn modelId="{E50C2B68-9063-4662-A196-D6FBB9E4FD1B}" type="presParOf" srcId="{8432FD3A-2AA6-4067-80EE-22BFC3E2BDD6}" destId="{7E67C4A6-0AA2-458D-A58A-B883208B12B7}" srcOrd="2" destOrd="0" presId="urn:microsoft.com/office/officeart/2005/8/layout/orgChart1"/>
    <dgm:cxn modelId="{9AF648CB-BD6F-427F-B3D0-FF5695A307C8}" type="presParOf" srcId="{569BCF9B-0AEA-4033-B65A-ABC79DC81F1F}" destId="{FA7AD76F-3075-457E-9042-8CCFE612204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0BBF26-FBC6-4C41-9897-F4A9FCA825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DF3B1B4-F31E-4ED7-920C-D906B45599C1}">
      <dgm:prSet phldrT="[Texto]" custT="1"/>
      <dgm:spPr>
        <a:solidFill>
          <a:srgbClr val="2FB59D"/>
        </a:solidFill>
      </dgm:spPr>
      <dgm:t>
        <a:bodyPr anchor="ctr"/>
        <a:lstStyle/>
        <a:p>
          <a:r>
            <a:rPr lang="pt-BR" sz="1500" b="1" dirty="0">
              <a:solidFill>
                <a:schemeClr val="bg1"/>
              </a:solidFill>
            </a:rPr>
            <a:t>Problemas Plataforma</a:t>
          </a:r>
        </a:p>
      </dgm:t>
    </dgm:pt>
    <dgm:pt modelId="{73A450BD-11C9-4036-98E3-76A097B4E30F}" type="parTrans" cxnId="{F3DE1494-22FF-4568-8606-9FF804FC874B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D612576-84A7-498E-B05C-5512749639D3}" type="sibTrans" cxnId="{F3DE1494-22FF-4568-8606-9FF804FC874B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71D262A3-4208-415B-9EC7-A9DD038C4B8E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Cancelamento e Agendamento de Consultas</a:t>
          </a:r>
        </a:p>
      </dgm:t>
    </dgm:pt>
    <dgm:pt modelId="{A2F652A8-E19A-45C4-8FF8-6330F2138A45}" type="parTrans" cxnId="{23B3E1A1-5114-4E93-A37C-CFD6FAF58DAD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44FCC05E-2F25-4B26-B940-45FC759DEDBF}" type="sibTrans" cxnId="{23B3E1A1-5114-4E93-A37C-CFD6FAF58DAD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6CBEC76E-3E67-4085-ABA3-CCE3A6BFD83F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Plano de Saúde</a:t>
          </a:r>
        </a:p>
      </dgm:t>
    </dgm:pt>
    <dgm:pt modelId="{F07A74AB-9FA2-4868-BED8-796A0B9967CE}" type="parTrans" cxnId="{A62EDF7D-0EBE-47AE-B22A-2032953F1724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3ED1C048-8872-483A-B15F-AC5E87144292}" type="sibTrans" cxnId="{A62EDF7D-0EBE-47AE-B22A-2032953F172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42C3569-E03B-4399-A91E-062E9BCBC38D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Consultas Online</a:t>
          </a:r>
        </a:p>
      </dgm:t>
    </dgm:pt>
    <dgm:pt modelId="{5F5DEBAE-211B-4276-975A-35180FED88A3}" type="parTrans" cxnId="{2A361585-9A74-4C65-8FE4-E660A16290ED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2A369859-F10D-4EE0-9D3B-74EC88CEAD86}" type="sibTrans" cxnId="{2A361585-9A74-4C65-8FE4-E660A16290ED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A08FEE49-40B7-4E86-86BD-D2E94FADBA05}" type="pres">
      <dgm:prSet presAssocID="{370BBF26-FBC6-4C41-9897-F4A9FCA825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C3FC84C-6A1F-4096-9A46-A15487B8C0D1}" type="pres">
      <dgm:prSet presAssocID="{0DF3B1B4-F31E-4ED7-920C-D906B45599C1}" presName="hierRoot1" presStyleCnt="0">
        <dgm:presLayoutVars>
          <dgm:hierBranch val="init"/>
        </dgm:presLayoutVars>
      </dgm:prSet>
      <dgm:spPr/>
    </dgm:pt>
    <dgm:pt modelId="{A305C2A0-B377-4039-BE49-42CE4E71514A}" type="pres">
      <dgm:prSet presAssocID="{0DF3B1B4-F31E-4ED7-920C-D906B45599C1}" presName="rootComposite1" presStyleCnt="0"/>
      <dgm:spPr/>
    </dgm:pt>
    <dgm:pt modelId="{111B513E-6357-42E9-BA8F-24123BAEF47C}" type="pres">
      <dgm:prSet presAssocID="{0DF3B1B4-F31E-4ED7-920C-D906B45599C1}" presName="rootText1" presStyleLbl="node0" presStyleIdx="0" presStyleCnt="1" custScaleX="129471" custScaleY="10357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F44D56-AD8C-44E7-9E8F-71D0A963F0DE}" type="pres">
      <dgm:prSet presAssocID="{0DF3B1B4-F31E-4ED7-920C-D906B45599C1}" presName="rootConnector1" presStyleLbl="node1" presStyleIdx="0" presStyleCnt="0"/>
      <dgm:spPr/>
      <dgm:t>
        <a:bodyPr/>
        <a:lstStyle/>
        <a:p>
          <a:endParaRPr lang="pt-BR"/>
        </a:p>
      </dgm:t>
    </dgm:pt>
    <dgm:pt modelId="{2AC926A0-67DA-465C-9C29-A1C35F9205F6}" type="pres">
      <dgm:prSet presAssocID="{0DF3B1B4-F31E-4ED7-920C-D906B45599C1}" presName="hierChild2" presStyleCnt="0"/>
      <dgm:spPr/>
    </dgm:pt>
    <dgm:pt modelId="{10EE67C3-BC42-4BAC-99C3-ADF98830DAB9}" type="pres">
      <dgm:prSet presAssocID="{A2F652A8-E19A-45C4-8FF8-6330F2138A45}" presName="Name37" presStyleLbl="parChTrans1D2" presStyleIdx="0" presStyleCnt="3"/>
      <dgm:spPr/>
      <dgm:t>
        <a:bodyPr/>
        <a:lstStyle/>
        <a:p>
          <a:endParaRPr lang="pt-BR"/>
        </a:p>
      </dgm:t>
    </dgm:pt>
    <dgm:pt modelId="{5FE3D98F-1ACF-414D-A99F-AE42F47794A3}" type="pres">
      <dgm:prSet presAssocID="{71D262A3-4208-415B-9EC7-A9DD038C4B8E}" presName="hierRoot2" presStyleCnt="0">
        <dgm:presLayoutVars>
          <dgm:hierBranch val="init"/>
        </dgm:presLayoutVars>
      </dgm:prSet>
      <dgm:spPr/>
    </dgm:pt>
    <dgm:pt modelId="{0EAAAC2A-0956-4FDD-8EF8-49F031E5C025}" type="pres">
      <dgm:prSet presAssocID="{71D262A3-4208-415B-9EC7-A9DD038C4B8E}" presName="rootComposite" presStyleCnt="0"/>
      <dgm:spPr/>
    </dgm:pt>
    <dgm:pt modelId="{2FB8D716-D113-44E9-89A3-8614529C8FB7}" type="pres">
      <dgm:prSet presAssocID="{71D262A3-4208-415B-9EC7-A9DD038C4B8E}" presName="rootText" presStyleLbl="node2" presStyleIdx="0" presStyleCnt="3" custScaleX="99219" custScaleY="835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AEDE22-E7D7-4252-874A-FB0AF73A76EA}" type="pres">
      <dgm:prSet presAssocID="{71D262A3-4208-415B-9EC7-A9DD038C4B8E}" presName="rootConnector" presStyleLbl="node2" presStyleIdx="0" presStyleCnt="3"/>
      <dgm:spPr/>
      <dgm:t>
        <a:bodyPr/>
        <a:lstStyle/>
        <a:p>
          <a:endParaRPr lang="pt-BR"/>
        </a:p>
      </dgm:t>
    </dgm:pt>
    <dgm:pt modelId="{53B2513B-3397-48F1-98EA-083B0C45AAB7}" type="pres">
      <dgm:prSet presAssocID="{71D262A3-4208-415B-9EC7-A9DD038C4B8E}" presName="hierChild4" presStyleCnt="0"/>
      <dgm:spPr/>
    </dgm:pt>
    <dgm:pt modelId="{50007304-8E46-4E48-B859-3A29CC1CC595}" type="pres">
      <dgm:prSet presAssocID="{71D262A3-4208-415B-9EC7-A9DD038C4B8E}" presName="hierChild5" presStyleCnt="0"/>
      <dgm:spPr/>
    </dgm:pt>
    <dgm:pt modelId="{07951702-1715-4A8F-B163-0DC5434ED234}" type="pres">
      <dgm:prSet presAssocID="{F07A74AB-9FA2-4868-BED8-796A0B9967CE}" presName="Name37" presStyleLbl="parChTrans1D2" presStyleIdx="1" presStyleCnt="3"/>
      <dgm:spPr/>
      <dgm:t>
        <a:bodyPr/>
        <a:lstStyle/>
        <a:p>
          <a:endParaRPr lang="pt-BR"/>
        </a:p>
      </dgm:t>
    </dgm:pt>
    <dgm:pt modelId="{4E395336-21B3-4A65-881E-DC7A46C1391E}" type="pres">
      <dgm:prSet presAssocID="{6CBEC76E-3E67-4085-ABA3-CCE3A6BFD83F}" presName="hierRoot2" presStyleCnt="0">
        <dgm:presLayoutVars>
          <dgm:hierBranch val="init"/>
        </dgm:presLayoutVars>
      </dgm:prSet>
      <dgm:spPr/>
    </dgm:pt>
    <dgm:pt modelId="{A2ADE1F9-7119-4351-8164-FF928CBEE6FC}" type="pres">
      <dgm:prSet presAssocID="{6CBEC76E-3E67-4085-ABA3-CCE3A6BFD83F}" presName="rootComposite" presStyleCnt="0"/>
      <dgm:spPr/>
    </dgm:pt>
    <dgm:pt modelId="{89562CEA-049A-458D-96C5-792256BCBAA1}" type="pres">
      <dgm:prSet presAssocID="{6CBEC76E-3E67-4085-ABA3-CCE3A6BFD83F}" presName="rootText" presStyleLbl="node2" presStyleIdx="1" presStyleCnt="3" custScaleX="99013" custScaleY="8337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153ABEF-666E-49D3-9C56-72C9A0DA7956}" type="pres">
      <dgm:prSet presAssocID="{6CBEC76E-3E67-4085-ABA3-CCE3A6BFD83F}" presName="rootConnector" presStyleLbl="node2" presStyleIdx="1" presStyleCnt="3"/>
      <dgm:spPr/>
      <dgm:t>
        <a:bodyPr/>
        <a:lstStyle/>
        <a:p>
          <a:endParaRPr lang="pt-BR"/>
        </a:p>
      </dgm:t>
    </dgm:pt>
    <dgm:pt modelId="{84B28C78-E44B-46A0-B33D-1C77DC9E181E}" type="pres">
      <dgm:prSet presAssocID="{6CBEC76E-3E67-4085-ABA3-CCE3A6BFD83F}" presName="hierChild4" presStyleCnt="0"/>
      <dgm:spPr/>
    </dgm:pt>
    <dgm:pt modelId="{ACF05355-8926-4922-8DA5-7A320D8F8573}" type="pres">
      <dgm:prSet presAssocID="{6CBEC76E-3E67-4085-ABA3-CCE3A6BFD83F}" presName="hierChild5" presStyleCnt="0"/>
      <dgm:spPr/>
    </dgm:pt>
    <dgm:pt modelId="{FCDE96CE-414F-4B31-8F02-5BD51C523C9D}" type="pres">
      <dgm:prSet presAssocID="{5F5DEBAE-211B-4276-975A-35180FED88A3}" presName="Name37" presStyleLbl="parChTrans1D2" presStyleIdx="2" presStyleCnt="3"/>
      <dgm:spPr/>
      <dgm:t>
        <a:bodyPr/>
        <a:lstStyle/>
        <a:p>
          <a:endParaRPr lang="pt-BR"/>
        </a:p>
      </dgm:t>
    </dgm:pt>
    <dgm:pt modelId="{0BAF0011-2E8A-49A9-BEB0-99CD748B6284}" type="pres">
      <dgm:prSet presAssocID="{F42C3569-E03B-4399-A91E-062E9BCBC38D}" presName="hierRoot2" presStyleCnt="0">
        <dgm:presLayoutVars>
          <dgm:hierBranch val="init"/>
        </dgm:presLayoutVars>
      </dgm:prSet>
      <dgm:spPr/>
    </dgm:pt>
    <dgm:pt modelId="{D9C2EF24-436D-438B-B425-A0D38FFE0FBE}" type="pres">
      <dgm:prSet presAssocID="{F42C3569-E03B-4399-A91E-062E9BCBC38D}" presName="rootComposite" presStyleCnt="0"/>
      <dgm:spPr/>
    </dgm:pt>
    <dgm:pt modelId="{3667F971-13EA-4BE2-89C3-4D6973DA16B9}" type="pres">
      <dgm:prSet presAssocID="{F42C3569-E03B-4399-A91E-062E9BCBC38D}" presName="rootText" presStyleLbl="node2" presStyleIdx="2" presStyleCnt="3" custScaleX="98704" custScaleY="831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B51DA1-37E7-4DB5-86F6-CA2C1B9258F0}" type="pres">
      <dgm:prSet presAssocID="{F42C3569-E03B-4399-A91E-062E9BCBC38D}" presName="rootConnector" presStyleLbl="node2" presStyleIdx="2" presStyleCnt="3"/>
      <dgm:spPr/>
      <dgm:t>
        <a:bodyPr/>
        <a:lstStyle/>
        <a:p>
          <a:endParaRPr lang="pt-BR"/>
        </a:p>
      </dgm:t>
    </dgm:pt>
    <dgm:pt modelId="{58F2971D-6575-4A89-874D-50E9BBEF5424}" type="pres">
      <dgm:prSet presAssocID="{F42C3569-E03B-4399-A91E-062E9BCBC38D}" presName="hierChild4" presStyleCnt="0"/>
      <dgm:spPr/>
    </dgm:pt>
    <dgm:pt modelId="{4A6C9302-6B88-444A-A454-BA38CB3A4E23}" type="pres">
      <dgm:prSet presAssocID="{F42C3569-E03B-4399-A91E-062E9BCBC38D}" presName="hierChild5" presStyleCnt="0"/>
      <dgm:spPr/>
    </dgm:pt>
    <dgm:pt modelId="{AFCB24FF-53B8-4CCA-96D9-58AA2D0874D7}" type="pres">
      <dgm:prSet presAssocID="{0DF3B1B4-F31E-4ED7-920C-D906B45599C1}" presName="hierChild3" presStyleCnt="0"/>
      <dgm:spPr/>
    </dgm:pt>
  </dgm:ptLst>
  <dgm:cxnLst>
    <dgm:cxn modelId="{CA5FE975-B73E-4C99-A1A1-85AD981BE8CE}" type="presOf" srcId="{F42C3569-E03B-4399-A91E-062E9BCBC38D}" destId="{3667F971-13EA-4BE2-89C3-4D6973DA16B9}" srcOrd="0" destOrd="0" presId="urn:microsoft.com/office/officeart/2005/8/layout/orgChart1"/>
    <dgm:cxn modelId="{594A42D6-062C-46B7-AE69-07F86C49B71B}" type="presOf" srcId="{71D262A3-4208-415B-9EC7-A9DD038C4B8E}" destId="{8BAEDE22-E7D7-4252-874A-FB0AF73A76EA}" srcOrd="1" destOrd="0" presId="urn:microsoft.com/office/officeart/2005/8/layout/orgChart1"/>
    <dgm:cxn modelId="{19E52A17-C18F-4E4F-AAE6-87CCF5DB9425}" type="presOf" srcId="{370BBF26-FBC6-4C41-9897-F4A9FCA8257B}" destId="{A08FEE49-40B7-4E86-86BD-D2E94FADBA05}" srcOrd="0" destOrd="0" presId="urn:microsoft.com/office/officeart/2005/8/layout/orgChart1"/>
    <dgm:cxn modelId="{4B8D1DC1-60AE-4E30-A98E-A5FA15E63C05}" type="presOf" srcId="{0DF3B1B4-F31E-4ED7-920C-D906B45599C1}" destId="{12F44D56-AD8C-44E7-9E8F-71D0A963F0DE}" srcOrd="1" destOrd="0" presId="urn:microsoft.com/office/officeart/2005/8/layout/orgChart1"/>
    <dgm:cxn modelId="{2A361585-9A74-4C65-8FE4-E660A16290ED}" srcId="{0DF3B1B4-F31E-4ED7-920C-D906B45599C1}" destId="{F42C3569-E03B-4399-A91E-062E9BCBC38D}" srcOrd="2" destOrd="0" parTransId="{5F5DEBAE-211B-4276-975A-35180FED88A3}" sibTransId="{2A369859-F10D-4EE0-9D3B-74EC88CEAD86}"/>
    <dgm:cxn modelId="{AD7F6FA9-859B-46A9-BEE5-F6BD42683AF8}" type="presOf" srcId="{5F5DEBAE-211B-4276-975A-35180FED88A3}" destId="{FCDE96CE-414F-4B31-8F02-5BD51C523C9D}" srcOrd="0" destOrd="0" presId="urn:microsoft.com/office/officeart/2005/8/layout/orgChart1"/>
    <dgm:cxn modelId="{23B3E1A1-5114-4E93-A37C-CFD6FAF58DAD}" srcId="{0DF3B1B4-F31E-4ED7-920C-D906B45599C1}" destId="{71D262A3-4208-415B-9EC7-A9DD038C4B8E}" srcOrd="0" destOrd="0" parTransId="{A2F652A8-E19A-45C4-8FF8-6330F2138A45}" sibTransId="{44FCC05E-2F25-4B26-B940-45FC759DEDBF}"/>
    <dgm:cxn modelId="{BEE0CE43-66C7-4E2D-9279-50D6F684D5CB}" type="presOf" srcId="{A2F652A8-E19A-45C4-8FF8-6330F2138A45}" destId="{10EE67C3-BC42-4BAC-99C3-ADF98830DAB9}" srcOrd="0" destOrd="0" presId="urn:microsoft.com/office/officeart/2005/8/layout/orgChart1"/>
    <dgm:cxn modelId="{806B173E-5C1D-4D96-9D35-8FA40382DCB3}" type="presOf" srcId="{6CBEC76E-3E67-4085-ABA3-CCE3A6BFD83F}" destId="{89562CEA-049A-458D-96C5-792256BCBAA1}" srcOrd="0" destOrd="0" presId="urn:microsoft.com/office/officeart/2005/8/layout/orgChart1"/>
    <dgm:cxn modelId="{ECB66661-4C7B-47A2-BA37-E160923CD49E}" type="presOf" srcId="{71D262A3-4208-415B-9EC7-A9DD038C4B8E}" destId="{2FB8D716-D113-44E9-89A3-8614529C8FB7}" srcOrd="0" destOrd="0" presId="urn:microsoft.com/office/officeart/2005/8/layout/orgChart1"/>
    <dgm:cxn modelId="{9EC9BB85-E02A-4526-86EB-DE3298B8F171}" type="presOf" srcId="{0DF3B1B4-F31E-4ED7-920C-D906B45599C1}" destId="{111B513E-6357-42E9-BA8F-24123BAEF47C}" srcOrd="0" destOrd="0" presId="urn:microsoft.com/office/officeart/2005/8/layout/orgChart1"/>
    <dgm:cxn modelId="{5057B5AE-3E6F-497A-9DCF-78C570CAA818}" type="presOf" srcId="{6CBEC76E-3E67-4085-ABA3-CCE3A6BFD83F}" destId="{A153ABEF-666E-49D3-9C56-72C9A0DA7956}" srcOrd="1" destOrd="0" presId="urn:microsoft.com/office/officeart/2005/8/layout/orgChart1"/>
    <dgm:cxn modelId="{A62EDF7D-0EBE-47AE-B22A-2032953F1724}" srcId="{0DF3B1B4-F31E-4ED7-920C-D906B45599C1}" destId="{6CBEC76E-3E67-4085-ABA3-CCE3A6BFD83F}" srcOrd="1" destOrd="0" parTransId="{F07A74AB-9FA2-4868-BED8-796A0B9967CE}" sibTransId="{3ED1C048-8872-483A-B15F-AC5E87144292}"/>
    <dgm:cxn modelId="{086B3CE2-3DD1-41E7-8EEF-6732C7DF055D}" type="presOf" srcId="{F07A74AB-9FA2-4868-BED8-796A0B9967CE}" destId="{07951702-1715-4A8F-B163-0DC5434ED234}" srcOrd="0" destOrd="0" presId="urn:microsoft.com/office/officeart/2005/8/layout/orgChart1"/>
    <dgm:cxn modelId="{F3DE1494-22FF-4568-8606-9FF804FC874B}" srcId="{370BBF26-FBC6-4C41-9897-F4A9FCA8257B}" destId="{0DF3B1B4-F31E-4ED7-920C-D906B45599C1}" srcOrd="0" destOrd="0" parTransId="{73A450BD-11C9-4036-98E3-76A097B4E30F}" sibTransId="{0D612576-84A7-498E-B05C-5512749639D3}"/>
    <dgm:cxn modelId="{5BE89103-254D-433E-A708-5BFEF527E069}" type="presOf" srcId="{F42C3569-E03B-4399-A91E-062E9BCBC38D}" destId="{79B51DA1-37E7-4DB5-86F6-CA2C1B9258F0}" srcOrd="1" destOrd="0" presId="urn:microsoft.com/office/officeart/2005/8/layout/orgChart1"/>
    <dgm:cxn modelId="{BCDA8B08-82EF-4CA9-8E9F-7842F0FBE9FE}" type="presParOf" srcId="{A08FEE49-40B7-4E86-86BD-D2E94FADBA05}" destId="{AC3FC84C-6A1F-4096-9A46-A15487B8C0D1}" srcOrd="0" destOrd="0" presId="urn:microsoft.com/office/officeart/2005/8/layout/orgChart1"/>
    <dgm:cxn modelId="{755FC4B6-FF3E-46AC-A5A6-4EB2BAAE699C}" type="presParOf" srcId="{AC3FC84C-6A1F-4096-9A46-A15487B8C0D1}" destId="{A305C2A0-B377-4039-BE49-42CE4E71514A}" srcOrd="0" destOrd="0" presId="urn:microsoft.com/office/officeart/2005/8/layout/orgChart1"/>
    <dgm:cxn modelId="{5939F449-3488-4989-B040-FA177E10D6B6}" type="presParOf" srcId="{A305C2A0-B377-4039-BE49-42CE4E71514A}" destId="{111B513E-6357-42E9-BA8F-24123BAEF47C}" srcOrd="0" destOrd="0" presId="urn:microsoft.com/office/officeart/2005/8/layout/orgChart1"/>
    <dgm:cxn modelId="{869596AF-8E47-46E8-A13C-095EB94816CC}" type="presParOf" srcId="{A305C2A0-B377-4039-BE49-42CE4E71514A}" destId="{12F44D56-AD8C-44E7-9E8F-71D0A963F0DE}" srcOrd="1" destOrd="0" presId="urn:microsoft.com/office/officeart/2005/8/layout/orgChart1"/>
    <dgm:cxn modelId="{D1AFDBE2-4219-4F67-9DAC-2D75D64A7A63}" type="presParOf" srcId="{AC3FC84C-6A1F-4096-9A46-A15487B8C0D1}" destId="{2AC926A0-67DA-465C-9C29-A1C35F9205F6}" srcOrd="1" destOrd="0" presId="urn:microsoft.com/office/officeart/2005/8/layout/orgChart1"/>
    <dgm:cxn modelId="{88CA35E7-9E1D-4F36-A6F4-6E9DBB2E91ED}" type="presParOf" srcId="{2AC926A0-67DA-465C-9C29-A1C35F9205F6}" destId="{10EE67C3-BC42-4BAC-99C3-ADF98830DAB9}" srcOrd="0" destOrd="0" presId="urn:microsoft.com/office/officeart/2005/8/layout/orgChart1"/>
    <dgm:cxn modelId="{67BA6FF3-B3A0-4E47-8031-3A6CBF62F945}" type="presParOf" srcId="{2AC926A0-67DA-465C-9C29-A1C35F9205F6}" destId="{5FE3D98F-1ACF-414D-A99F-AE42F47794A3}" srcOrd="1" destOrd="0" presId="urn:microsoft.com/office/officeart/2005/8/layout/orgChart1"/>
    <dgm:cxn modelId="{B4AF04F9-0AE0-4BCB-8829-49AA9BEE5358}" type="presParOf" srcId="{5FE3D98F-1ACF-414D-A99F-AE42F47794A3}" destId="{0EAAAC2A-0956-4FDD-8EF8-49F031E5C025}" srcOrd="0" destOrd="0" presId="urn:microsoft.com/office/officeart/2005/8/layout/orgChart1"/>
    <dgm:cxn modelId="{859AC64C-04E9-44F3-9DE1-625390114E21}" type="presParOf" srcId="{0EAAAC2A-0956-4FDD-8EF8-49F031E5C025}" destId="{2FB8D716-D113-44E9-89A3-8614529C8FB7}" srcOrd="0" destOrd="0" presId="urn:microsoft.com/office/officeart/2005/8/layout/orgChart1"/>
    <dgm:cxn modelId="{1EA3E49E-E6F5-4404-AC21-70B9833776AD}" type="presParOf" srcId="{0EAAAC2A-0956-4FDD-8EF8-49F031E5C025}" destId="{8BAEDE22-E7D7-4252-874A-FB0AF73A76EA}" srcOrd="1" destOrd="0" presId="urn:microsoft.com/office/officeart/2005/8/layout/orgChart1"/>
    <dgm:cxn modelId="{4E51A28F-4650-4389-A4F7-5C1FCAA64A4F}" type="presParOf" srcId="{5FE3D98F-1ACF-414D-A99F-AE42F47794A3}" destId="{53B2513B-3397-48F1-98EA-083B0C45AAB7}" srcOrd="1" destOrd="0" presId="urn:microsoft.com/office/officeart/2005/8/layout/orgChart1"/>
    <dgm:cxn modelId="{0553A3FD-BBDE-4ABC-9E47-21E7EE9FFAC8}" type="presParOf" srcId="{5FE3D98F-1ACF-414D-A99F-AE42F47794A3}" destId="{50007304-8E46-4E48-B859-3A29CC1CC595}" srcOrd="2" destOrd="0" presId="urn:microsoft.com/office/officeart/2005/8/layout/orgChart1"/>
    <dgm:cxn modelId="{CB21A1FA-FEA6-4A07-BAA0-3319195C4874}" type="presParOf" srcId="{2AC926A0-67DA-465C-9C29-A1C35F9205F6}" destId="{07951702-1715-4A8F-B163-0DC5434ED234}" srcOrd="2" destOrd="0" presId="urn:microsoft.com/office/officeart/2005/8/layout/orgChart1"/>
    <dgm:cxn modelId="{14CC780E-69DE-4443-A3F3-EC28764996C7}" type="presParOf" srcId="{2AC926A0-67DA-465C-9C29-A1C35F9205F6}" destId="{4E395336-21B3-4A65-881E-DC7A46C1391E}" srcOrd="3" destOrd="0" presId="urn:microsoft.com/office/officeart/2005/8/layout/orgChart1"/>
    <dgm:cxn modelId="{96DA43C3-815B-4AC2-A76C-4D1B999BD584}" type="presParOf" srcId="{4E395336-21B3-4A65-881E-DC7A46C1391E}" destId="{A2ADE1F9-7119-4351-8164-FF928CBEE6FC}" srcOrd="0" destOrd="0" presId="urn:microsoft.com/office/officeart/2005/8/layout/orgChart1"/>
    <dgm:cxn modelId="{2864BBD5-9101-4569-B0D2-572F1D6045C3}" type="presParOf" srcId="{A2ADE1F9-7119-4351-8164-FF928CBEE6FC}" destId="{89562CEA-049A-458D-96C5-792256BCBAA1}" srcOrd="0" destOrd="0" presId="urn:microsoft.com/office/officeart/2005/8/layout/orgChart1"/>
    <dgm:cxn modelId="{32ECDA3B-162C-4514-A03B-F2ADF384C9BC}" type="presParOf" srcId="{A2ADE1F9-7119-4351-8164-FF928CBEE6FC}" destId="{A153ABEF-666E-49D3-9C56-72C9A0DA7956}" srcOrd="1" destOrd="0" presId="urn:microsoft.com/office/officeart/2005/8/layout/orgChart1"/>
    <dgm:cxn modelId="{1168DA33-6322-4274-85CB-61CAAF2201B4}" type="presParOf" srcId="{4E395336-21B3-4A65-881E-DC7A46C1391E}" destId="{84B28C78-E44B-46A0-B33D-1C77DC9E181E}" srcOrd="1" destOrd="0" presId="urn:microsoft.com/office/officeart/2005/8/layout/orgChart1"/>
    <dgm:cxn modelId="{EE48B4DD-FCD5-48CD-BA20-3952D3DFE8A1}" type="presParOf" srcId="{4E395336-21B3-4A65-881E-DC7A46C1391E}" destId="{ACF05355-8926-4922-8DA5-7A320D8F8573}" srcOrd="2" destOrd="0" presId="urn:microsoft.com/office/officeart/2005/8/layout/orgChart1"/>
    <dgm:cxn modelId="{3F63402B-FA0D-45D6-886C-3582D145BD0C}" type="presParOf" srcId="{2AC926A0-67DA-465C-9C29-A1C35F9205F6}" destId="{FCDE96CE-414F-4B31-8F02-5BD51C523C9D}" srcOrd="4" destOrd="0" presId="urn:microsoft.com/office/officeart/2005/8/layout/orgChart1"/>
    <dgm:cxn modelId="{CDB704B8-1222-471E-B34D-435A6A586F80}" type="presParOf" srcId="{2AC926A0-67DA-465C-9C29-A1C35F9205F6}" destId="{0BAF0011-2E8A-49A9-BEB0-99CD748B6284}" srcOrd="5" destOrd="0" presId="urn:microsoft.com/office/officeart/2005/8/layout/orgChart1"/>
    <dgm:cxn modelId="{2FA5A60A-E051-4827-8C65-3CC89C6D4C58}" type="presParOf" srcId="{0BAF0011-2E8A-49A9-BEB0-99CD748B6284}" destId="{D9C2EF24-436D-438B-B425-A0D38FFE0FBE}" srcOrd="0" destOrd="0" presId="urn:microsoft.com/office/officeart/2005/8/layout/orgChart1"/>
    <dgm:cxn modelId="{A9528205-1B88-42FC-A397-97BF9BD87A3E}" type="presParOf" srcId="{D9C2EF24-436D-438B-B425-A0D38FFE0FBE}" destId="{3667F971-13EA-4BE2-89C3-4D6973DA16B9}" srcOrd="0" destOrd="0" presId="urn:microsoft.com/office/officeart/2005/8/layout/orgChart1"/>
    <dgm:cxn modelId="{FEDB1395-7832-49CD-A7E4-44769EBFCC76}" type="presParOf" srcId="{D9C2EF24-436D-438B-B425-A0D38FFE0FBE}" destId="{79B51DA1-37E7-4DB5-86F6-CA2C1B9258F0}" srcOrd="1" destOrd="0" presId="urn:microsoft.com/office/officeart/2005/8/layout/orgChart1"/>
    <dgm:cxn modelId="{52F057E6-01D7-49DB-AC57-4EEB72F7D930}" type="presParOf" srcId="{0BAF0011-2E8A-49A9-BEB0-99CD748B6284}" destId="{58F2971D-6575-4A89-874D-50E9BBEF5424}" srcOrd="1" destOrd="0" presId="urn:microsoft.com/office/officeart/2005/8/layout/orgChart1"/>
    <dgm:cxn modelId="{E5C9E5E1-9CA5-4B45-A5D6-F11411E45C55}" type="presParOf" srcId="{0BAF0011-2E8A-49A9-BEB0-99CD748B6284}" destId="{4A6C9302-6B88-444A-A454-BA38CB3A4E23}" srcOrd="2" destOrd="0" presId="urn:microsoft.com/office/officeart/2005/8/layout/orgChart1"/>
    <dgm:cxn modelId="{8B88E750-75C9-4C3B-8BBE-738B7FA65299}" type="presParOf" srcId="{AC3FC84C-6A1F-4096-9A46-A15487B8C0D1}" destId="{AFCB24FF-53B8-4CCA-96D9-58AA2D0874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0BBF26-FBC6-4C41-9897-F4A9FCA825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DF3B1B4-F31E-4ED7-920C-D906B45599C1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500" b="1" dirty="0">
              <a:solidFill>
                <a:schemeClr val="bg1"/>
              </a:solidFill>
            </a:rPr>
            <a:t>Não entregam o que prometeram</a:t>
          </a:r>
        </a:p>
      </dgm:t>
    </dgm:pt>
    <dgm:pt modelId="{73A450BD-11C9-4036-98E3-76A097B4E30F}" type="parTrans" cxnId="{F3DE1494-22FF-4568-8606-9FF804FC874B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D612576-84A7-498E-B05C-5512749639D3}" type="sibTrans" cxnId="{F3DE1494-22FF-4568-8606-9FF804FC874B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71D262A3-4208-415B-9EC7-A9DD038C4B8E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Aumento de clientes</a:t>
          </a:r>
        </a:p>
      </dgm:t>
    </dgm:pt>
    <dgm:pt modelId="{A2F652A8-E19A-45C4-8FF8-6330F2138A45}" type="parTrans" cxnId="{23B3E1A1-5114-4E93-A37C-CFD6FAF58DAD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44FCC05E-2F25-4B26-B940-45FC759DEDBF}" type="sibTrans" cxnId="{23B3E1A1-5114-4E93-A37C-CFD6FAF58DAD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6CBEC76E-3E67-4085-ABA3-CCE3A6BFD83F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Erro de informações no perfil</a:t>
          </a:r>
        </a:p>
      </dgm:t>
    </dgm:pt>
    <dgm:pt modelId="{F07A74AB-9FA2-4868-BED8-796A0B9967CE}" type="parTrans" cxnId="{A62EDF7D-0EBE-47AE-B22A-2032953F1724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3ED1C048-8872-483A-B15F-AC5E87144292}" type="sibTrans" cxnId="{A62EDF7D-0EBE-47AE-B22A-2032953F172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42C3569-E03B-4399-A91E-062E9BCBC38D}">
      <dgm:prSet phldrT="[Texto]" custT="1"/>
      <dgm:spPr>
        <a:solidFill>
          <a:srgbClr val="2FB59D"/>
        </a:solidFill>
      </dgm:spPr>
      <dgm:t>
        <a:bodyPr/>
        <a:lstStyle/>
        <a:p>
          <a:r>
            <a:rPr lang="pt-BR" sz="1300" b="0" dirty="0">
              <a:solidFill>
                <a:schemeClr val="bg1"/>
              </a:solidFill>
            </a:rPr>
            <a:t>Maior Visibilidade</a:t>
          </a:r>
        </a:p>
      </dgm:t>
    </dgm:pt>
    <dgm:pt modelId="{5F5DEBAE-211B-4276-975A-35180FED88A3}" type="parTrans" cxnId="{2A361585-9A74-4C65-8FE4-E660A16290ED}">
      <dgm:prSet/>
      <dgm:spPr>
        <a:ln>
          <a:solidFill>
            <a:srgbClr val="2FB59D"/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2A369859-F10D-4EE0-9D3B-74EC88CEAD86}" type="sibTrans" cxnId="{2A361585-9A74-4C65-8FE4-E660A16290ED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6F803F7C-4D24-42A1-9E60-D73CE7E1B383}">
      <dgm:prSet phldrT="[Texto]"/>
      <dgm:spPr>
        <a:solidFill>
          <a:srgbClr val="2FB59D"/>
        </a:solidFill>
      </dgm:spPr>
      <dgm:t>
        <a:bodyPr/>
        <a:lstStyle/>
        <a:p>
          <a:r>
            <a:rPr lang="pt-BR" b="0" dirty="0">
              <a:solidFill>
                <a:schemeClr val="bg1"/>
              </a:solidFill>
            </a:rPr>
            <a:t>Plataforma totalmente funcional</a:t>
          </a:r>
        </a:p>
      </dgm:t>
    </dgm:pt>
    <dgm:pt modelId="{E2BA2047-8CB5-4AEF-B852-F936027B63E8}" type="parTrans" cxnId="{9DDE25DC-3AC8-4B52-8D5B-F7A28747D9D5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D617EBF2-455F-408F-B594-85E5757A3C14}" type="sibTrans" cxnId="{9DDE25DC-3AC8-4B52-8D5B-F7A28747D9D5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A72EE2BC-D889-4238-88F1-F739269C9709}" type="pres">
      <dgm:prSet presAssocID="{370BBF26-FBC6-4C41-9897-F4A9FCA825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D4E310E-C11D-409E-9E20-9079EBF6F7E1}" type="pres">
      <dgm:prSet presAssocID="{0DF3B1B4-F31E-4ED7-920C-D906B45599C1}" presName="hierRoot1" presStyleCnt="0">
        <dgm:presLayoutVars>
          <dgm:hierBranch val="init"/>
        </dgm:presLayoutVars>
      </dgm:prSet>
      <dgm:spPr/>
    </dgm:pt>
    <dgm:pt modelId="{09136669-343A-404B-B597-D2CF74D87D95}" type="pres">
      <dgm:prSet presAssocID="{0DF3B1B4-F31E-4ED7-920C-D906B45599C1}" presName="rootComposite1" presStyleCnt="0"/>
      <dgm:spPr/>
    </dgm:pt>
    <dgm:pt modelId="{4EFDCCB3-94A4-42BF-963A-3FAE2078B0C0}" type="pres">
      <dgm:prSet presAssocID="{0DF3B1B4-F31E-4ED7-920C-D906B45599C1}" presName="rootText1" presStyleLbl="node0" presStyleIdx="0" presStyleCnt="1" custScaleX="311235" custScaleY="248988" custLinFactNeighborY="-569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9DBF0AB-1188-488F-AD45-4A61E1403DEC}" type="pres">
      <dgm:prSet presAssocID="{0DF3B1B4-F31E-4ED7-920C-D906B45599C1}" presName="rootConnector1" presStyleLbl="node1" presStyleIdx="0" presStyleCnt="0"/>
      <dgm:spPr/>
      <dgm:t>
        <a:bodyPr/>
        <a:lstStyle/>
        <a:p>
          <a:endParaRPr lang="pt-BR"/>
        </a:p>
      </dgm:t>
    </dgm:pt>
    <dgm:pt modelId="{F77AF34F-33A3-49CF-902B-D44223025BB4}" type="pres">
      <dgm:prSet presAssocID="{0DF3B1B4-F31E-4ED7-920C-D906B45599C1}" presName="hierChild2" presStyleCnt="0"/>
      <dgm:spPr/>
    </dgm:pt>
    <dgm:pt modelId="{200A8655-855C-4FBF-ADC4-25E1BC89A724}" type="pres">
      <dgm:prSet presAssocID="{A2F652A8-E19A-45C4-8FF8-6330F2138A45}" presName="Name37" presStyleLbl="parChTrans1D2" presStyleIdx="0" presStyleCnt="4"/>
      <dgm:spPr/>
      <dgm:t>
        <a:bodyPr/>
        <a:lstStyle/>
        <a:p>
          <a:endParaRPr lang="pt-BR"/>
        </a:p>
      </dgm:t>
    </dgm:pt>
    <dgm:pt modelId="{1DE6F7C9-D6FB-4374-8A51-AD8C2868EBBB}" type="pres">
      <dgm:prSet presAssocID="{71D262A3-4208-415B-9EC7-A9DD038C4B8E}" presName="hierRoot2" presStyleCnt="0">
        <dgm:presLayoutVars>
          <dgm:hierBranch val="init"/>
        </dgm:presLayoutVars>
      </dgm:prSet>
      <dgm:spPr/>
    </dgm:pt>
    <dgm:pt modelId="{FE9A660D-AEC2-4890-849D-0885B56E9356}" type="pres">
      <dgm:prSet presAssocID="{71D262A3-4208-415B-9EC7-A9DD038C4B8E}" presName="rootComposite" presStyleCnt="0"/>
      <dgm:spPr/>
    </dgm:pt>
    <dgm:pt modelId="{2331181D-E498-42BF-9BAD-7A75EE32D7B3}" type="pres">
      <dgm:prSet presAssocID="{71D262A3-4208-415B-9EC7-A9DD038C4B8E}" presName="rootText" presStyleLbl="node2" presStyleIdx="0" presStyleCnt="4" custScaleX="230098" custScaleY="195583" custLinFactNeighborY="341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19184F2-76D0-45EB-953F-49626D859C00}" type="pres">
      <dgm:prSet presAssocID="{71D262A3-4208-415B-9EC7-A9DD038C4B8E}" presName="rootConnector" presStyleLbl="node2" presStyleIdx="0" presStyleCnt="4"/>
      <dgm:spPr/>
      <dgm:t>
        <a:bodyPr/>
        <a:lstStyle/>
        <a:p>
          <a:endParaRPr lang="pt-BR"/>
        </a:p>
      </dgm:t>
    </dgm:pt>
    <dgm:pt modelId="{32FFC62B-F27F-4954-A7A7-194B1D0DBBAD}" type="pres">
      <dgm:prSet presAssocID="{71D262A3-4208-415B-9EC7-A9DD038C4B8E}" presName="hierChild4" presStyleCnt="0"/>
      <dgm:spPr/>
    </dgm:pt>
    <dgm:pt modelId="{8A18EF81-358A-49B0-8586-ADE8878266BD}" type="pres">
      <dgm:prSet presAssocID="{71D262A3-4208-415B-9EC7-A9DD038C4B8E}" presName="hierChild5" presStyleCnt="0"/>
      <dgm:spPr/>
    </dgm:pt>
    <dgm:pt modelId="{062FD5DE-050F-4CC0-B1CC-2FC1ED2A7140}" type="pres">
      <dgm:prSet presAssocID="{E2BA2047-8CB5-4AEF-B852-F936027B63E8}" presName="Name37" presStyleLbl="parChTrans1D2" presStyleIdx="1" presStyleCnt="4"/>
      <dgm:spPr/>
      <dgm:t>
        <a:bodyPr/>
        <a:lstStyle/>
        <a:p>
          <a:endParaRPr lang="pt-BR"/>
        </a:p>
      </dgm:t>
    </dgm:pt>
    <dgm:pt modelId="{A7669E31-15B0-499D-BF80-037A2965357B}" type="pres">
      <dgm:prSet presAssocID="{6F803F7C-4D24-42A1-9E60-D73CE7E1B383}" presName="hierRoot2" presStyleCnt="0">
        <dgm:presLayoutVars>
          <dgm:hierBranch val="init"/>
        </dgm:presLayoutVars>
      </dgm:prSet>
      <dgm:spPr/>
    </dgm:pt>
    <dgm:pt modelId="{B4CEB89B-1C1B-41A4-9930-0DDD311BE873}" type="pres">
      <dgm:prSet presAssocID="{6F803F7C-4D24-42A1-9E60-D73CE7E1B383}" presName="rootComposite" presStyleCnt="0"/>
      <dgm:spPr/>
    </dgm:pt>
    <dgm:pt modelId="{5BF3295D-BB9E-4595-9411-238315D3D9DE}" type="pres">
      <dgm:prSet presAssocID="{6F803F7C-4D24-42A1-9E60-D73CE7E1B383}" presName="rootText" presStyleLbl="node2" presStyleIdx="1" presStyleCnt="4" custScaleX="229775" custScaleY="195308" custLinFactNeighborY="341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617E4C-9473-4CE5-BBF3-3B4632E5C5A2}" type="pres">
      <dgm:prSet presAssocID="{6F803F7C-4D24-42A1-9E60-D73CE7E1B383}" presName="rootConnector" presStyleLbl="node2" presStyleIdx="1" presStyleCnt="4"/>
      <dgm:spPr/>
      <dgm:t>
        <a:bodyPr/>
        <a:lstStyle/>
        <a:p>
          <a:endParaRPr lang="pt-BR"/>
        </a:p>
      </dgm:t>
    </dgm:pt>
    <dgm:pt modelId="{C3FDEAEB-D750-4857-B3AC-295B78BEA9D2}" type="pres">
      <dgm:prSet presAssocID="{6F803F7C-4D24-42A1-9E60-D73CE7E1B383}" presName="hierChild4" presStyleCnt="0"/>
      <dgm:spPr/>
    </dgm:pt>
    <dgm:pt modelId="{2A1064B5-6FC8-42AD-8CC7-3A07AC63EBE4}" type="pres">
      <dgm:prSet presAssocID="{6F803F7C-4D24-42A1-9E60-D73CE7E1B383}" presName="hierChild5" presStyleCnt="0"/>
      <dgm:spPr/>
    </dgm:pt>
    <dgm:pt modelId="{37BC11D0-7995-44FC-B984-1B17418EAC27}" type="pres">
      <dgm:prSet presAssocID="{F07A74AB-9FA2-4868-BED8-796A0B9967CE}" presName="Name37" presStyleLbl="parChTrans1D2" presStyleIdx="2" presStyleCnt="4"/>
      <dgm:spPr/>
      <dgm:t>
        <a:bodyPr/>
        <a:lstStyle/>
        <a:p>
          <a:endParaRPr lang="pt-BR"/>
        </a:p>
      </dgm:t>
    </dgm:pt>
    <dgm:pt modelId="{C6BCF86A-F3ED-4881-A777-9722863C49A4}" type="pres">
      <dgm:prSet presAssocID="{6CBEC76E-3E67-4085-ABA3-CCE3A6BFD83F}" presName="hierRoot2" presStyleCnt="0">
        <dgm:presLayoutVars>
          <dgm:hierBranch val="init"/>
        </dgm:presLayoutVars>
      </dgm:prSet>
      <dgm:spPr/>
    </dgm:pt>
    <dgm:pt modelId="{E0CFB6BD-039B-42A9-BCA1-EDABE81ACCB2}" type="pres">
      <dgm:prSet presAssocID="{6CBEC76E-3E67-4085-ABA3-CCE3A6BFD83F}" presName="rootComposite" presStyleCnt="0"/>
      <dgm:spPr/>
    </dgm:pt>
    <dgm:pt modelId="{5FFEB638-A68D-4737-A968-99F33810FA3D}" type="pres">
      <dgm:prSet presAssocID="{6CBEC76E-3E67-4085-ABA3-CCE3A6BFD83F}" presName="rootText" presStyleLbl="node2" presStyleIdx="2" presStyleCnt="4" custScaleX="233719" custScaleY="198662" custLinFactNeighborY="341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25D66A-6888-45F3-A71B-8CCDE5176615}" type="pres">
      <dgm:prSet presAssocID="{6CBEC76E-3E67-4085-ABA3-CCE3A6BFD83F}" presName="rootConnector" presStyleLbl="node2" presStyleIdx="2" presStyleCnt="4"/>
      <dgm:spPr/>
      <dgm:t>
        <a:bodyPr/>
        <a:lstStyle/>
        <a:p>
          <a:endParaRPr lang="pt-BR"/>
        </a:p>
      </dgm:t>
    </dgm:pt>
    <dgm:pt modelId="{3D558C94-1931-46D4-8B0C-47EA818D53A5}" type="pres">
      <dgm:prSet presAssocID="{6CBEC76E-3E67-4085-ABA3-CCE3A6BFD83F}" presName="hierChild4" presStyleCnt="0"/>
      <dgm:spPr/>
    </dgm:pt>
    <dgm:pt modelId="{84E975B6-2404-4FB8-8587-9AEE4108C676}" type="pres">
      <dgm:prSet presAssocID="{6CBEC76E-3E67-4085-ABA3-CCE3A6BFD83F}" presName="hierChild5" presStyleCnt="0"/>
      <dgm:spPr/>
    </dgm:pt>
    <dgm:pt modelId="{4F1CB020-CD0C-40BB-A239-A83139AD8988}" type="pres">
      <dgm:prSet presAssocID="{5F5DEBAE-211B-4276-975A-35180FED88A3}" presName="Name37" presStyleLbl="parChTrans1D2" presStyleIdx="3" presStyleCnt="4"/>
      <dgm:spPr/>
      <dgm:t>
        <a:bodyPr/>
        <a:lstStyle/>
        <a:p>
          <a:endParaRPr lang="pt-BR"/>
        </a:p>
      </dgm:t>
    </dgm:pt>
    <dgm:pt modelId="{2C373B0A-FAD0-4317-AEFD-ED6A13B5CD12}" type="pres">
      <dgm:prSet presAssocID="{F42C3569-E03B-4399-A91E-062E9BCBC38D}" presName="hierRoot2" presStyleCnt="0">
        <dgm:presLayoutVars>
          <dgm:hierBranch val="init"/>
        </dgm:presLayoutVars>
      </dgm:prSet>
      <dgm:spPr/>
    </dgm:pt>
    <dgm:pt modelId="{35042993-5CAC-459B-A3C0-6B87B7C1E4EC}" type="pres">
      <dgm:prSet presAssocID="{F42C3569-E03B-4399-A91E-062E9BCBC38D}" presName="rootComposite" presStyleCnt="0"/>
      <dgm:spPr/>
    </dgm:pt>
    <dgm:pt modelId="{1493F92B-BE3D-455A-9927-C95A320F983E}" type="pres">
      <dgm:prSet presAssocID="{F42C3569-E03B-4399-A91E-062E9BCBC38D}" presName="rootText" presStyleLbl="node2" presStyleIdx="3" presStyleCnt="4" custScaleX="229956" custScaleY="195462" custLinFactNeighborY="341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EE9A4A-CF5C-47A3-B5F0-456B660B27AE}" type="pres">
      <dgm:prSet presAssocID="{F42C3569-E03B-4399-A91E-062E9BCBC38D}" presName="rootConnector" presStyleLbl="node2" presStyleIdx="3" presStyleCnt="4"/>
      <dgm:spPr/>
      <dgm:t>
        <a:bodyPr/>
        <a:lstStyle/>
        <a:p>
          <a:endParaRPr lang="pt-BR"/>
        </a:p>
      </dgm:t>
    </dgm:pt>
    <dgm:pt modelId="{886721F4-BC40-41A7-A9C8-F574D3462077}" type="pres">
      <dgm:prSet presAssocID="{F42C3569-E03B-4399-A91E-062E9BCBC38D}" presName="hierChild4" presStyleCnt="0"/>
      <dgm:spPr/>
    </dgm:pt>
    <dgm:pt modelId="{AD51AC41-4FF9-40B1-A5E3-47503EAF0FFB}" type="pres">
      <dgm:prSet presAssocID="{F42C3569-E03B-4399-A91E-062E9BCBC38D}" presName="hierChild5" presStyleCnt="0"/>
      <dgm:spPr/>
    </dgm:pt>
    <dgm:pt modelId="{85F6AC1C-31B6-40F1-9C30-E75C64A52DC5}" type="pres">
      <dgm:prSet presAssocID="{0DF3B1B4-F31E-4ED7-920C-D906B45599C1}" presName="hierChild3" presStyleCnt="0"/>
      <dgm:spPr/>
    </dgm:pt>
  </dgm:ptLst>
  <dgm:cxnLst>
    <dgm:cxn modelId="{0DC464B7-2E47-4770-8A77-A533232D1A7C}" type="presOf" srcId="{6F803F7C-4D24-42A1-9E60-D73CE7E1B383}" destId="{DE617E4C-9473-4CE5-BBF3-3B4632E5C5A2}" srcOrd="1" destOrd="0" presId="urn:microsoft.com/office/officeart/2005/8/layout/orgChart1"/>
    <dgm:cxn modelId="{F3DE1494-22FF-4568-8606-9FF804FC874B}" srcId="{370BBF26-FBC6-4C41-9897-F4A9FCA8257B}" destId="{0DF3B1B4-F31E-4ED7-920C-D906B45599C1}" srcOrd="0" destOrd="0" parTransId="{73A450BD-11C9-4036-98E3-76A097B4E30F}" sibTransId="{0D612576-84A7-498E-B05C-5512749639D3}"/>
    <dgm:cxn modelId="{B8528BE2-0DD7-401F-96B4-AB6FD0D1E973}" type="presOf" srcId="{F42C3569-E03B-4399-A91E-062E9BCBC38D}" destId="{1493F92B-BE3D-455A-9927-C95A320F983E}" srcOrd="0" destOrd="0" presId="urn:microsoft.com/office/officeart/2005/8/layout/orgChart1"/>
    <dgm:cxn modelId="{9DDE25DC-3AC8-4B52-8D5B-F7A28747D9D5}" srcId="{0DF3B1B4-F31E-4ED7-920C-D906B45599C1}" destId="{6F803F7C-4D24-42A1-9E60-D73CE7E1B383}" srcOrd="1" destOrd="0" parTransId="{E2BA2047-8CB5-4AEF-B852-F936027B63E8}" sibTransId="{D617EBF2-455F-408F-B594-85E5757A3C14}"/>
    <dgm:cxn modelId="{30E710F8-836A-4942-86AA-ED9D2C89153D}" type="presOf" srcId="{71D262A3-4208-415B-9EC7-A9DD038C4B8E}" destId="{2331181D-E498-42BF-9BAD-7A75EE32D7B3}" srcOrd="0" destOrd="0" presId="urn:microsoft.com/office/officeart/2005/8/layout/orgChart1"/>
    <dgm:cxn modelId="{2A361585-9A74-4C65-8FE4-E660A16290ED}" srcId="{0DF3B1B4-F31E-4ED7-920C-D906B45599C1}" destId="{F42C3569-E03B-4399-A91E-062E9BCBC38D}" srcOrd="3" destOrd="0" parTransId="{5F5DEBAE-211B-4276-975A-35180FED88A3}" sibTransId="{2A369859-F10D-4EE0-9D3B-74EC88CEAD86}"/>
    <dgm:cxn modelId="{A28DEEC9-C95C-4602-A527-B65E457672C0}" type="presOf" srcId="{0DF3B1B4-F31E-4ED7-920C-D906B45599C1}" destId="{29DBF0AB-1188-488F-AD45-4A61E1403DEC}" srcOrd="1" destOrd="0" presId="urn:microsoft.com/office/officeart/2005/8/layout/orgChart1"/>
    <dgm:cxn modelId="{A62EDF7D-0EBE-47AE-B22A-2032953F1724}" srcId="{0DF3B1B4-F31E-4ED7-920C-D906B45599C1}" destId="{6CBEC76E-3E67-4085-ABA3-CCE3A6BFD83F}" srcOrd="2" destOrd="0" parTransId="{F07A74AB-9FA2-4868-BED8-796A0B9967CE}" sibTransId="{3ED1C048-8872-483A-B15F-AC5E87144292}"/>
    <dgm:cxn modelId="{314A4E00-F0A1-44E9-9488-5829D47900CA}" type="presOf" srcId="{E2BA2047-8CB5-4AEF-B852-F936027B63E8}" destId="{062FD5DE-050F-4CC0-B1CC-2FC1ED2A7140}" srcOrd="0" destOrd="0" presId="urn:microsoft.com/office/officeart/2005/8/layout/orgChart1"/>
    <dgm:cxn modelId="{C6BFA57B-43A2-4FDD-9C79-1E51DED48F5F}" type="presOf" srcId="{A2F652A8-E19A-45C4-8FF8-6330F2138A45}" destId="{200A8655-855C-4FBF-ADC4-25E1BC89A724}" srcOrd="0" destOrd="0" presId="urn:microsoft.com/office/officeart/2005/8/layout/orgChart1"/>
    <dgm:cxn modelId="{6F0446E6-A51C-47C5-BAA6-18A8B0D48B08}" type="presOf" srcId="{F07A74AB-9FA2-4868-BED8-796A0B9967CE}" destId="{37BC11D0-7995-44FC-B984-1B17418EAC27}" srcOrd="0" destOrd="0" presId="urn:microsoft.com/office/officeart/2005/8/layout/orgChart1"/>
    <dgm:cxn modelId="{14741146-1BC6-4E6A-B925-C77F6E1BD35D}" type="presOf" srcId="{0DF3B1B4-F31E-4ED7-920C-D906B45599C1}" destId="{4EFDCCB3-94A4-42BF-963A-3FAE2078B0C0}" srcOrd="0" destOrd="0" presId="urn:microsoft.com/office/officeart/2005/8/layout/orgChart1"/>
    <dgm:cxn modelId="{23B3E1A1-5114-4E93-A37C-CFD6FAF58DAD}" srcId="{0DF3B1B4-F31E-4ED7-920C-D906B45599C1}" destId="{71D262A3-4208-415B-9EC7-A9DD038C4B8E}" srcOrd="0" destOrd="0" parTransId="{A2F652A8-E19A-45C4-8FF8-6330F2138A45}" sibTransId="{44FCC05E-2F25-4B26-B940-45FC759DEDBF}"/>
    <dgm:cxn modelId="{D95E6DF8-A258-4652-979F-C3434287ED45}" type="presOf" srcId="{6CBEC76E-3E67-4085-ABA3-CCE3A6BFD83F}" destId="{F525D66A-6888-45F3-A71B-8CCDE5176615}" srcOrd="1" destOrd="0" presId="urn:microsoft.com/office/officeart/2005/8/layout/orgChart1"/>
    <dgm:cxn modelId="{9CC9F2A0-ECCC-41CE-AB0A-A749D9D2BC02}" type="presOf" srcId="{F42C3569-E03B-4399-A91E-062E9BCBC38D}" destId="{E3EE9A4A-CF5C-47A3-B5F0-456B660B27AE}" srcOrd="1" destOrd="0" presId="urn:microsoft.com/office/officeart/2005/8/layout/orgChart1"/>
    <dgm:cxn modelId="{DCD68332-A5B6-46E4-9190-EC4A690A3F9E}" type="presOf" srcId="{370BBF26-FBC6-4C41-9897-F4A9FCA8257B}" destId="{A72EE2BC-D889-4238-88F1-F739269C9709}" srcOrd="0" destOrd="0" presId="urn:microsoft.com/office/officeart/2005/8/layout/orgChart1"/>
    <dgm:cxn modelId="{4C445828-0053-4F45-9B2D-6CCD17DC422B}" type="presOf" srcId="{6F803F7C-4D24-42A1-9E60-D73CE7E1B383}" destId="{5BF3295D-BB9E-4595-9411-238315D3D9DE}" srcOrd="0" destOrd="0" presId="urn:microsoft.com/office/officeart/2005/8/layout/orgChart1"/>
    <dgm:cxn modelId="{97872947-2D9B-463C-8A0C-77525A5EAA60}" type="presOf" srcId="{6CBEC76E-3E67-4085-ABA3-CCE3A6BFD83F}" destId="{5FFEB638-A68D-4737-A968-99F33810FA3D}" srcOrd="0" destOrd="0" presId="urn:microsoft.com/office/officeart/2005/8/layout/orgChart1"/>
    <dgm:cxn modelId="{98E2144C-88DC-46B7-B177-82D1DD88E375}" type="presOf" srcId="{5F5DEBAE-211B-4276-975A-35180FED88A3}" destId="{4F1CB020-CD0C-40BB-A239-A83139AD8988}" srcOrd="0" destOrd="0" presId="urn:microsoft.com/office/officeart/2005/8/layout/orgChart1"/>
    <dgm:cxn modelId="{5F0934B0-6421-49F1-8500-52B2C53790B4}" type="presOf" srcId="{71D262A3-4208-415B-9EC7-A9DD038C4B8E}" destId="{A19184F2-76D0-45EB-953F-49626D859C00}" srcOrd="1" destOrd="0" presId="urn:microsoft.com/office/officeart/2005/8/layout/orgChart1"/>
    <dgm:cxn modelId="{D50A17D7-8D41-4481-9923-FBDEF7884095}" type="presParOf" srcId="{A72EE2BC-D889-4238-88F1-F739269C9709}" destId="{7D4E310E-C11D-409E-9E20-9079EBF6F7E1}" srcOrd="0" destOrd="0" presId="urn:microsoft.com/office/officeart/2005/8/layout/orgChart1"/>
    <dgm:cxn modelId="{8BB9A7F5-A226-4C2B-8870-EC24269A5EE4}" type="presParOf" srcId="{7D4E310E-C11D-409E-9E20-9079EBF6F7E1}" destId="{09136669-343A-404B-B597-D2CF74D87D95}" srcOrd="0" destOrd="0" presId="urn:microsoft.com/office/officeart/2005/8/layout/orgChart1"/>
    <dgm:cxn modelId="{BC4A54D0-8B1F-4269-B18A-E68278057AC3}" type="presParOf" srcId="{09136669-343A-404B-B597-D2CF74D87D95}" destId="{4EFDCCB3-94A4-42BF-963A-3FAE2078B0C0}" srcOrd="0" destOrd="0" presId="urn:microsoft.com/office/officeart/2005/8/layout/orgChart1"/>
    <dgm:cxn modelId="{E7BB858B-84B0-4C32-932B-6FCDC8D4BA60}" type="presParOf" srcId="{09136669-343A-404B-B597-D2CF74D87D95}" destId="{29DBF0AB-1188-488F-AD45-4A61E1403DEC}" srcOrd="1" destOrd="0" presId="urn:microsoft.com/office/officeart/2005/8/layout/orgChart1"/>
    <dgm:cxn modelId="{51307D37-BB69-427F-9DE2-E898FD291CC3}" type="presParOf" srcId="{7D4E310E-C11D-409E-9E20-9079EBF6F7E1}" destId="{F77AF34F-33A3-49CF-902B-D44223025BB4}" srcOrd="1" destOrd="0" presId="urn:microsoft.com/office/officeart/2005/8/layout/orgChart1"/>
    <dgm:cxn modelId="{7B4C8937-2FDD-4B79-88BA-A4BC41B05531}" type="presParOf" srcId="{F77AF34F-33A3-49CF-902B-D44223025BB4}" destId="{200A8655-855C-4FBF-ADC4-25E1BC89A724}" srcOrd="0" destOrd="0" presId="urn:microsoft.com/office/officeart/2005/8/layout/orgChart1"/>
    <dgm:cxn modelId="{F941CFF0-E5D7-41F5-8611-3AD16E7DCDDF}" type="presParOf" srcId="{F77AF34F-33A3-49CF-902B-D44223025BB4}" destId="{1DE6F7C9-D6FB-4374-8A51-AD8C2868EBBB}" srcOrd="1" destOrd="0" presId="urn:microsoft.com/office/officeart/2005/8/layout/orgChart1"/>
    <dgm:cxn modelId="{8F537025-7809-4B6C-AFF9-58ADFD467DDC}" type="presParOf" srcId="{1DE6F7C9-D6FB-4374-8A51-AD8C2868EBBB}" destId="{FE9A660D-AEC2-4890-849D-0885B56E9356}" srcOrd="0" destOrd="0" presId="urn:microsoft.com/office/officeart/2005/8/layout/orgChart1"/>
    <dgm:cxn modelId="{E169399D-2ACD-4F5B-A773-F5BD8AF97680}" type="presParOf" srcId="{FE9A660D-AEC2-4890-849D-0885B56E9356}" destId="{2331181D-E498-42BF-9BAD-7A75EE32D7B3}" srcOrd="0" destOrd="0" presId="urn:microsoft.com/office/officeart/2005/8/layout/orgChart1"/>
    <dgm:cxn modelId="{1451F54E-A722-427D-8A9F-B90244D46B4F}" type="presParOf" srcId="{FE9A660D-AEC2-4890-849D-0885B56E9356}" destId="{A19184F2-76D0-45EB-953F-49626D859C00}" srcOrd="1" destOrd="0" presId="urn:microsoft.com/office/officeart/2005/8/layout/orgChart1"/>
    <dgm:cxn modelId="{BCC189F3-C15C-4614-8AB6-D39C7F5591F3}" type="presParOf" srcId="{1DE6F7C9-D6FB-4374-8A51-AD8C2868EBBB}" destId="{32FFC62B-F27F-4954-A7A7-194B1D0DBBAD}" srcOrd="1" destOrd="0" presId="urn:microsoft.com/office/officeart/2005/8/layout/orgChart1"/>
    <dgm:cxn modelId="{6621A7C9-7150-4B6B-999E-141DDC131B1F}" type="presParOf" srcId="{1DE6F7C9-D6FB-4374-8A51-AD8C2868EBBB}" destId="{8A18EF81-358A-49B0-8586-ADE8878266BD}" srcOrd="2" destOrd="0" presId="urn:microsoft.com/office/officeart/2005/8/layout/orgChart1"/>
    <dgm:cxn modelId="{408CEAC4-A7E8-44DE-ABAB-2F57ADB15757}" type="presParOf" srcId="{F77AF34F-33A3-49CF-902B-D44223025BB4}" destId="{062FD5DE-050F-4CC0-B1CC-2FC1ED2A7140}" srcOrd="2" destOrd="0" presId="urn:microsoft.com/office/officeart/2005/8/layout/orgChart1"/>
    <dgm:cxn modelId="{34D7568E-DEB8-4A67-856B-24BFC1FACCF0}" type="presParOf" srcId="{F77AF34F-33A3-49CF-902B-D44223025BB4}" destId="{A7669E31-15B0-499D-BF80-037A2965357B}" srcOrd="3" destOrd="0" presId="urn:microsoft.com/office/officeart/2005/8/layout/orgChart1"/>
    <dgm:cxn modelId="{DCE75384-1536-4224-8278-07406402E22F}" type="presParOf" srcId="{A7669E31-15B0-499D-BF80-037A2965357B}" destId="{B4CEB89B-1C1B-41A4-9930-0DDD311BE873}" srcOrd="0" destOrd="0" presId="urn:microsoft.com/office/officeart/2005/8/layout/orgChart1"/>
    <dgm:cxn modelId="{96E510F4-6238-45CE-B76A-892EA7E9E8EC}" type="presParOf" srcId="{B4CEB89B-1C1B-41A4-9930-0DDD311BE873}" destId="{5BF3295D-BB9E-4595-9411-238315D3D9DE}" srcOrd="0" destOrd="0" presId="urn:microsoft.com/office/officeart/2005/8/layout/orgChart1"/>
    <dgm:cxn modelId="{4D9E3C7A-05A6-42B0-AAED-30BAE41E1193}" type="presParOf" srcId="{B4CEB89B-1C1B-41A4-9930-0DDD311BE873}" destId="{DE617E4C-9473-4CE5-BBF3-3B4632E5C5A2}" srcOrd="1" destOrd="0" presId="urn:microsoft.com/office/officeart/2005/8/layout/orgChart1"/>
    <dgm:cxn modelId="{87E67CF8-754A-44A1-87F7-9B7E8292C432}" type="presParOf" srcId="{A7669E31-15B0-499D-BF80-037A2965357B}" destId="{C3FDEAEB-D750-4857-B3AC-295B78BEA9D2}" srcOrd="1" destOrd="0" presId="urn:microsoft.com/office/officeart/2005/8/layout/orgChart1"/>
    <dgm:cxn modelId="{EA406692-9C05-4520-82BB-96A20C716792}" type="presParOf" srcId="{A7669E31-15B0-499D-BF80-037A2965357B}" destId="{2A1064B5-6FC8-42AD-8CC7-3A07AC63EBE4}" srcOrd="2" destOrd="0" presId="urn:microsoft.com/office/officeart/2005/8/layout/orgChart1"/>
    <dgm:cxn modelId="{B6353FE9-8F86-427F-8822-D4DF1092F00D}" type="presParOf" srcId="{F77AF34F-33A3-49CF-902B-D44223025BB4}" destId="{37BC11D0-7995-44FC-B984-1B17418EAC27}" srcOrd="4" destOrd="0" presId="urn:microsoft.com/office/officeart/2005/8/layout/orgChart1"/>
    <dgm:cxn modelId="{5C654E18-9A5A-429E-B446-661FC6163648}" type="presParOf" srcId="{F77AF34F-33A3-49CF-902B-D44223025BB4}" destId="{C6BCF86A-F3ED-4881-A777-9722863C49A4}" srcOrd="5" destOrd="0" presId="urn:microsoft.com/office/officeart/2005/8/layout/orgChart1"/>
    <dgm:cxn modelId="{C377797C-3696-4E84-84B4-B8771B00ED59}" type="presParOf" srcId="{C6BCF86A-F3ED-4881-A777-9722863C49A4}" destId="{E0CFB6BD-039B-42A9-BCA1-EDABE81ACCB2}" srcOrd="0" destOrd="0" presId="urn:microsoft.com/office/officeart/2005/8/layout/orgChart1"/>
    <dgm:cxn modelId="{73C106B0-C5B4-4686-A130-A4559C86C4F0}" type="presParOf" srcId="{E0CFB6BD-039B-42A9-BCA1-EDABE81ACCB2}" destId="{5FFEB638-A68D-4737-A968-99F33810FA3D}" srcOrd="0" destOrd="0" presId="urn:microsoft.com/office/officeart/2005/8/layout/orgChart1"/>
    <dgm:cxn modelId="{BCC92AE6-E24E-4735-843F-975E31579F1B}" type="presParOf" srcId="{E0CFB6BD-039B-42A9-BCA1-EDABE81ACCB2}" destId="{F525D66A-6888-45F3-A71B-8CCDE5176615}" srcOrd="1" destOrd="0" presId="urn:microsoft.com/office/officeart/2005/8/layout/orgChart1"/>
    <dgm:cxn modelId="{17DBEB84-F7FC-438F-8F16-A9D21C785438}" type="presParOf" srcId="{C6BCF86A-F3ED-4881-A777-9722863C49A4}" destId="{3D558C94-1931-46D4-8B0C-47EA818D53A5}" srcOrd="1" destOrd="0" presId="urn:microsoft.com/office/officeart/2005/8/layout/orgChart1"/>
    <dgm:cxn modelId="{B04C9682-9E27-407F-B0D5-FA6734FBFBF4}" type="presParOf" srcId="{C6BCF86A-F3ED-4881-A777-9722863C49A4}" destId="{84E975B6-2404-4FB8-8587-9AEE4108C676}" srcOrd="2" destOrd="0" presId="urn:microsoft.com/office/officeart/2005/8/layout/orgChart1"/>
    <dgm:cxn modelId="{28A4F77F-B30B-46E5-9D5B-84A67AF817D0}" type="presParOf" srcId="{F77AF34F-33A3-49CF-902B-D44223025BB4}" destId="{4F1CB020-CD0C-40BB-A239-A83139AD8988}" srcOrd="6" destOrd="0" presId="urn:microsoft.com/office/officeart/2005/8/layout/orgChart1"/>
    <dgm:cxn modelId="{EDD20778-7E6A-4FF5-A6A2-033BF9B5F871}" type="presParOf" srcId="{F77AF34F-33A3-49CF-902B-D44223025BB4}" destId="{2C373B0A-FAD0-4317-AEFD-ED6A13B5CD12}" srcOrd="7" destOrd="0" presId="urn:microsoft.com/office/officeart/2005/8/layout/orgChart1"/>
    <dgm:cxn modelId="{6B22F429-D619-448B-9B3B-0905ACF68849}" type="presParOf" srcId="{2C373B0A-FAD0-4317-AEFD-ED6A13B5CD12}" destId="{35042993-5CAC-459B-A3C0-6B87B7C1E4EC}" srcOrd="0" destOrd="0" presId="urn:microsoft.com/office/officeart/2005/8/layout/orgChart1"/>
    <dgm:cxn modelId="{9B459420-6114-46F2-8557-7837F6B26D03}" type="presParOf" srcId="{35042993-5CAC-459B-A3C0-6B87B7C1E4EC}" destId="{1493F92B-BE3D-455A-9927-C95A320F983E}" srcOrd="0" destOrd="0" presId="urn:microsoft.com/office/officeart/2005/8/layout/orgChart1"/>
    <dgm:cxn modelId="{45B47B0B-EFE8-4812-86E8-536241A8FC16}" type="presParOf" srcId="{35042993-5CAC-459B-A3C0-6B87B7C1E4EC}" destId="{E3EE9A4A-CF5C-47A3-B5F0-456B660B27AE}" srcOrd="1" destOrd="0" presId="urn:microsoft.com/office/officeart/2005/8/layout/orgChart1"/>
    <dgm:cxn modelId="{2D0707C6-55D9-4FBD-96FD-A6BB0578F1E5}" type="presParOf" srcId="{2C373B0A-FAD0-4317-AEFD-ED6A13B5CD12}" destId="{886721F4-BC40-41A7-A9C8-F574D3462077}" srcOrd="1" destOrd="0" presId="urn:microsoft.com/office/officeart/2005/8/layout/orgChart1"/>
    <dgm:cxn modelId="{43542AF7-1881-4D60-B11D-9895C3882087}" type="presParOf" srcId="{2C373B0A-FAD0-4317-AEFD-ED6A13B5CD12}" destId="{AD51AC41-4FF9-40B1-A5E3-47503EAF0FFB}" srcOrd="2" destOrd="0" presId="urn:microsoft.com/office/officeart/2005/8/layout/orgChart1"/>
    <dgm:cxn modelId="{10512889-E885-4939-94CA-AD6F8D9164A1}" type="presParOf" srcId="{7D4E310E-C11D-409E-9E20-9079EBF6F7E1}" destId="{85F6AC1C-31B6-40F1-9C30-E75C64A52D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1C824-DBB9-4FE8-9D0F-BB69F5623F8B}">
      <dsp:nvSpPr>
        <dsp:cNvPr id="0" name=""/>
        <dsp:cNvSpPr/>
      </dsp:nvSpPr>
      <dsp:spPr>
        <a:xfrm>
          <a:off x="2949397" y="1448890"/>
          <a:ext cx="2310235" cy="22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33"/>
              </a:lnTo>
              <a:lnTo>
                <a:pt x="2310235" y="114733"/>
              </a:lnTo>
              <a:lnTo>
                <a:pt x="2310235" y="229467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CB020-CD0C-40BB-A239-A83139AD8988}">
      <dsp:nvSpPr>
        <dsp:cNvPr id="0" name=""/>
        <dsp:cNvSpPr/>
      </dsp:nvSpPr>
      <dsp:spPr>
        <a:xfrm>
          <a:off x="2949397" y="1448890"/>
          <a:ext cx="798934" cy="22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33"/>
              </a:lnTo>
              <a:lnTo>
                <a:pt x="798934" y="114733"/>
              </a:lnTo>
              <a:lnTo>
                <a:pt x="798934" y="229467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C11D0-7995-44FC-B984-1B17418EAC27}">
      <dsp:nvSpPr>
        <dsp:cNvPr id="0" name=""/>
        <dsp:cNvSpPr/>
      </dsp:nvSpPr>
      <dsp:spPr>
        <a:xfrm>
          <a:off x="2219231" y="1448890"/>
          <a:ext cx="730165" cy="229467"/>
        </a:xfrm>
        <a:custGeom>
          <a:avLst/>
          <a:gdLst/>
          <a:ahLst/>
          <a:cxnLst/>
          <a:rect l="0" t="0" r="0" b="0"/>
          <a:pathLst>
            <a:path>
              <a:moveTo>
                <a:pt x="730165" y="0"/>
              </a:moveTo>
              <a:lnTo>
                <a:pt x="730165" y="114733"/>
              </a:lnTo>
              <a:lnTo>
                <a:pt x="0" y="114733"/>
              </a:lnTo>
              <a:lnTo>
                <a:pt x="0" y="229467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A8655-855C-4FBF-ADC4-25E1BC89A724}">
      <dsp:nvSpPr>
        <dsp:cNvPr id="0" name=""/>
        <dsp:cNvSpPr/>
      </dsp:nvSpPr>
      <dsp:spPr>
        <a:xfrm>
          <a:off x="668735" y="1448890"/>
          <a:ext cx="2280661" cy="229467"/>
        </a:xfrm>
        <a:custGeom>
          <a:avLst/>
          <a:gdLst/>
          <a:ahLst/>
          <a:cxnLst/>
          <a:rect l="0" t="0" r="0" b="0"/>
          <a:pathLst>
            <a:path>
              <a:moveTo>
                <a:pt x="2280661" y="0"/>
              </a:moveTo>
              <a:lnTo>
                <a:pt x="2280661" y="114733"/>
              </a:lnTo>
              <a:lnTo>
                <a:pt x="0" y="114733"/>
              </a:lnTo>
              <a:lnTo>
                <a:pt x="0" y="229467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DCCB3-94A4-42BF-963A-3FAE2078B0C0}">
      <dsp:nvSpPr>
        <dsp:cNvPr id="0" name=""/>
        <dsp:cNvSpPr/>
      </dsp:nvSpPr>
      <dsp:spPr>
        <a:xfrm>
          <a:off x="1926124" y="630269"/>
          <a:ext cx="2046544" cy="818620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>
              <a:solidFill>
                <a:schemeClr val="bg1"/>
              </a:solidFill>
            </a:rPr>
            <a:t>Cancelamento do Plano</a:t>
          </a:r>
        </a:p>
      </dsp:txBody>
      <dsp:txXfrm>
        <a:off x="1926124" y="630269"/>
        <a:ext cx="2046544" cy="818620"/>
      </dsp:txXfrm>
    </dsp:sp>
    <dsp:sp modelId="{2331181D-E498-42BF-9BAD-7A75EE32D7B3}">
      <dsp:nvSpPr>
        <dsp:cNvPr id="0" name=""/>
        <dsp:cNvSpPr/>
      </dsp:nvSpPr>
      <dsp:spPr>
        <a:xfrm>
          <a:off x="2334" y="1678357"/>
          <a:ext cx="1332802" cy="565200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Vendem Ilusão</a:t>
          </a:r>
        </a:p>
      </dsp:txBody>
      <dsp:txXfrm>
        <a:off x="2334" y="1678357"/>
        <a:ext cx="1332802" cy="565200"/>
      </dsp:txXfrm>
    </dsp:sp>
    <dsp:sp modelId="{5FFEB638-A68D-4737-A968-99F33810FA3D}">
      <dsp:nvSpPr>
        <dsp:cNvPr id="0" name=""/>
        <dsp:cNvSpPr/>
      </dsp:nvSpPr>
      <dsp:spPr>
        <a:xfrm>
          <a:off x="1564604" y="1678357"/>
          <a:ext cx="1309254" cy="565200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Problemas na Plataforma</a:t>
          </a:r>
        </a:p>
      </dsp:txBody>
      <dsp:txXfrm>
        <a:off x="1564604" y="1678357"/>
        <a:ext cx="1309254" cy="565200"/>
      </dsp:txXfrm>
    </dsp:sp>
    <dsp:sp modelId="{1493F92B-BE3D-455A-9927-C95A320F983E}">
      <dsp:nvSpPr>
        <dsp:cNvPr id="0" name=""/>
        <dsp:cNvSpPr/>
      </dsp:nvSpPr>
      <dsp:spPr>
        <a:xfrm>
          <a:off x="3103326" y="1678357"/>
          <a:ext cx="1290011" cy="565200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Renovação Automática</a:t>
          </a:r>
        </a:p>
      </dsp:txBody>
      <dsp:txXfrm>
        <a:off x="3103326" y="1678357"/>
        <a:ext cx="1290011" cy="565200"/>
      </dsp:txXfrm>
    </dsp:sp>
    <dsp:sp modelId="{89B79ED7-3A7F-4CEE-A516-CFB352876664}">
      <dsp:nvSpPr>
        <dsp:cNvPr id="0" name=""/>
        <dsp:cNvSpPr/>
      </dsp:nvSpPr>
      <dsp:spPr>
        <a:xfrm>
          <a:off x="4622805" y="1678357"/>
          <a:ext cx="1273654" cy="565200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Problema em contatar a empresa</a:t>
          </a:r>
        </a:p>
      </dsp:txBody>
      <dsp:txXfrm>
        <a:off x="4622805" y="1678357"/>
        <a:ext cx="1273654" cy="56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A48E7-87D8-4429-8A8E-3EFD2DA11640}">
      <dsp:nvSpPr>
        <dsp:cNvPr id="0" name=""/>
        <dsp:cNvSpPr/>
      </dsp:nvSpPr>
      <dsp:spPr>
        <a:xfrm>
          <a:off x="2358000" y="1125613"/>
          <a:ext cx="1672535" cy="324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299"/>
              </a:lnTo>
              <a:lnTo>
                <a:pt x="1672535" y="162299"/>
              </a:lnTo>
              <a:lnTo>
                <a:pt x="1672535" y="324599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26294-30CC-4150-A526-7F1E4A82926C}">
      <dsp:nvSpPr>
        <dsp:cNvPr id="0" name=""/>
        <dsp:cNvSpPr/>
      </dsp:nvSpPr>
      <dsp:spPr>
        <a:xfrm>
          <a:off x="2302310" y="1125613"/>
          <a:ext cx="91440" cy="324599"/>
        </a:xfrm>
        <a:custGeom>
          <a:avLst/>
          <a:gdLst/>
          <a:ahLst/>
          <a:cxnLst/>
          <a:rect l="0" t="0" r="0" b="0"/>
          <a:pathLst>
            <a:path>
              <a:moveTo>
                <a:pt x="55689" y="0"/>
              </a:moveTo>
              <a:lnTo>
                <a:pt x="55689" y="162299"/>
              </a:lnTo>
              <a:lnTo>
                <a:pt x="45720" y="162299"/>
              </a:lnTo>
              <a:lnTo>
                <a:pt x="45720" y="324599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896C-15F8-4099-B404-E563132BD8B6}">
      <dsp:nvSpPr>
        <dsp:cNvPr id="0" name=""/>
        <dsp:cNvSpPr/>
      </dsp:nvSpPr>
      <dsp:spPr>
        <a:xfrm>
          <a:off x="675494" y="1125613"/>
          <a:ext cx="1682505" cy="324599"/>
        </a:xfrm>
        <a:custGeom>
          <a:avLst/>
          <a:gdLst/>
          <a:ahLst/>
          <a:cxnLst/>
          <a:rect l="0" t="0" r="0" b="0"/>
          <a:pathLst>
            <a:path>
              <a:moveTo>
                <a:pt x="1682505" y="0"/>
              </a:moveTo>
              <a:lnTo>
                <a:pt x="1682505" y="162299"/>
              </a:lnTo>
              <a:lnTo>
                <a:pt x="0" y="162299"/>
              </a:lnTo>
              <a:lnTo>
                <a:pt x="0" y="324599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3655B-644C-4671-BA0A-C148E2633BBF}">
      <dsp:nvSpPr>
        <dsp:cNvPr id="0" name=""/>
        <dsp:cNvSpPr/>
      </dsp:nvSpPr>
      <dsp:spPr>
        <a:xfrm>
          <a:off x="1458002" y="405613"/>
          <a:ext cx="1799995" cy="719999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>
              <a:solidFill>
                <a:schemeClr val="bg1"/>
              </a:solidFill>
            </a:rPr>
            <a:t>Ocultação de Comentários</a:t>
          </a:r>
        </a:p>
      </dsp:txBody>
      <dsp:txXfrm>
        <a:off x="1458002" y="405613"/>
        <a:ext cx="1799995" cy="719999"/>
      </dsp:txXfrm>
    </dsp:sp>
    <dsp:sp modelId="{6A1ACF7A-0CBE-466E-AE2C-39001887F614}">
      <dsp:nvSpPr>
        <dsp:cNvPr id="0" name=""/>
        <dsp:cNvSpPr/>
      </dsp:nvSpPr>
      <dsp:spPr>
        <a:xfrm>
          <a:off x="3998" y="1450212"/>
          <a:ext cx="1342990" cy="565467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Críticas a Plataforma</a:t>
          </a:r>
        </a:p>
      </dsp:txBody>
      <dsp:txXfrm>
        <a:off x="3998" y="1450212"/>
        <a:ext cx="1342990" cy="565467"/>
      </dsp:txXfrm>
    </dsp:sp>
    <dsp:sp modelId="{282EECB8-389E-437F-96FD-97C2444D09A5}">
      <dsp:nvSpPr>
        <dsp:cNvPr id="0" name=""/>
        <dsp:cNvSpPr/>
      </dsp:nvSpPr>
      <dsp:spPr>
        <a:xfrm>
          <a:off x="1671588" y="1450212"/>
          <a:ext cx="1352883" cy="569632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Críticas aos Médicos</a:t>
          </a:r>
        </a:p>
      </dsp:txBody>
      <dsp:txXfrm>
        <a:off x="1671588" y="1450212"/>
        <a:ext cx="1352883" cy="569632"/>
      </dsp:txXfrm>
    </dsp:sp>
    <dsp:sp modelId="{759BE170-4249-4DBB-811B-6DDACD9B2D88}">
      <dsp:nvSpPr>
        <dsp:cNvPr id="0" name=""/>
        <dsp:cNvSpPr/>
      </dsp:nvSpPr>
      <dsp:spPr>
        <a:xfrm>
          <a:off x="3349070" y="1450212"/>
          <a:ext cx="1362930" cy="573551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Crítica ao Atendimento</a:t>
          </a:r>
        </a:p>
      </dsp:txBody>
      <dsp:txXfrm>
        <a:off x="3349070" y="1450212"/>
        <a:ext cx="1362930" cy="573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E96CE-414F-4B31-8F02-5BD51C523C9D}">
      <dsp:nvSpPr>
        <dsp:cNvPr id="0" name=""/>
        <dsp:cNvSpPr/>
      </dsp:nvSpPr>
      <dsp:spPr>
        <a:xfrm>
          <a:off x="2358000" y="1138618"/>
          <a:ext cx="1669943" cy="29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78"/>
              </a:lnTo>
              <a:lnTo>
                <a:pt x="1669943" y="145978"/>
              </a:lnTo>
              <a:lnTo>
                <a:pt x="1669943" y="291957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51702-1715-4A8F-B163-0DC5434ED234}">
      <dsp:nvSpPr>
        <dsp:cNvPr id="0" name=""/>
        <dsp:cNvSpPr/>
      </dsp:nvSpPr>
      <dsp:spPr>
        <a:xfrm>
          <a:off x="2312280" y="1138618"/>
          <a:ext cx="91440" cy="291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978"/>
              </a:lnTo>
              <a:lnTo>
                <a:pt x="49299" y="145978"/>
              </a:lnTo>
              <a:lnTo>
                <a:pt x="49299" y="291957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67C3-BC42-4BAC-99C3-ADF98830DAB9}">
      <dsp:nvSpPr>
        <dsp:cNvPr id="0" name=""/>
        <dsp:cNvSpPr/>
      </dsp:nvSpPr>
      <dsp:spPr>
        <a:xfrm>
          <a:off x="691636" y="1138618"/>
          <a:ext cx="1666363" cy="291957"/>
        </a:xfrm>
        <a:custGeom>
          <a:avLst/>
          <a:gdLst/>
          <a:ahLst/>
          <a:cxnLst/>
          <a:rect l="0" t="0" r="0" b="0"/>
          <a:pathLst>
            <a:path>
              <a:moveTo>
                <a:pt x="1666363" y="0"/>
              </a:moveTo>
              <a:lnTo>
                <a:pt x="1666363" y="145978"/>
              </a:lnTo>
              <a:lnTo>
                <a:pt x="0" y="145978"/>
              </a:lnTo>
              <a:lnTo>
                <a:pt x="0" y="291957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513E-6357-42E9-BA8F-24123BAEF47C}">
      <dsp:nvSpPr>
        <dsp:cNvPr id="0" name=""/>
        <dsp:cNvSpPr/>
      </dsp:nvSpPr>
      <dsp:spPr>
        <a:xfrm>
          <a:off x="1457997" y="418615"/>
          <a:ext cx="1800004" cy="720003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>
              <a:solidFill>
                <a:schemeClr val="bg1"/>
              </a:solidFill>
            </a:rPr>
            <a:t>Problemas Plataforma</a:t>
          </a:r>
        </a:p>
      </dsp:txBody>
      <dsp:txXfrm>
        <a:off x="1457997" y="418615"/>
        <a:ext cx="1800004" cy="720003"/>
      </dsp:txXfrm>
    </dsp:sp>
    <dsp:sp modelId="{2FB8D716-D113-44E9-89A3-8614529C8FB7}">
      <dsp:nvSpPr>
        <dsp:cNvPr id="0" name=""/>
        <dsp:cNvSpPr/>
      </dsp:nvSpPr>
      <dsp:spPr>
        <a:xfrm>
          <a:off x="1927" y="1430576"/>
          <a:ext cx="1379417" cy="580808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Cancelamento e Agendamento de Consultas</a:t>
          </a:r>
        </a:p>
      </dsp:txBody>
      <dsp:txXfrm>
        <a:off x="1927" y="1430576"/>
        <a:ext cx="1379417" cy="580808"/>
      </dsp:txXfrm>
    </dsp:sp>
    <dsp:sp modelId="{89562CEA-049A-458D-96C5-792256BCBAA1}">
      <dsp:nvSpPr>
        <dsp:cNvPr id="0" name=""/>
        <dsp:cNvSpPr/>
      </dsp:nvSpPr>
      <dsp:spPr>
        <a:xfrm>
          <a:off x="1673303" y="1430576"/>
          <a:ext cx="1376553" cy="579599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Plano de Saúde</a:t>
          </a:r>
        </a:p>
      </dsp:txBody>
      <dsp:txXfrm>
        <a:off x="1673303" y="1430576"/>
        <a:ext cx="1376553" cy="579599"/>
      </dsp:txXfrm>
    </dsp:sp>
    <dsp:sp modelId="{3667F971-13EA-4BE2-89C3-4D6973DA16B9}">
      <dsp:nvSpPr>
        <dsp:cNvPr id="0" name=""/>
        <dsp:cNvSpPr/>
      </dsp:nvSpPr>
      <dsp:spPr>
        <a:xfrm>
          <a:off x="3341814" y="1430576"/>
          <a:ext cx="1372257" cy="577791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Consultas Online</a:t>
          </a:r>
        </a:p>
      </dsp:txBody>
      <dsp:txXfrm>
        <a:off x="3341814" y="1430576"/>
        <a:ext cx="1372257" cy="577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CB020-CD0C-40BB-A239-A83139AD8988}">
      <dsp:nvSpPr>
        <dsp:cNvPr id="0" name=""/>
        <dsp:cNvSpPr/>
      </dsp:nvSpPr>
      <dsp:spPr>
        <a:xfrm>
          <a:off x="2854077" y="1432475"/>
          <a:ext cx="2187840" cy="23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64"/>
              </a:lnTo>
              <a:lnTo>
                <a:pt x="2187840" y="176064"/>
              </a:lnTo>
              <a:lnTo>
                <a:pt x="2187840" y="236790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C11D0-7995-44FC-B984-1B17418EAC27}">
      <dsp:nvSpPr>
        <dsp:cNvPr id="0" name=""/>
        <dsp:cNvSpPr/>
      </dsp:nvSpPr>
      <dsp:spPr>
        <a:xfrm>
          <a:off x="2854077" y="1432475"/>
          <a:ext cx="725577" cy="23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64"/>
              </a:lnTo>
              <a:lnTo>
                <a:pt x="725577" y="176064"/>
              </a:lnTo>
              <a:lnTo>
                <a:pt x="725577" y="236790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FD5DE-050F-4CC0-B1CC-2FC1ED2A7140}">
      <dsp:nvSpPr>
        <dsp:cNvPr id="0" name=""/>
        <dsp:cNvSpPr/>
      </dsp:nvSpPr>
      <dsp:spPr>
        <a:xfrm>
          <a:off x="2117916" y="1432475"/>
          <a:ext cx="736161" cy="236790"/>
        </a:xfrm>
        <a:custGeom>
          <a:avLst/>
          <a:gdLst/>
          <a:ahLst/>
          <a:cxnLst/>
          <a:rect l="0" t="0" r="0" b="0"/>
          <a:pathLst>
            <a:path>
              <a:moveTo>
                <a:pt x="736161" y="0"/>
              </a:moveTo>
              <a:lnTo>
                <a:pt x="736161" y="176064"/>
              </a:lnTo>
              <a:lnTo>
                <a:pt x="0" y="176064"/>
              </a:lnTo>
              <a:lnTo>
                <a:pt x="0" y="236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A8655-855C-4FBF-ADC4-25E1BC89A724}">
      <dsp:nvSpPr>
        <dsp:cNvPr id="0" name=""/>
        <dsp:cNvSpPr/>
      </dsp:nvSpPr>
      <dsp:spPr>
        <a:xfrm>
          <a:off x="666647" y="1432475"/>
          <a:ext cx="2187430" cy="236790"/>
        </a:xfrm>
        <a:custGeom>
          <a:avLst/>
          <a:gdLst/>
          <a:ahLst/>
          <a:cxnLst/>
          <a:rect l="0" t="0" r="0" b="0"/>
          <a:pathLst>
            <a:path>
              <a:moveTo>
                <a:pt x="2187430" y="0"/>
              </a:moveTo>
              <a:lnTo>
                <a:pt x="2187430" y="176064"/>
              </a:lnTo>
              <a:lnTo>
                <a:pt x="0" y="176064"/>
              </a:lnTo>
              <a:lnTo>
                <a:pt x="0" y="236790"/>
              </a:lnTo>
            </a:path>
          </a:pathLst>
        </a:custGeom>
        <a:noFill/>
        <a:ln w="12700" cap="flat" cmpd="sng" algn="ctr">
          <a:solidFill>
            <a:srgbClr val="2FB5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DCCB3-94A4-42BF-963A-3FAE2078B0C0}">
      <dsp:nvSpPr>
        <dsp:cNvPr id="0" name=""/>
        <dsp:cNvSpPr/>
      </dsp:nvSpPr>
      <dsp:spPr>
        <a:xfrm>
          <a:off x="1954078" y="712475"/>
          <a:ext cx="1799999" cy="719999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>
              <a:solidFill>
                <a:schemeClr val="bg1"/>
              </a:solidFill>
            </a:rPr>
            <a:t>Não entregam o que prometeram</a:t>
          </a:r>
        </a:p>
      </dsp:txBody>
      <dsp:txXfrm>
        <a:off x="1954078" y="712475"/>
        <a:ext cx="1799999" cy="719999"/>
      </dsp:txXfrm>
    </dsp:sp>
    <dsp:sp modelId="{2331181D-E498-42BF-9BAD-7A75EE32D7B3}">
      <dsp:nvSpPr>
        <dsp:cNvPr id="0" name=""/>
        <dsp:cNvSpPr/>
      </dsp:nvSpPr>
      <dsp:spPr>
        <a:xfrm>
          <a:off x="1272" y="1669265"/>
          <a:ext cx="1330751" cy="565568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Aumento de clientes</a:t>
          </a:r>
        </a:p>
      </dsp:txBody>
      <dsp:txXfrm>
        <a:off x="1272" y="1669265"/>
        <a:ext cx="1330751" cy="565568"/>
      </dsp:txXfrm>
    </dsp:sp>
    <dsp:sp modelId="{5BF3295D-BB9E-4595-9411-238315D3D9DE}">
      <dsp:nvSpPr>
        <dsp:cNvPr id="0" name=""/>
        <dsp:cNvSpPr/>
      </dsp:nvSpPr>
      <dsp:spPr>
        <a:xfrm>
          <a:off x="1453474" y="1669265"/>
          <a:ext cx="1328883" cy="564773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Plataforma totalmente funcional</a:t>
          </a:r>
        </a:p>
      </dsp:txBody>
      <dsp:txXfrm>
        <a:off x="1453474" y="1669265"/>
        <a:ext cx="1328883" cy="564773"/>
      </dsp:txXfrm>
    </dsp:sp>
    <dsp:sp modelId="{5FFEB638-A68D-4737-A968-99F33810FA3D}">
      <dsp:nvSpPr>
        <dsp:cNvPr id="0" name=""/>
        <dsp:cNvSpPr/>
      </dsp:nvSpPr>
      <dsp:spPr>
        <a:xfrm>
          <a:off x="2903809" y="1669265"/>
          <a:ext cx="1351692" cy="574471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Erro de informações no perfil</a:t>
          </a:r>
        </a:p>
      </dsp:txBody>
      <dsp:txXfrm>
        <a:off x="2903809" y="1669265"/>
        <a:ext cx="1351692" cy="574471"/>
      </dsp:txXfrm>
    </dsp:sp>
    <dsp:sp modelId="{1493F92B-BE3D-455A-9927-C95A320F983E}">
      <dsp:nvSpPr>
        <dsp:cNvPr id="0" name=""/>
        <dsp:cNvSpPr/>
      </dsp:nvSpPr>
      <dsp:spPr>
        <a:xfrm>
          <a:off x="4376953" y="1669265"/>
          <a:ext cx="1329929" cy="565218"/>
        </a:xfrm>
        <a:prstGeom prst="rect">
          <a:avLst/>
        </a:prstGeom>
        <a:solidFill>
          <a:srgbClr val="2FB5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>
              <a:solidFill>
                <a:schemeClr val="bg1"/>
              </a:solidFill>
            </a:rPr>
            <a:t>Maior Visibilidade</a:t>
          </a:r>
        </a:p>
      </dsp:txBody>
      <dsp:txXfrm>
        <a:off x="4376953" y="1669265"/>
        <a:ext cx="1329929" cy="56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E6464-A132-49E8-91D7-E7238281324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38A62-BB9D-437C-BB7D-403901354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8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Qual a média das avaliações (estrelas) dos usuários em relação a empresa pesquisada?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Quantas </a:t>
            </a:r>
            <a:r>
              <a:rPr lang="pt-BR" dirty="0" err="1"/>
              <a:t>reviews</a:t>
            </a:r>
            <a:r>
              <a:rPr lang="pt-BR" dirty="0"/>
              <a:t> a empresa pesquisada recebeu em cada ano?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Como se comporta a distribuição das avaliações positivas e negativas no decorrer dos anos?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8A62-BB9D-437C-BB7D-403901354C0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12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 o gênero preponderante</a:t>
            </a:r>
            <a:r>
              <a:rPr lang="pt-BR" baseline="0" dirty="0"/>
              <a:t> </a:t>
            </a:r>
            <a:r>
              <a:rPr lang="pt-BR" dirty="0"/>
              <a:t>das pessoas que deixaram as </a:t>
            </a:r>
            <a:r>
              <a:rPr lang="pt-BR" dirty="0" err="1"/>
              <a:t>reviews</a:t>
            </a:r>
            <a:r>
              <a:rPr lang="pt-BR" dirty="0"/>
              <a:t>?</a:t>
            </a:r>
          </a:p>
          <a:p>
            <a:r>
              <a:rPr lang="pt-BR" dirty="0"/>
              <a:t>Qual o gênero preponderante das pessoas que deixaram as </a:t>
            </a:r>
            <a:r>
              <a:rPr lang="pt-BR" dirty="0" err="1"/>
              <a:t>reviews</a:t>
            </a:r>
            <a:r>
              <a:rPr lang="pt-BR" dirty="0"/>
              <a:t> negativas?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Qual a média de </a:t>
            </a:r>
            <a:r>
              <a:rPr lang="pt-BR" dirty="0" err="1"/>
              <a:t>reviews</a:t>
            </a:r>
            <a:r>
              <a:rPr lang="pt-BR" dirty="0"/>
              <a:t> (estrelas) para cada gênero?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8A62-BB9D-437C-BB7D-403901354C0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54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Quais foram os comentários negativos mais citados e qual a sua frequência?</a:t>
            </a:r>
          </a:p>
          <a:p>
            <a:endParaRPr lang="pt-BR" dirty="0"/>
          </a:p>
          <a:p>
            <a:r>
              <a:rPr lang="pt-BR" dirty="0"/>
              <a:t>A análise</a:t>
            </a:r>
            <a:r>
              <a:rPr lang="pt-BR" baseline="0" dirty="0"/>
              <a:t> do reclame aqui retorna insights relacionados a problemas no curto prazo!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38A62-BB9D-437C-BB7D-403901354C0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97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22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9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56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2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1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0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1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08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5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5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DD20-71CD-4573-A2A8-9E4717A8D63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F8F9-9564-4023-B253-A6B172C8D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exame.com/bussola/doctoralia-alcanca-cerca-de-21-milhoes-de-usuarios-unicos-no-me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latform.docplanner.com/img/pt/open-graph/og.png?306067859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9" b="36593"/>
          <a:stretch/>
        </p:blipFill>
        <p:spPr bwMode="auto">
          <a:xfrm>
            <a:off x="0" y="1219200"/>
            <a:ext cx="6858000" cy="18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052320" y="2651760"/>
            <a:ext cx="6226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Análise de nível de satisfação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F7992736-9903-F85D-3765-64BD6A010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06524"/>
              </p:ext>
            </p:extLst>
          </p:nvPr>
        </p:nvGraphicFramePr>
        <p:xfrm>
          <a:off x="6225712" y="975305"/>
          <a:ext cx="5898794" cy="287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1469170-962F-5172-024B-6D5B3AAA4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779497"/>
              </p:ext>
            </p:extLst>
          </p:nvPr>
        </p:nvGraphicFramePr>
        <p:xfrm>
          <a:off x="563572" y="3689724"/>
          <a:ext cx="4716000" cy="2429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F1AE5E75-64FA-AE29-C3B8-3F7FD7152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58540"/>
              </p:ext>
            </p:extLst>
          </p:nvPr>
        </p:nvGraphicFramePr>
        <p:xfrm>
          <a:off x="6817109" y="3690389"/>
          <a:ext cx="4716000" cy="243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32E4F96-A445-BFAB-C2CE-860B71714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588728"/>
              </p:ext>
            </p:extLst>
          </p:nvPr>
        </p:nvGraphicFramePr>
        <p:xfrm>
          <a:off x="67494" y="975305"/>
          <a:ext cx="5708156" cy="287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120893" y="254645"/>
            <a:ext cx="10515600" cy="810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Maiores problemas por categoria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98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120893" y="254645"/>
            <a:ext cx="10515600" cy="810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Proposta de plano de ação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9187" y="1353197"/>
            <a:ext cx="1032205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Entregar o que prometem: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Atualização de dados cadastrais de perfil de clientes: profissionais médicos e clínicas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Melhoria nos mecanismos de SEO</a:t>
            </a:r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fidelidade: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Flexibilização de períodos contratuais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transparência no processo contratual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foco no pós-venda e resolução de problemas</a:t>
            </a:r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Transparência na avaliação de médicos: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transparência na avaliação de profissionais médicos</a:t>
            </a:r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Melhorias de plataforma: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Atualização de aceitação de convênios por médicos e clínicas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Fluxo de confirmação ou validação de agendamentos e cancelamentos para os três tipos de clientes: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Pacientes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Médicos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Clínicas</a:t>
            </a:r>
          </a:p>
        </p:txBody>
      </p:sp>
    </p:spTree>
    <p:extLst>
      <p:ext uri="{BB962C8B-B14F-4D97-AF65-F5344CB8AC3E}">
        <p14:creationId xmlns:p14="http://schemas.microsoft.com/office/powerpoint/2010/main" val="42356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407072" y="2511732"/>
            <a:ext cx="4409984" cy="3299788"/>
          </a:xfrm>
          <a:prstGeom prst="rect">
            <a:avLst/>
          </a:prstGeom>
          <a:solidFill>
            <a:schemeClr val="bg1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0893" y="254645"/>
            <a:ext cx="10515600" cy="810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A empresa </a:t>
            </a:r>
            <a:r>
              <a:rPr lang="pt-BR" b="1" dirty="0" err="1" smtClean="0"/>
              <a:t>Doctoralia</a:t>
            </a:r>
            <a:endParaRPr lang="pt-BR" b="1" dirty="0"/>
          </a:p>
        </p:txBody>
      </p:sp>
      <p:sp>
        <p:nvSpPr>
          <p:cNvPr id="2" name="Retângulo 1"/>
          <p:cNvSpPr/>
          <p:nvPr/>
        </p:nvSpPr>
        <p:spPr>
          <a:xfrm>
            <a:off x="1407072" y="4620161"/>
            <a:ext cx="4409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67,1</a:t>
            </a:r>
            <a:r>
              <a:rPr lang="pt-BR" sz="1600" dirty="0"/>
              <a:t>% dos pacientes </a:t>
            </a:r>
            <a:r>
              <a:rPr lang="pt-BR" sz="1600" dirty="0" smtClean="0"/>
              <a:t>digitais da </a:t>
            </a:r>
            <a:r>
              <a:rPr lang="pt-BR" sz="1600" dirty="0" err="1" smtClean="0"/>
              <a:t>Doctoralia</a:t>
            </a:r>
            <a:r>
              <a:rPr lang="pt-BR" sz="1600" dirty="0" smtClean="0"/>
              <a:t> </a:t>
            </a:r>
            <a:r>
              <a:rPr lang="pt-BR" sz="1600" dirty="0"/>
              <a:t>são mulheres entre 25 e 34 anos e 82,9% usam smartphones para agendamento de consultas</a:t>
            </a:r>
            <a:r>
              <a:rPr lang="pt-BR" sz="1600" dirty="0" smtClean="0"/>
              <a:t>. (</a:t>
            </a:r>
            <a:r>
              <a:rPr lang="pt-BR" sz="1600" dirty="0">
                <a:hlinkClick r:id="rId2"/>
              </a:rPr>
              <a:t>Exame</a:t>
            </a:r>
            <a:r>
              <a:rPr lang="pt-BR" sz="1600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1770">
            <a:off x="10185400" y="4800600"/>
            <a:ext cx="2286000" cy="2286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82980" y="1247753"/>
            <a:ext cx="10226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O </a:t>
            </a:r>
            <a:r>
              <a:rPr lang="pt-BR" b="1" dirty="0" err="1"/>
              <a:t>Doctoralia</a:t>
            </a:r>
            <a:r>
              <a:rPr lang="pt-BR" b="1" dirty="0"/>
              <a:t> é uma plataforma que conecta e aproxima pacientes dos profissionais de </a:t>
            </a:r>
            <a:r>
              <a:rPr lang="pt-BR" b="1" dirty="0" smtClean="0"/>
              <a:t>saúde</a:t>
            </a:r>
            <a:r>
              <a:rPr lang="pt-BR" dirty="0" smtClean="0"/>
              <a:t>, atendendo a </a:t>
            </a:r>
            <a:r>
              <a:rPr lang="pt-BR" dirty="0"/>
              <a:t>diferentes </a:t>
            </a:r>
            <a:r>
              <a:rPr lang="pt-BR" dirty="0" smtClean="0"/>
              <a:t>públicos.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15439" y="3361956"/>
            <a:ext cx="1016510" cy="10165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/>
          <a:srcRect l="11143" t="20514" r="10076" b="23410"/>
          <a:stretch/>
        </p:blipFill>
        <p:spPr>
          <a:xfrm>
            <a:off x="2935683" y="3583175"/>
            <a:ext cx="1328962" cy="94595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436" y="3257802"/>
            <a:ext cx="1165860" cy="116586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586496" y="2936844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Pacientes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896542" y="2936844"/>
            <a:ext cx="14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Profissionais </a:t>
            </a:r>
          </a:p>
          <a:p>
            <a:pPr algn="ctr"/>
            <a:r>
              <a:rPr lang="pt-BR" dirty="0" smtClean="0"/>
              <a:t>médicos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648193" y="2936844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Clínicas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407072" y="2511732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Perfil de clientes</a:t>
            </a:r>
            <a:endParaRPr lang="pt-BR" b="1" dirty="0"/>
          </a:p>
        </p:txBody>
      </p:sp>
      <p:sp>
        <p:nvSpPr>
          <p:cNvPr id="23" name="Retângulo 22"/>
          <p:cNvSpPr/>
          <p:nvPr/>
        </p:nvSpPr>
        <p:spPr>
          <a:xfrm>
            <a:off x="6395632" y="2511732"/>
            <a:ext cx="4409984" cy="3299788"/>
          </a:xfrm>
          <a:prstGeom prst="rect">
            <a:avLst/>
          </a:prstGeom>
          <a:solidFill>
            <a:schemeClr val="bg1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/>
              <a:t>marketplace, que permite agendamento e avaliação de consultas; sistema SaaS (Software as a Service) voltado para otimização da gestão do consultório, fluxo de pacientes e realização de consultas online.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95632" y="2511732"/>
            <a:ext cx="10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Produtos</a:t>
            </a:r>
            <a:endParaRPr lang="pt-BR" b="1" dirty="0"/>
          </a:p>
        </p:txBody>
      </p:sp>
      <p:sp>
        <p:nvSpPr>
          <p:cNvPr id="22" name="Retângulo 21"/>
          <p:cNvSpPr/>
          <p:nvPr/>
        </p:nvSpPr>
        <p:spPr>
          <a:xfrm>
            <a:off x="7851591" y="2881064"/>
            <a:ext cx="26982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Marketplace</a:t>
            </a:r>
            <a:r>
              <a:rPr lang="pt-BR" dirty="0"/>
              <a:t>, que permite agendamento e avaliação de consultas;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Sistema </a:t>
            </a:r>
            <a:r>
              <a:rPr lang="pt-BR" b="1" dirty="0"/>
              <a:t>SaaS </a:t>
            </a:r>
            <a:r>
              <a:rPr lang="pt-BR" dirty="0"/>
              <a:t>(Software as a Service) voltado para otimização da gestão do consultório, fluxo de pacientes e realização de consultas online.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6873" y="4378466"/>
            <a:ext cx="926620" cy="92662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026" y="2991766"/>
            <a:ext cx="950314" cy="95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50790" y="2100648"/>
            <a:ext cx="1828800" cy="741405"/>
          </a:xfrm>
          <a:prstGeom prst="rect">
            <a:avLst/>
          </a:prstGeom>
          <a:solidFill>
            <a:srgbClr val="40BDFF"/>
          </a:solidFill>
          <a:ln w="381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Imersão no contexto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96302" y="2097555"/>
            <a:ext cx="1828800" cy="741405"/>
          </a:xfrm>
          <a:prstGeom prst="rect">
            <a:avLst/>
          </a:prstGeom>
          <a:solidFill>
            <a:srgbClr val="40BDFF"/>
          </a:solidFill>
          <a:ln w="381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Coleta de dados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87326" y="2100646"/>
            <a:ext cx="1828800" cy="741405"/>
          </a:xfrm>
          <a:prstGeom prst="rect">
            <a:avLst/>
          </a:prstGeom>
          <a:solidFill>
            <a:srgbClr val="40BDFF"/>
          </a:solidFill>
          <a:ln w="381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Análise dos dados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32837" y="2100646"/>
            <a:ext cx="1828800" cy="741405"/>
          </a:xfrm>
          <a:prstGeom prst="rect">
            <a:avLst/>
          </a:prstGeom>
          <a:solidFill>
            <a:srgbClr val="40BDFF"/>
          </a:solidFill>
          <a:ln w="381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Interpretação dos </a:t>
            </a:r>
            <a:r>
              <a:rPr lang="pt-BR" dirty="0" smtClean="0"/>
              <a:t>resultados</a:t>
            </a:r>
            <a:endParaRPr lang="pt-BR" dirty="0"/>
          </a:p>
        </p:txBody>
      </p:sp>
      <p:cxnSp>
        <p:nvCxnSpPr>
          <p:cNvPr id="8" name="Conector de Seta Reta 7"/>
          <p:cNvCxnSpPr>
            <a:stCxn id="2" idx="3"/>
            <a:endCxn id="4" idx="1"/>
          </p:cNvCxnSpPr>
          <p:nvPr/>
        </p:nvCxnSpPr>
        <p:spPr>
          <a:xfrm flipV="1">
            <a:off x="2479590" y="2468258"/>
            <a:ext cx="316712" cy="3093"/>
          </a:xfrm>
          <a:prstGeom prst="straightConnector1">
            <a:avLst/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34" idx="1"/>
          </p:cNvCxnSpPr>
          <p:nvPr/>
        </p:nvCxnSpPr>
        <p:spPr>
          <a:xfrm>
            <a:off x="4625102" y="2468258"/>
            <a:ext cx="316712" cy="9442"/>
          </a:xfrm>
          <a:prstGeom prst="straightConnector1">
            <a:avLst/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3"/>
            <a:endCxn id="6" idx="1"/>
          </p:cNvCxnSpPr>
          <p:nvPr/>
        </p:nvCxnSpPr>
        <p:spPr>
          <a:xfrm>
            <a:off x="8916126" y="2471349"/>
            <a:ext cx="316711" cy="0"/>
          </a:xfrm>
          <a:prstGeom prst="straightConnector1">
            <a:avLst/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5" idx="2"/>
            <a:endCxn id="4" idx="2"/>
          </p:cNvCxnSpPr>
          <p:nvPr/>
        </p:nvCxnSpPr>
        <p:spPr>
          <a:xfrm rot="5400000" flipH="1">
            <a:off x="5754534" y="735349"/>
            <a:ext cx="3091" cy="4210315"/>
          </a:xfrm>
          <a:prstGeom prst="bentConnector3">
            <a:avLst>
              <a:gd name="adj1" fmla="val -7395665"/>
            </a:avLst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5" idx="2"/>
            <a:endCxn id="2" idx="2"/>
          </p:cNvCxnSpPr>
          <p:nvPr/>
        </p:nvCxnSpPr>
        <p:spPr>
          <a:xfrm rot="5400000">
            <a:off x="4713213" y="-305971"/>
            <a:ext cx="2" cy="6296047"/>
          </a:xfrm>
          <a:prstGeom prst="bentConnector3">
            <a:avLst>
              <a:gd name="adj1" fmla="val 11430100000"/>
            </a:avLst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6" idx="2"/>
            <a:endCxn id="2" idx="2"/>
          </p:cNvCxnSpPr>
          <p:nvPr/>
        </p:nvCxnSpPr>
        <p:spPr>
          <a:xfrm rot="5400000">
            <a:off x="5856213" y="-1448971"/>
            <a:ext cx="2" cy="8582047"/>
          </a:xfrm>
          <a:prstGeom prst="bentConnector3">
            <a:avLst>
              <a:gd name="adj1" fmla="val 11430100000"/>
            </a:avLst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70703" y="3286896"/>
            <a:ext cx="1974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Site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Notícias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628993" y="3283803"/>
            <a:ext cx="1952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Reviews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Reclame Aqui</a:t>
            </a:r>
          </a:p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07733" y="3337002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Excel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9232837" y="3286896"/>
            <a:ext cx="179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Brainstorming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Inferência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4941814" y="2106997"/>
            <a:ext cx="1828800" cy="741405"/>
          </a:xfrm>
          <a:prstGeom prst="rect">
            <a:avLst/>
          </a:prstGeom>
          <a:solidFill>
            <a:srgbClr val="40BDFF"/>
          </a:solidFill>
          <a:ln w="381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Tratamento de dados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195682" y="3286896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Excel</a:t>
            </a:r>
          </a:p>
        </p:txBody>
      </p:sp>
      <p:cxnSp>
        <p:nvCxnSpPr>
          <p:cNvPr id="40" name="Conector de Seta Reta 39"/>
          <p:cNvCxnSpPr>
            <a:stCxn id="34" idx="3"/>
            <a:endCxn id="5" idx="1"/>
          </p:cNvCxnSpPr>
          <p:nvPr/>
        </p:nvCxnSpPr>
        <p:spPr>
          <a:xfrm flipV="1">
            <a:off x="6770614" y="2471349"/>
            <a:ext cx="316712" cy="6351"/>
          </a:xfrm>
          <a:prstGeom prst="straightConnector1">
            <a:avLst/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/>
          <p:cNvSpPr txBox="1">
            <a:spLocks/>
          </p:cNvSpPr>
          <p:nvPr/>
        </p:nvSpPr>
        <p:spPr>
          <a:xfrm>
            <a:off x="120893" y="254645"/>
            <a:ext cx="10515600" cy="810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Processo de análise</a:t>
            </a:r>
          </a:p>
        </p:txBody>
      </p:sp>
    </p:spTree>
    <p:extLst>
      <p:ext uri="{BB962C8B-B14F-4D97-AF65-F5344CB8AC3E}">
        <p14:creationId xmlns:p14="http://schemas.microsoft.com/office/powerpoint/2010/main" val="25377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120893" y="254645"/>
            <a:ext cx="10515600" cy="810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Perguntas norteadoras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23329"/>
              </p:ext>
            </p:extLst>
          </p:nvPr>
        </p:nvGraphicFramePr>
        <p:xfrm>
          <a:off x="4614755" y="1984739"/>
          <a:ext cx="6531041" cy="43586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531041">
                  <a:extLst>
                    <a:ext uri="{9D8B030D-6E8A-4147-A177-3AD203B41FA5}">
                      <a16:colId xmlns:a16="http://schemas.microsoft.com/office/drawing/2014/main" val="2023356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das avaliações (estrelas) dos usuários em relação à empresa pesquisada?</a:t>
                      </a:r>
                      <a:endParaRPr lang="pt-BR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3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Quantas avaliações a empresa recebeu em cada ano?</a:t>
                      </a:r>
                      <a:endParaRPr lang="pt-BR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5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 se comporta a distribuição das avaliações positivas e negativas no decorrer dos anos?</a:t>
                      </a:r>
                      <a:endParaRPr lang="pt-BR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o gênero preponderante das pessoas que deixaram as avaliações positivas e negativas?</a:t>
                      </a:r>
                      <a:endParaRPr lang="pt-BR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3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Quais foram as regiões brasileiras com o maior número de avaliações?</a:t>
                      </a:r>
                      <a:endParaRPr lang="pt-BR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5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Quais foram os comentários negativos mais citados e quais foram as suas frequências?</a:t>
                      </a:r>
                      <a:endParaRPr lang="pt-BR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pt-BR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98285"/>
                  </a:ext>
                </a:extLst>
              </a:tr>
            </a:tbl>
          </a:graphicData>
        </a:graphic>
      </p:graphicFrame>
      <p:pic>
        <p:nvPicPr>
          <p:cNvPr id="2050" name="Picture 2" descr="Rating Icon | Job Seeker Iconpack | Inipagi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3" y="1854461"/>
            <a:ext cx="4427958" cy="442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2168354" y="1064873"/>
            <a:ext cx="785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Qual o nível de satisfação dos clientes da </a:t>
            </a:r>
            <a:r>
              <a:rPr lang="pt-BR" sz="2800" dirty="0" err="1"/>
              <a:t>Doctoralia</a:t>
            </a:r>
            <a:r>
              <a:rPr lang="pt-B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10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251254" y="948061"/>
            <a:ext cx="11689492" cy="4766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251254" y="5845284"/>
            <a:ext cx="11689492" cy="858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4023" t="9065" r="24330" b="9306"/>
          <a:stretch/>
        </p:blipFill>
        <p:spPr>
          <a:xfrm>
            <a:off x="634740" y="2375335"/>
            <a:ext cx="1086428" cy="108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5" y="5111784"/>
            <a:ext cx="1282103" cy="247263"/>
          </a:xfrm>
          <a:prstGeom prst="rect">
            <a:avLst/>
          </a:prstGeom>
          <a:solidFill>
            <a:srgbClr val="3F51B5"/>
          </a:solidFill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25" y="3625266"/>
            <a:ext cx="1285258" cy="108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/>
          <a:srcRect l="26689" t="19248" r="27703" b="22925"/>
          <a:stretch/>
        </p:blipFill>
        <p:spPr>
          <a:xfrm>
            <a:off x="538481" y="1117165"/>
            <a:ext cx="1278947" cy="1080000"/>
          </a:xfrm>
          <a:prstGeom prst="rect">
            <a:avLst/>
          </a:prstGeom>
        </p:spPr>
      </p:pic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00264"/>
              </p:ext>
            </p:extLst>
          </p:nvPr>
        </p:nvGraphicFramePr>
        <p:xfrm>
          <a:off x="2067212" y="1034879"/>
          <a:ext cx="6891020" cy="3728052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1722755">
                  <a:extLst>
                    <a:ext uri="{9D8B030D-6E8A-4147-A177-3AD203B41FA5}">
                      <a16:colId xmlns:a16="http://schemas.microsoft.com/office/drawing/2014/main" val="856905765"/>
                    </a:ext>
                  </a:extLst>
                </a:gridCol>
                <a:gridCol w="1722755">
                  <a:extLst>
                    <a:ext uri="{9D8B030D-6E8A-4147-A177-3AD203B41FA5}">
                      <a16:colId xmlns:a16="http://schemas.microsoft.com/office/drawing/2014/main" val="2448625809"/>
                    </a:ext>
                  </a:extLst>
                </a:gridCol>
                <a:gridCol w="1722755">
                  <a:extLst>
                    <a:ext uri="{9D8B030D-6E8A-4147-A177-3AD203B41FA5}">
                      <a16:colId xmlns:a16="http://schemas.microsoft.com/office/drawing/2014/main" val="2957367019"/>
                    </a:ext>
                  </a:extLst>
                </a:gridCol>
                <a:gridCol w="1722755">
                  <a:extLst>
                    <a:ext uri="{9D8B030D-6E8A-4147-A177-3AD203B41FA5}">
                      <a16:colId xmlns:a16="http://schemas.microsoft.com/office/drawing/2014/main" val="3404132487"/>
                    </a:ext>
                  </a:extLst>
                </a:gridCol>
              </a:tblGrid>
              <a:tr h="124268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Avaliações positivas e negativas associadas</a:t>
                      </a:r>
                      <a:r>
                        <a:rPr lang="pt-BR" sz="1400" baseline="0" dirty="0"/>
                        <a:t> à localização da empresa</a:t>
                      </a:r>
                      <a:endParaRPr lang="pt-BR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Avaliações</a:t>
                      </a:r>
                      <a:r>
                        <a:rPr lang="pt-BR" sz="1400" baseline="0" dirty="0"/>
                        <a:t> por pontuação e/ou escritas por usuário</a:t>
                      </a:r>
                      <a:endParaRPr lang="pt-BR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Range de 5 anos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Coleta por web </a:t>
                      </a:r>
                      <a:r>
                        <a:rPr lang="pt-BR" sz="1400" dirty="0" err="1"/>
                        <a:t>scraping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052062"/>
                  </a:ext>
                </a:extLst>
              </a:tr>
              <a:tr h="1242684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Avaliações </a:t>
                      </a:r>
                      <a:r>
                        <a:rPr lang="pt-BR" sz="1400" smtClean="0"/>
                        <a:t>positivas e  </a:t>
                      </a:r>
                      <a:r>
                        <a:rPr lang="pt-BR" sz="1400" dirty="0"/>
                        <a:t>negativas associadas ao </a:t>
                      </a:r>
                      <a:r>
                        <a:rPr lang="pt-BR" sz="1400" dirty="0" err="1"/>
                        <a:t>App</a:t>
                      </a:r>
                      <a:r>
                        <a:rPr lang="pt-BR" sz="1400" dirty="0"/>
                        <a:t>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392507"/>
                  </a:ext>
                </a:extLst>
              </a:tr>
              <a:tr h="124268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Avaliações negativas associadas à empresa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Avaliações escritas por cidade, estado e categoria de problema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Range de 1 mês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647031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36766"/>
              </p:ext>
            </p:extLst>
          </p:nvPr>
        </p:nvGraphicFramePr>
        <p:xfrm>
          <a:off x="2067212" y="4869655"/>
          <a:ext cx="6891020" cy="731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22755">
                  <a:extLst>
                    <a:ext uri="{9D8B030D-6E8A-4147-A177-3AD203B41FA5}">
                      <a16:colId xmlns:a16="http://schemas.microsoft.com/office/drawing/2014/main" val="856905765"/>
                    </a:ext>
                  </a:extLst>
                </a:gridCol>
                <a:gridCol w="5168265">
                  <a:extLst>
                    <a:ext uri="{9D8B030D-6E8A-4147-A177-3AD203B41FA5}">
                      <a16:colId xmlns:a16="http://schemas.microsoft.com/office/drawing/2014/main" val="2448625809"/>
                    </a:ext>
                  </a:extLst>
                </a:gridCol>
              </a:tblGrid>
              <a:tr h="57629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Gênero de nomes de acordo com censo demográfico de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Coleta por download</a:t>
                      </a:r>
                      <a:r>
                        <a:rPr lang="pt-BR" sz="1400" baseline="0" dirty="0"/>
                        <a:t> de arquivo em </a:t>
                      </a:r>
                      <a:r>
                        <a:rPr lang="pt-BR" sz="1400" baseline="0" dirty="0" err="1"/>
                        <a:t>excel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647031"/>
                  </a:ext>
                </a:extLst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9930910" y="5279999"/>
            <a:ext cx="1637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dirty="0"/>
              <a:t>Desconsideradas avaliações na Apple </a:t>
            </a:r>
            <a:r>
              <a:rPr lang="pt-BR" sz="1050" dirty="0" err="1"/>
              <a:t>Store</a:t>
            </a:r>
            <a:endParaRPr lang="pt-BR" sz="1050" dirty="0"/>
          </a:p>
        </p:txBody>
      </p:sp>
      <p:sp>
        <p:nvSpPr>
          <p:cNvPr id="19" name="Chave Direita 18"/>
          <p:cNvSpPr/>
          <p:nvPr/>
        </p:nvSpPr>
        <p:spPr>
          <a:xfrm>
            <a:off x="9228435" y="1034879"/>
            <a:ext cx="272993" cy="259038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/>
          <p:cNvSpPr/>
          <p:nvPr/>
        </p:nvSpPr>
        <p:spPr>
          <a:xfrm>
            <a:off x="9228435" y="3625266"/>
            <a:ext cx="272993" cy="113766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8076"/>
              </p:ext>
            </p:extLst>
          </p:nvPr>
        </p:nvGraphicFramePr>
        <p:xfrm>
          <a:off x="9737647" y="1033073"/>
          <a:ext cx="2015549" cy="372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5549">
                  <a:extLst>
                    <a:ext uri="{9D8B030D-6E8A-4147-A177-3AD203B41FA5}">
                      <a16:colId xmlns:a16="http://schemas.microsoft.com/office/drawing/2014/main" val="3811376061"/>
                    </a:ext>
                  </a:extLst>
                </a:gridCol>
              </a:tblGrid>
              <a:tr h="2558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Nível de satisfação e conteúdo de avaliações positivas e negativas por gênero do curto ao longo prazo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645629"/>
                  </a:ext>
                </a:extLst>
              </a:tr>
              <a:tr h="1170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Pontos de insatisfação por região e tipo de problema, no curto prazo.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409774"/>
                  </a:ext>
                </a:extLst>
              </a:tr>
            </a:tbl>
          </a:graphicData>
        </a:graphic>
      </p:graphicFrame>
      <p:cxnSp>
        <p:nvCxnSpPr>
          <p:cNvPr id="26" name="Conector Angulado 25"/>
          <p:cNvCxnSpPr>
            <a:stCxn id="15" idx="3"/>
            <a:endCxn id="22" idx="2"/>
          </p:cNvCxnSpPr>
          <p:nvPr/>
        </p:nvCxnSpPr>
        <p:spPr>
          <a:xfrm flipV="1">
            <a:off x="8958232" y="4762673"/>
            <a:ext cx="1787189" cy="472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51255" y="5863206"/>
            <a:ext cx="565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Principais limitações na coleta dos dados: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é possível avaliar qual o tipo de produto da </a:t>
            </a:r>
            <a:r>
              <a:rPr lang="pt-BR" sz="1600" dirty="0" err="1"/>
              <a:t>Doctoralia</a:t>
            </a:r>
            <a:r>
              <a:rPr lang="pt-B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é possível identificar automaticamente o tipo de cliente 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906531" y="6081525"/>
            <a:ext cx="565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foi possível capturar todas as avaliações e reclamações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8787" y="5340434"/>
            <a:ext cx="310016" cy="310016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120893" y="254645"/>
            <a:ext cx="10515600" cy="810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Fontes de dados</a:t>
            </a:r>
          </a:p>
        </p:txBody>
      </p:sp>
    </p:spTree>
    <p:extLst>
      <p:ext uri="{BB962C8B-B14F-4D97-AF65-F5344CB8AC3E}">
        <p14:creationId xmlns:p14="http://schemas.microsoft.com/office/powerpoint/2010/main" val="41306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72994" y="958247"/>
            <a:ext cx="3847071" cy="2529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413310930"/>
              </p:ext>
            </p:extLst>
          </p:nvPr>
        </p:nvGraphicFramePr>
        <p:xfrm>
          <a:off x="4147646" y="927584"/>
          <a:ext cx="5349551" cy="256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765178185"/>
              </p:ext>
            </p:extLst>
          </p:nvPr>
        </p:nvGraphicFramePr>
        <p:xfrm>
          <a:off x="172994" y="3578401"/>
          <a:ext cx="9424087" cy="309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tângulo 4"/>
          <p:cNvSpPr/>
          <p:nvPr/>
        </p:nvSpPr>
        <p:spPr>
          <a:xfrm>
            <a:off x="9623239" y="958247"/>
            <a:ext cx="2334812" cy="5382359"/>
          </a:xfrm>
          <a:prstGeom prst="rect">
            <a:avLst/>
          </a:prstGeom>
          <a:solidFill>
            <a:schemeClr val="bg1"/>
          </a:solidFill>
          <a:ln>
            <a:solidFill>
              <a:srgbClr val="FE7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Doctoralia</a:t>
            </a:r>
            <a:r>
              <a:rPr lang="pt-BR" sz="1400" dirty="0">
                <a:solidFill>
                  <a:schemeClr val="tx1"/>
                </a:solidFill>
              </a:rPr>
              <a:t> apresenta bons resultados dentro do período de 5 anos. Considerando Google Play, embora apresente queda nos últimos 3 anos.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Declínio na quantidade de avaliações no Google </a:t>
            </a:r>
            <a:r>
              <a:rPr lang="pt-BR" sz="1400" dirty="0" err="1">
                <a:solidFill>
                  <a:schemeClr val="tx1"/>
                </a:solidFill>
              </a:rPr>
              <a:t>Reviews</a:t>
            </a:r>
            <a:r>
              <a:rPr lang="pt-BR" sz="1400" dirty="0">
                <a:solidFill>
                  <a:schemeClr val="tx1"/>
                </a:solidFill>
              </a:rPr>
              <a:t> atribuída a menor utilização da ferramenta para avaliações ao longo do tempo, em função da disponibilidade do Google Play e Reclame Aqui. Dessa forma, não há garantia de uniformidade no resultado.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/>
          <a:srcRect l="24023" t="9065" r="24330" b="9306"/>
          <a:stretch/>
        </p:blipFill>
        <p:spPr>
          <a:xfrm>
            <a:off x="369186" y="2322761"/>
            <a:ext cx="1048443" cy="10422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6"/>
          <a:srcRect l="26689" t="19248" r="27703" b="22925"/>
          <a:stretch/>
        </p:blipFill>
        <p:spPr>
          <a:xfrm>
            <a:off x="310977" y="1123166"/>
            <a:ext cx="1234232" cy="104224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82378" y="107090"/>
            <a:ext cx="10433222" cy="59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545209" y="1186031"/>
            <a:ext cx="297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4,75</a:t>
            </a:r>
            <a:r>
              <a:rPr lang="pt-BR" sz="3200" dirty="0"/>
              <a:t>±0,80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45209" y="2382216"/>
            <a:ext cx="297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4,60</a:t>
            </a:r>
            <a:r>
              <a:rPr lang="pt-BR" sz="3200" dirty="0"/>
              <a:t>±1,03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20893" y="254645"/>
            <a:ext cx="10515600" cy="810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Satisfação geral na visão dos clientes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866767" y="193074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de 5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866767" y="308423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de 5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1499" y="678323"/>
            <a:ext cx="444843" cy="4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510747" y="982959"/>
            <a:ext cx="7587049" cy="566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20893" y="254645"/>
            <a:ext cx="10515600" cy="810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Satisfação por gênero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24023" t="9065" r="24330" b="9306"/>
          <a:stretch/>
        </p:blipFill>
        <p:spPr>
          <a:xfrm>
            <a:off x="6188412" y="1293273"/>
            <a:ext cx="1086428" cy="108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/>
          <a:srcRect l="26689" t="19248" r="27703" b="22925"/>
          <a:stretch/>
        </p:blipFill>
        <p:spPr>
          <a:xfrm>
            <a:off x="3680078" y="1219578"/>
            <a:ext cx="1278947" cy="1080000"/>
          </a:xfrm>
          <a:prstGeom prst="rect">
            <a:avLst/>
          </a:prstGeom>
        </p:spPr>
      </p:pic>
      <p:grpSp>
        <p:nvGrpSpPr>
          <p:cNvPr id="2" name="Agrupar 1"/>
          <p:cNvGrpSpPr>
            <a:grpSpLocks noChangeAspect="1"/>
          </p:cNvGrpSpPr>
          <p:nvPr/>
        </p:nvGrpSpPr>
        <p:grpSpPr>
          <a:xfrm>
            <a:off x="9059828" y="1868196"/>
            <a:ext cx="3132172" cy="4989804"/>
            <a:chOff x="8456964" y="1555423"/>
            <a:chExt cx="3359117" cy="5351345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 rotWithShape="1">
            <a:blip r:embed="rId5"/>
            <a:srcRect t="9419" b="2908"/>
            <a:stretch/>
          </p:blipFill>
          <p:spPr>
            <a:xfrm>
              <a:off x="9181557" y="2529840"/>
              <a:ext cx="1454936" cy="283464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67" b="95926" l="22200" r="90500">
                          <a14:backgroundMark x1="48400" y1="29907" x2="49900" y2="42037"/>
                          <a14:backgroundMark x1="55700" y1="38704" x2="46600" y2="28796"/>
                          <a14:backgroundMark x1="43600" y1="30926" x2="45100" y2="38241"/>
                          <a14:backgroundMark x1="40400" y1="28333" x2="58300" y2="26111"/>
                          <a14:backgroundMark x1="58300" y1="26111" x2="59600" y2="44907"/>
                          <a14:backgroundMark x1="59600" y1="44907" x2="37800" y2="43889"/>
                          <a14:backgroundMark x1="37800" y1="43889" x2="45300" y2="51389"/>
                          <a14:backgroundMark x1="49200" y1="54630" x2="49200" y2="54630"/>
                          <a14:backgroundMark x1="56800" y1="52593" x2="44900" y2="59537"/>
                          <a14:backgroundMark x1="37400" y1="64815" x2="37400" y2="64815"/>
                        </a14:backgroundRemoval>
                      </a14:imgEffect>
                    </a14:imgLayer>
                  </a14:imgProps>
                </a:ext>
              </a:extLst>
            </a:blip>
            <a:srcRect l="21840" r="15941" b="8222"/>
            <a:stretch/>
          </p:blipFill>
          <p:spPr>
            <a:xfrm>
              <a:off x="8456964" y="1555423"/>
              <a:ext cx="3359117" cy="5351345"/>
            </a:xfrm>
            <a:prstGeom prst="rect">
              <a:avLst/>
            </a:prstGeom>
          </p:spPr>
        </p:pic>
      </p:grpSp>
      <p:pic>
        <p:nvPicPr>
          <p:cNvPr id="16" name="Picture 2" descr="https://encrypted-tbn0.gstatic.com/images?q=tbn:ANd9GcSCj6Q6QP2FPTvi2JJaF_FiASqFlN3yL0PPTw&amp;usqp=CAU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3400" r="52567" b="13974"/>
          <a:stretch/>
        </p:blipFill>
        <p:spPr bwMode="auto">
          <a:xfrm>
            <a:off x="2309954" y="4149574"/>
            <a:ext cx="74748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encrypted-tbn0.gstatic.com/images?q=tbn:ANd9GcSCj6Q6QP2FPTvi2JJaF_FiASqFlN3yL0PPTw&amp;usqp=CAU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5" t="17281" r="9190" b="10094"/>
          <a:stretch/>
        </p:blipFill>
        <p:spPr bwMode="auto">
          <a:xfrm>
            <a:off x="2309954" y="3332206"/>
            <a:ext cx="74748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9"/>
          <a:srcRect l="10596" t="12243" r="11525" b="10401"/>
          <a:stretch/>
        </p:blipFill>
        <p:spPr>
          <a:xfrm>
            <a:off x="2321261" y="5702578"/>
            <a:ext cx="724865" cy="720000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82260"/>
              </p:ext>
            </p:extLst>
          </p:nvPr>
        </p:nvGraphicFramePr>
        <p:xfrm>
          <a:off x="3180709" y="2454284"/>
          <a:ext cx="2277684" cy="39669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8842">
                  <a:extLst>
                    <a:ext uri="{9D8B030D-6E8A-4147-A177-3AD203B41FA5}">
                      <a16:colId xmlns:a16="http://schemas.microsoft.com/office/drawing/2014/main" val="2414203612"/>
                    </a:ext>
                  </a:extLst>
                </a:gridCol>
                <a:gridCol w="1138842">
                  <a:extLst>
                    <a:ext uri="{9D8B030D-6E8A-4147-A177-3AD203B41FA5}">
                      <a16:colId xmlns:a16="http://schemas.microsoft.com/office/drawing/2014/main" val="2051332655"/>
                    </a:ext>
                  </a:extLst>
                </a:gridCol>
              </a:tblGrid>
              <a:tr h="78600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% do total</a:t>
                      </a:r>
                      <a:endParaRPr lang="pt-B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Média do Score</a:t>
                      </a:r>
                    </a:p>
                    <a:p>
                      <a:pPr algn="ctr"/>
                      <a:r>
                        <a:rPr lang="pt-BR" sz="1600" dirty="0"/>
                        <a:t>(1</a:t>
                      </a:r>
                      <a:r>
                        <a:rPr lang="pt-BR" sz="1600" baseline="0" dirty="0"/>
                        <a:t> a 5)</a:t>
                      </a:r>
                      <a:endParaRPr lang="pt-BR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6607"/>
                  </a:ext>
                </a:extLst>
              </a:tr>
              <a:tr h="78600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53,07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4.79 ± 0,79</a:t>
                      </a:r>
                      <a:endParaRPr lang="pt-BR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52848"/>
                  </a:ext>
                </a:extLst>
              </a:tr>
              <a:tr h="78600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41,58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4,47 ±1,26</a:t>
                      </a:r>
                      <a:endParaRPr lang="pt-BR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125981"/>
                  </a:ext>
                </a:extLst>
              </a:tr>
              <a:tr h="78600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3,68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4,73±0,93</a:t>
                      </a:r>
                      <a:endParaRPr lang="pt-BR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615747"/>
                  </a:ext>
                </a:extLst>
              </a:tr>
              <a:tr h="78600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1,67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4,6±1,19</a:t>
                      </a:r>
                      <a:endParaRPr lang="pt-BR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47757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9954" y="4901362"/>
            <a:ext cx="720000" cy="720000"/>
          </a:xfrm>
          <a:prstGeom prst="rect">
            <a:avLst/>
          </a:prstGeom>
        </p:spPr>
      </p:pic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12953"/>
              </p:ext>
            </p:extLst>
          </p:nvPr>
        </p:nvGraphicFramePr>
        <p:xfrm>
          <a:off x="5592226" y="2454284"/>
          <a:ext cx="2278800" cy="39669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400">
                  <a:extLst>
                    <a:ext uri="{9D8B030D-6E8A-4147-A177-3AD203B41FA5}">
                      <a16:colId xmlns:a16="http://schemas.microsoft.com/office/drawing/2014/main" val="2414203612"/>
                    </a:ext>
                  </a:extLst>
                </a:gridCol>
                <a:gridCol w="1139400">
                  <a:extLst>
                    <a:ext uri="{9D8B030D-6E8A-4147-A177-3AD203B41FA5}">
                      <a16:colId xmlns:a16="http://schemas.microsoft.com/office/drawing/2014/main" val="2051332655"/>
                    </a:ext>
                  </a:extLst>
                </a:gridCol>
              </a:tblGrid>
              <a:tr h="78600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% do total</a:t>
                      </a:r>
                      <a:endParaRPr lang="pt-B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Média do Score</a:t>
                      </a:r>
                    </a:p>
                    <a:p>
                      <a:pPr algn="ctr"/>
                      <a:r>
                        <a:rPr lang="pt-BR" sz="1600" dirty="0"/>
                        <a:t>(1</a:t>
                      </a:r>
                      <a:r>
                        <a:rPr lang="pt-BR" sz="1600" baseline="0" dirty="0"/>
                        <a:t> a 5)</a:t>
                      </a:r>
                      <a:endParaRPr lang="pt-BR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6607"/>
                  </a:ext>
                </a:extLst>
              </a:tr>
              <a:tr h="78600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kern="1200" dirty="0"/>
                        <a:t>48,61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kern="1200" dirty="0"/>
                        <a:t>4,65 </a:t>
                      </a:r>
                      <a:r>
                        <a:rPr lang="pt-BR" sz="1600" dirty="0"/>
                        <a:t>±</a:t>
                      </a:r>
                      <a:r>
                        <a:rPr lang="pt-BR" sz="1600" kern="1200" dirty="0"/>
                        <a:t> 0,96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3152848"/>
                  </a:ext>
                </a:extLst>
              </a:tr>
              <a:tr h="78600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kern="1200" dirty="0"/>
                        <a:t>38,52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kern="1200" dirty="0"/>
                        <a:t>4,56</a:t>
                      </a:r>
                      <a:r>
                        <a:rPr lang="pt-BR" sz="1600" dirty="0"/>
                        <a:t>±</a:t>
                      </a:r>
                      <a:r>
                        <a:rPr lang="pt-BR" sz="1600" kern="1200" dirty="0"/>
                        <a:t> 1,10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2125981"/>
                  </a:ext>
                </a:extLst>
              </a:tr>
              <a:tr h="157201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kern="1200" dirty="0"/>
                        <a:t>12,87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kern="1200" dirty="0"/>
                        <a:t>4,48 </a:t>
                      </a:r>
                      <a:r>
                        <a:rPr lang="pt-BR" sz="1600" dirty="0"/>
                        <a:t>±</a:t>
                      </a:r>
                      <a:r>
                        <a:rPr lang="pt-BR" sz="1600" kern="1200" dirty="0"/>
                        <a:t> 1,15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615747"/>
                  </a:ext>
                </a:extLst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73354"/>
              </p:ext>
            </p:extLst>
          </p:nvPr>
        </p:nvGraphicFramePr>
        <p:xfrm>
          <a:off x="626076" y="2454284"/>
          <a:ext cx="1594751" cy="39669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94751">
                  <a:extLst>
                    <a:ext uri="{9D8B030D-6E8A-4147-A177-3AD203B41FA5}">
                      <a16:colId xmlns:a16="http://schemas.microsoft.com/office/drawing/2014/main" val="2414203612"/>
                    </a:ext>
                  </a:extLst>
                </a:gridCol>
              </a:tblGrid>
              <a:tr h="79339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26607"/>
                  </a:ext>
                </a:extLst>
              </a:tr>
              <a:tr h="79339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Feminino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152848"/>
                  </a:ext>
                </a:extLst>
              </a:tr>
              <a:tr h="79339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Masculino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125981"/>
                  </a:ext>
                </a:extLst>
              </a:tr>
              <a:tr h="79339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Pessoa</a:t>
                      </a:r>
                      <a:r>
                        <a:rPr lang="pt-BR" sz="1600" baseline="0" dirty="0"/>
                        <a:t> jurídica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15747"/>
                  </a:ext>
                </a:extLst>
              </a:tr>
              <a:tr h="79339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Não</a:t>
                      </a:r>
                      <a:r>
                        <a:rPr lang="pt-BR" sz="1600" baseline="0" dirty="0"/>
                        <a:t> identificado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147757"/>
                  </a:ext>
                </a:extLst>
              </a:tr>
            </a:tbl>
          </a:graphicData>
        </a:graphic>
      </p:graphicFrame>
      <p:sp>
        <p:nvSpPr>
          <p:cNvPr id="21" name="Retângulo 20"/>
          <p:cNvSpPr/>
          <p:nvPr/>
        </p:nvSpPr>
        <p:spPr>
          <a:xfrm>
            <a:off x="8248551" y="982959"/>
            <a:ext cx="3786059" cy="1471325"/>
          </a:xfrm>
          <a:prstGeom prst="rect">
            <a:avLst/>
          </a:prstGeom>
          <a:solidFill>
            <a:schemeClr val="bg1"/>
          </a:solidFill>
          <a:ln>
            <a:solidFill>
              <a:srgbClr val="FE7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Pessoas do sexo feminino apresentam maior parte do total, assim como apresentam maior pontuação de avaliação.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97554" y="741320"/>
            <a:ext cx="444843" cy="4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rcRect l="15255" t="9500" r="20421" b="2615"/>
          <a:stretch/>
        </p:blipFill>
        <p:spPr>
          <a:xfrm>
            <a:off x="182879" y="1297161"/>
            <a:ext cx="5741427" cy="5542511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20893" y="254645"/>
            <a:ext cx="10515600" cy="810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Reclame aqui - reclamações por região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87180" y="2869537"/>
            <a:ext cx="1056640" cy="629920"/>
          </a:xfrm>
          <a:prstGeom prst="rect">
            <a:avLst/>
          </a:prstGeom>
          <a:solidFill>
            <a:srgbClr val="FCFA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Nordeste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11,8%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083827" y="2336804"/>
            <a:ext cx="1056640" cy="629920"/>
          </a:xfrm>
          <a:prstGeom prst="rect">
            <a:avLst/>
          </a:prstGeom>
          <a:solidFill>
            <a:srgbClr val="CCF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Norte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0,8%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500387" y="4006366"/>
            <a:ext cx="1452880" cy="513220"/>
          </a:xfrm>
          <a:prstGeom prst="rect">
            <a:avLst/>
          </a:prstGeom>
          <a:solidFill>
            <a:srgbClr val="FDEF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Centro-Oeste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5,4%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029980" y="4658955"/>
            <a:ext cx="985520" cy="513220"/>
          </a:xfrm>
          <a:prstGeom prst="rect">
            <a:avLst/>
          </a:prstGeom>
          <a:solidFill>
            <a:srgbClr val="FDCC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Sudeste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66,0%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053592" y="5813232"/>
            <a:ext cx="807720" cy="513220"/>
          </a:xfrm>
          <a:prstGeom prst="rect">
            <a:avLst/>
          </a:prstGeom>
          <a:solidFill>
            <a:srgbClr val="E9CC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Sul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15,8%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20893" y="6353984"/>
            <a:ext cx="1728227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602993" y="6331673"/>
            <a:ext cx="1728227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17315" y="880207"/>
            <a:ext cx="568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Distribuição de reclamações por região (500 reclamações)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643023" y="1527146"/>
            <a:ext cx="1359766" cy="6091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Sem informação de região: 0,2%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422" y="1442545"/>
            <a:ext cx="169200" cy="169200"/>
          </a:xfrm>
          <a:prstGeom prst="rect">
            <a:avLst/>
          </a:prstGeom>
        </p:spPr>
      </p:pic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81841"/>
              </p:ext>
            </p:extLst>
          </p:nvPr>
        </p:nvGraphicFramePr>
        <p:xfrm>
          <a:off x="6415747" y="1527146"/>
          <a:ext cx="2041603" cy="5082540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80534">
                  <a:extLst>
                    <a:ext uri="{9D8B030D-6E8A-4147-A177-3AD203B41FA5}">
                      <a16:colId xmlns:a16="http://schemas.microsoft.com/office/drawing/2014/main" val="862528539"/>
                    </a:ext>
                  </a:extLst>
                </a:gridCol>
                <a:gridCol w="452898">
                  <a:extLst>
                    <a:ext uri="{9D8B030D-6E8A-4147-A177-3AD203B41FA5}">
                      <a16:colId xmlns:a16="http://schemas.microsoft.com/office/drawing/2014/main" val="3293645237"/>
                    </a:ext>
                  </a:extLst>
                </a:gridCol>
                <a:gridCol w="908171">
                  <a:extLst>
                    <a:ext uri="{9D8B030D-6E8A-4147-A177-3AD203B41FA5}">
                      <a16:colId xmlns:a16="http://schemas.microsoft.com/office/drawing/2014/main" val="474405129"/>
                    </a:ext>
                  </a:extLst>
                </a:gridCol>
              </a:tblGrid>
              <a:tr h="1945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ESTADO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QTD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933750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SP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DC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183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C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36,6%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C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4192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RJ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DC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87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C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17,4%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C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19320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MG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DC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C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11,0%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C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7395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PR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E9C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9C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8,6%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9C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94124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RS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E9C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25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9C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5,0%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9C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334530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BA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955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CE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0438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35684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PE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86304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DF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4700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SC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E9C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9C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9C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2798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PB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387850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ES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6234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9749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MA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1113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SE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338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PI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CF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86210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PA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CCF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CF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CF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3324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MS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D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0459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AM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CCF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CF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CF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702051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CCF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CF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CF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73614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S/I.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0302227"/>
                  </a:ext>
                </a:extLst>
              </a:tr>
            </a:tbl>
          </a:graphicData>
        </a:graphic>
      </p:graphicFrame>
      <p:sp>
        <p:nvSpPr>
          <p:cNvPr id="24" name="Chave Direita 23"/>
          <p:cNvSpPr/>
          <p:nvPr/>
        </p:nvSpPr>
        <p:spPr>
          <a:xfrm>
            <a:off x="5924306" y="1352244"/>
            <a:ext cx="272993" cy="548742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634" y="3331817"/>
            <a:ext cx="167640" cy="16764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634" y="3984596"/>
            <a:ext cx="167640" cy="16764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634" y="4219133"/>
            <a:ext cx="167640" cy="16764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634" y="4435766"/>
            <a:ext cx="167640" cy="16764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634" y="4665169"/>
            <a:ext cx="167640" cy="16764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634" y="5069853"/>
            <a:ext cx="167640" cy="16764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634" y="5316679"/>
            <a:ext cx="167640" cy="16764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634" y="5762591"/>
            <a:ext cx="167640" cy="167640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634" y="6204532"/>
            <a:ext cx="167640" cy="167640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8675798" y="1527146"/>
            <a:ext cx="1813241" cy="609142"/>
          </a:xfrm>
          <a:prstGeom prst="rect">
            <a:avLst/>
          </a:prstGeom>
          <a:solidFill>
            <a:schemeClr val="bg1"/>
          </a:solidFill>
          <a:ln>
            <a:solidFill>
              <a:srgbClr val="448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Estados em que não há atendimento presencial de médicos</a:t>
            </a: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1978" y="1443326"/>
            <a:ext cx="167640" cy="16764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634" y="6414529"/>
            <a:ext cx="169200" cy="169200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8675798" y="2578443"/>
            <a:ext cx="3326991" cy="4031243"/>
          </a:xfrm>
          <a:prstGeom prst="rect">
            <a:avLst/>
          </a:prstGeom>
          <a:solidFill>
            <a:schemeClr val="bg1"/>
          </a:solidFill>
          <a:ln>
            <a:solidFill>
              <a:srgbClr val="FE7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Maior parte das reclamações estão concentradas na região Sudeste, principalmente em São Paulo.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5733" y="2336804"/>
            <a:ext cx="444843" cy="4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A483B94-C231-9885-5748-734999AA7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6"/>
          <a:stretch/>
        </p:blipFill>
        <p:spPr>
          <a:xfrm>
            <a:off x="737782" y="1845276"/>
            <a:ext cx="9233620" cy="4144362"/>
          </a:xfr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0893" y="254645"/>
            <a:ext cx="10515600" cy="810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Problemas com maiores frequências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8880389" y="1845276"/>
            <a:ext cx="3077662" cy="4308389"/>
          </a:xfrm>
          <a:prstGeom prst="rect">
            <a:avLst/>
          </a:prstGeom>
          <a:solidFill>
            <a:schemeClr val="bg1"/>
          </a:solidFill>
          <a:ln>
            <a:solidFill>
              <a:srgbClr val="FE7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Os problemas identificados tem como consequência a falta de confiança dos clientes na empresa.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499" y="1543296"/>
            <a:ext cx="444843" cy="4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988</Words>
  <Application>Microsoft Office PowerPoint</Application>
  <PresentationFormat>Widescreen</PresentationFormat>
  <Paragraphs>236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</dc:title>
  <dc:creator>Kevyn Matheus Vieira Nogueira</dc:creator>
  <cp:lastModifiedBy>Kevyn Matheus Vieira Nogueira</cp:lastModifiedBy>
  <cp:revision>187</cp:revision>
  <dcterms:created xsi:type="dcterms:W3CDTF">2023-09-09T19:03:33Z</dcterms:created>
  <dcterms:modified xsi:type="dcterms:W3CDTF">2023-10-09T15:03:01Z</dcterms:modified>
</cp:coreProperties>
</file>