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  <p:sldId id="262" r:id="rId20"/>
    <p:sldId id="263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95AD-658E-4B43-9218-C2B438B7E48C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57213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s-PE" sz="5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 finalizar, </a:t>
            </a: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habrán adquirido conocimiento de las mejores prácticas y herramientas de: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Planificación de proyectos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Monitorización y Control de proyectos </a:t>
            </a:r>
            <a:endParaRPr kumimoji="0" lang="es-E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Gestión de Acuerdos con proveedores</a:t>
            </a:r>
            <a:endParaRPr kumimoji="0" lang="es-ES" sz="51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313" y="552450"/>
            <a:ext cx="8229600" cy="5191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Objetivos Categoría Gestión de Proyectos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3 Obtener el compromiso de los interesados acerca del plan de proyecto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Los compromisos con el plan están formalmente establecidos y son mantenidos a lo largo del proyecto.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2471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3.1 Revisar todos los planes que puedan afectar al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3.2 Ajustar el plan de proyecto para reflejar recursos estimados vs. disponibles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3.3 Obtener compromisos respecto al plan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5072074"/>
            <a:ext cx="82296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Ejemplo: modelo de plan de proyecto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596" y="357166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 propósito es monitorear la ejecución del proyecto –empleando para ello el plan- y gestionar acciones correctivas en el caso de detectarse desvíos.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Monitorear el Proyecto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avance y la performance del proyecto se monitorean respecto a lo establecido en el plan de proyecto.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472" y="28572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3213" y="1063625"/>
            <a:ext cx="8229600" cy="5437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1.1 Monitorear los parámetros de planificación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1.2 Monitorear los compromisos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1.3 Monitorear los riesgos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1.4 Monitorear la gestión de datos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1.5 Monitorear la participación de los interesados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1.6 Conducir revisiones de avance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1.7 Conducir revisiones de cumplimiento de hitos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58" y="28572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196975"/>
            <a:ext cx="8229600" cy="201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Gestionar Acciones Correctivas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Cuando los resultados o la performance del proyecto se desvían significativamente del plan se gestionan acciones correctivas.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596" y="214290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3429000"/>
            <a:ext cx="8229600" cy="16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2.1 Analizar problemas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2.2 Determinar acciones correctivas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2.3 Gestionar acciones correctivas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034" y="5429264"/>
            <a:ext cx="82296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Debe constar en actas de reunión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1472" y="214290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Herramientas para PMC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 r="7230"/>
          <a:stretch>
            <a:fillRect/>
          </a:stretch>
        </p:blipFill>
        <p:spPr bwMode="auto">
          <a:xfrm>
            <a:off x="179388" y="1169988"/>
            <a:ext cx="864235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14290"/>
            <a:ext cx="8229600" cy="10255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propósito de esta área de proceso es gestionar la adquisición de productos de los proveedores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168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Establecer acuerdos con proveedores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establecen y mantienen acuerdos con proveedores.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357166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100" y="3656013"/>
            <a:ext cx="8229600" cy="177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1.1 Determinar tipo de adquisición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1.2 Seleccionar proveedores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1.3 Establecer acuerdos con proveedores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Satisfacer acuerdos con proveedores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Los acuerdos con los proveedores son satisfechos por el proyecto y por los proveedores.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58" y="500042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6013" y="2636838"/>
            <a:ext cx="7200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>
                <a:latin typeface="Arial" pitchFamily="34" charset="0"/>
                <a:cs typeface="Arial" pitchFamily="34" charset="0"/>
              </a:rPr>
              <a:t>METAS Y BUENAS PRACTICAS</a:t>
            </a:r>
          </a:p>
          <a:p>
            <a:pPr algn="ctr"/>
            <a:r>
              <a:rPr lang="es-ES_tradnl" sz="2800" b="1">
                <a:latin typeface="Arial" pitchFamily="34" charset="0"/>
                <a:cs typeface="Arial" pitchFamily="34" charset="0"/>
              </a:rPr>
              <a:t>CATEGORIA GESTION DE PROYECTOS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3400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2.1 Ejecutar acuerdos con proveedores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2.2 Monitorear Procesos Seleccionados del Proveedor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2.3 Evaluar Productos Seleccionados del Proveedor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2.4 Aceptar el producto adquirido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2.5 Transferir  productos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428604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034" y="5143512"/>
            <a:ext cx="82296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Debe estar considerado en el plan, y monitoreado en las actas de comité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Esta área de proceso tiene como propósito establecer y mantener el plan que será empleado para ejecutar y monitorear el proyecto.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0034" y="1285860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Establecer estimaciones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realizan y mantienen estimaciones de las magnitudes del proyecto.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100" y="3035301"/>
            <a:ext cx="8229600" cy="275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1.1 Estimar el alcance del proyecto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1.2 Estimar atributos de las tareas y de los productos del proyecto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1.3 Definir el ciclo de vida del proyecto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1.4 Estimar esfuerzo y costo del proyecto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47800" y="112713"/>
            <a:ext cx="3411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WBS</a:t>
            </a:r>
            <a:endParaRPr lang="en-US" sz="3200" baseline="-25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958850"/>
            <a:ext cx="9142413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00034" y="500042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Ejemplos de magnitudes de atributos de 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Tareas / Productos del proyecto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s-E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28596" y="135729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funciones.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Puntos de función.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Líneas de código fuente..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clases y objetos.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requerimientos.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y complejidad de las interfaces.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páginas.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entradas y de salidas.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Volumen de datos.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puertas lógicas para circuitos integrados.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piezas (p. ej., circuitos impresos, componentes y piezas mecánicas).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Magnitudes físicas (p. ej., peso y volumen).</a:t>
            </a:r>
            <a:endParaRPr kumimoji="0" lang="es-E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dualsoft.com.pe/images/ciclo_vi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4129088"/>
            <a:ext cx="2786062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://www.ias.com.co/res/itemsTexto/img/ciclo-de-vi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143375"/>
            <a:ext cx="3206750" cy="250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6" descr="http://www.nexteleng.es/ingenieria/imagenes/ibmrational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857250"/>
            <a:ext cx="441166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71438"/>
            <a:ext cx="8321675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Ejemplos de Ciclo de vida de software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8" descr="http://static.commentcamarche.net/es.kioskea.net/pictures/genie-logiciel-images-cycle-vie-casca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8" y="785813"/>
            <a:ext cx="3900487" cy="321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Desarrollar el plan de proyecto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establece y mantiene un plan de proyecto que es empleado para gestionar el proyecto.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135063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2.1 Establecer el cronograma y el presupuesto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2.2 Identificar los riesgos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2.3 Planificar la gestión de datos del proyecto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2.4 Planificar recursos necesarios para 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2.5 Planificar la adquisición de conocimiento y habilidades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2.6 Planificar la participación de los interesados en 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2.7 Establecer el plan del proyecto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722</Words>
  <Application>Microsoft Office PowerPoint</Application>
  <PresentationFormat>Presentación en pantalla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>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</dc:creator>
  <cp:lastModifiedBy>Manuel</cp:lastModifiedBy>
  <cp:revision>17</cp:revision>
  <dcterms:created xsi:type="dcterms:W3CDTF">2013-02-12T14:38:00Z</dcterms:created>
  <dcterms:modified xsi:type="dcterms:W3CDTF">2013-02-12T14:56:52Z</dcterms:modified>
</cp:coreProperties>
</file>