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72" r:id="rId4"/>
    <p:sldId id="267" r:id="rId5"/>
    <p:sldId id="268" r:id="rId6"/>
    <p:sldId id="269" r:id="rId7"/>
    <p:sldId id="270" r:id="rId8"/>
    <p:sldId id="27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0" autoAdjust="0"/>
    <p:restoredTop sz="93517" autoAdjust="0"/>
  </p:normalViewPr>
  <p:slideViewPr>
    <p:cSldViewPr snapToGrid="0" showGuides="1">
      <p:cViewPr varScale="1">
        <p:scale>
          <a:sx n="106" d="100"/>
          <a:sy n="106" d="100"/>
        </p:scale>
        <p:origin x="13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27-9-2020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Industrial automation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8D78D1B-1415-BE48-B0C6-9DD3961586D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36942" r="1815" b="5079"/>
          <a:stretch/>
        </p:blipFill>
        <p:spPr>
          <a:xfrm>
            <a:off x="496687" y="1799868"/>
            <a:ext cx="11275009" cy="402796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69212-A0BA-3543-B77F-B481F820D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Facts and figures</a:t>
            </a:r>
          </a:p>
        </p:txBody>
      </p:sp>
    </p:spTree>
    <p:extLst>
      <p:ext uri="{BB962C8B-B14F-4D97-AF65-F5344CB8AC3E}">
        <p14:creationId xmlns:p14="http://schemas.microsoft.com/office/powerpoint/2010/main" val="19823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56184-18A3-074A-8839-9FF69BE58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869200-2B57-374A-BFB9-F5DE21F50E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248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8EEE3-04EF-174F-A117-D0DFCD92D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46FA8-0BF7-E14C-86F4-7E16306D640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2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891B815-86EF-7D48-B1A2-343665CCF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Ondertitel 5">
            <a:extLst>
              <a:ext uri="{FF2B5EF4-FFF2-40B4-BE49-F238E27FC236}">
                <a16:creationId xmlns:a16="http://schemas.microsoft.com/office/drawing/2014/main" id="{73306A9D-789D-4B46-8FB1-D45B6169C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76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66F3D-3767-3149-A425-0377A8F4E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2D4ACF-8B9E-5943-9098-09903CD79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74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BCE0-3697-D948-BB6E-55BAA5DCA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F40F98-2950-D041-801A-98E9E4251F8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BACF48-A922-564E-AF66-A33ADEC2F0F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5CBBCD5-0882-424B-9AEF-F6933441DFB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10130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5</Words>
  <Application>Microsoft Office PowerPoint</Application>
  <PresentationFormat>Breedbeeld</PresentationFormat>
  <Paragraphs>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Kantoorthema</vt:lpstr>
      <vt:lpstr>Industrial automation</vt:lpstr>
      <vt:lpstr>Facts and figures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Kazim bozca</cp:lastModifiedBy>
  <cp:revision>341</cp:revision>
  <dcterms:created xsi:type="dcterms:W3CDTF">2017-10-12T15:08:04Z</dcterms:created>
  <dcterms:modified xsi:type="dcterms:W3CDTF">2020-09-27T10:23:37Z</dcterms:modified>
</cp:coreProperties>
</file>