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6" r:id="rId5"/>
    <p:sldId id="262" r:id="rId6"/>
    <p:sldId id="258" r:id="rId7"/>
    <p:sldId id="259" r:id="rId8"/>
    <p:sldId id="260" r:id="rId9"/>
    <p:sldId id="261" r:id="rId10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" id="{1EEE78C8-E2D2-4898-8402-1ACBDA7FB9A4}">
          <p14:sldIdLst>
            <p14:sldId id="263"/>
            <p14:sldId id="264"/>
            <p14:sldId id="265"/>
          </p14:sldIdLst>
        </p14:section>
        <p14:section name="WORK" id="{00A57CD4-032F-4152-A907-274F595AA68B}">
          <p14:sldIdLst>
            <p14:sldId id="256"/>
            <p14:sldId id="262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3540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1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0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6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8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2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554A-C15F-F7EC-ABF2-C6D8D5C6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95" y="-1272999"/>
            <a:ext cx="11178302" cy="1252534"/>
          </a:xfrm>
        </p:spPr>
        <p:txBody>
          <a:bodyPr/>
          <a:lstStyle/>
          <a:p>
            <a:pPr algn="ctr"/>
            <a:r>
              <a:rPr lang="zh-CN" altLang="en-US" dirty="0"/>
              <a:t>主界面最终效果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35F53-CDD8-2D13-CB0C-6CAA20CF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0465"/>
            <a:ext cx="12960351" cy="65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BD73-D7AB-1BE1-4307-0B6B81A8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-1620268"/>
            <a:ext cx="11178302" cy="1252534"/>
          </a:xfrm>
        </p:spPr>
        <p:txBody>
          <a:bodyPr/>
          <a:lstStyle/>
          <a:p>
            <a:pPr algn="ctr"/>
            <a:r>
              <a:rPr lang="zh-CN" altLang="en-US" dirty="0"/>
              <a:t>合成界面最终效果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5FD1D-BE69-2F1F-4CFF-1A7B2FB7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60350" cy="65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7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610-E31B-1CB0-22D3-11E5F77F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8" y="-1456495"/>
            <a:ext cx="11178302" cy="1252534"/>
          </a:xfrm>
        </p:spPr>
        <p:txBody>
          <a:bodyPr/>
          <a:lstStyle/>
          <a:p>
            <a:pPr algn="ctr"/>
            <a:r>
              <a:rPr lang="zh-CN" altLang="en-US" dirty="0"/>
              <a:t>地牢界面最终效果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D3C1F-A109-A99E-9F5C-80F0C333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960350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731B7D-A28E-1B1A-54BD-660B842C4379}"/>
              </a:ext>
            </a:extLst>
          </p:cNvPr>
          <p:cNvSpPr/>
          <p:nvPr/>
        </p:nvSpPr>
        <p:spPr>
          <a:xfrm>
            <a:off x="-13944" y="-2025"/>
            <a:ext cx="12960350" cy="648017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CA" sz="48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CA" sz="4800" b="1" dirty="0">
                <a:solidFill>
                  <a:schemeClr val="bg2">
                    <a:lumMod val="25000"/>
                  </a:schemeClr>
                </a:solidFill>
              </a:rPr>
              <a:t>Village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F4554-B0F6-D9AE-B0D3-2FD278CEAFA9}"/>
              </a:ext>
            </a:extLst>
          </p:cNvPr>
          <p:cNvSpPr/>
          <p:nvPr/>
        </p:nvSpPr>
        <p:spPr>
          <a:xfrm>
            <a:off x="-13944" y="-17550"/>
            <a:ext cx="12960350" cy="450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CARDS OWNED 15/20               TIME: ■■■■■■■□□□□□□□</a:t>
            </a:r>
            <a:r>
              <a:rPr lang="en-CA" sz="2400" dirty="0">
                <a:solidFill>
                  <a:srgbClr val="FF0000"/>
                </a:solidFill>
              </a:rPr>
              <a:t>■               </a:t>
            </a:r>
            <a:r>
              <a:rPr lang="en-CA" sz="2400" dirty="0">
                <a:solidFill>
                  <a:schemeClr val="bg1"/>
                </a:solidFill>
              </a:rPr>
              <a:t>MONEY: 23             VILLAGE LEVEL: 5</a:t>
            </a:r>
            <a:endParaRPr lang="en-CA" sz="24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E7B23A-50EF-A11A-2648-2D1C66B72B42}"/>
              </a:ext>
            </a:extLst>
          </p:cNvPr>
          <p:cNvGrpSpPr/>
          <p:nvPr/>
        </p:nvGrpSpPr>
        <p:grpSpPr>
          <a:xfrm>
            <a:off x="11800209" y="5855369"/>
            <a:ext cx="1160141" cy="624806"/>
            <a:chOff x="11528328" y="5855369"/>
            <a:chExt cx="1160141" cy="6248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8790D-AAB0-A711-1EB3-AB4EE1A07D78}"/>
                </a:ext>
              </a:extLst>
            </p:cNvPr>
            <p:cNvSpPr/>
            <p:nvPr/>
          </p:nvSpPr>
          <p:spPr>
            <a:xfrm>
              <a:off x="11528328" y="5855369"/>
              <a:ext cx="1160141" cy="62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5CA0732-EC87-CB9A-C442-94DE3C75C2D6}"/>
                </a:ext>
              </a:extLst>
            </p:cNvPr>
            <p:cNvSpPr/>
            <p:nvPr/>
          </p:nvSpPr>
          <p:spPr>
            <a:xfrm>
              <a:off x="11657143" y="6023392"/>
              <a:ext cx="818148" cy="28875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7F80C0F-FB32-D8D6-2B2F-6F60777C1327}"/>
              </a:ext>
            </a:extLst>
          </p:cNvPr>
          <p:cNvSpPr/>
          <p:nvPr/>
        </p:nvSpPr>
        <p:spPr>
          <a:xfrm>
            <a:off x="10462503" y="1988803"/>
            <a:ext cx="2497844" cy="1824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01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EF6B4E-EE59-6387-08C6-91DFCB68F7ED}"/>
              </a:ext>
            </a:extLst>
          </p:cNvPr>
          <p:cNvSpPr/>
          <p:nvPr/>
        </p:nvSpPr>
        <p:spPr>
          <a:xfrm rot="5400000">
            <a:off x="12006106" y="2553657"/>
            <a:ext cx="918826" cy="617790"/>
          </a:xfrm>
          <a:prstGeom prst="triangle">
            <a:avLst>
              <a:gd name="adj" fmla="val 518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8D5951-4266-E384-504A-A0BDBD4B6649}"/>
              </a:ext>
            </a:extLst>
          </p:cNvPr>
          <p:cNvGrpSpPr/>
          <p:nvPr/>
        </p:nvGrpSpPr>
        <p:grpSpPr>
          <a:xfrm>
            <a:off x="-3917045" y="-1597682"/>
            <a:ext cx="1142999" cy="1638281"/>
            <a:chOff x="-3320715" y="-1000607"/>
            <a:chExt cx="1142999" cy="16382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1F9AB9-A93A-5CC0-26AC-DC2EF8FA96D3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b="1" dirty="0"/>
                <a:t>Building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FCD46-590F-062B-C513-5467B17EA661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571C05-7BDB-A573-205F-8679D9B8CE74}"/>
              </a:ext>
            </a:extLst>
          </p:cNvPr>
          <p:cNvGrpSpPr/>
          <p:nvPr/>
        </p:nvGrpSpPr>
        <p:grpSpPr>
          <a:xfrm>
            <a:off x="15734392" y="-1403718"/>
            <a:ext cx="543761" cy="1824594"/>
            <a:chOff x="12416589" y="2327790"/>
            <a:chExt cx="543761" cy="18245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7A33D-571A-95AE-4100-2E5AA9BEE777}"/>
                </a:ext>
              </a:extLst>
            </p:cNvPr>
            <p:cNvSpPr/>
            <p:nvPr/>
          </p:nvSpPr>
          <p:spPr>
            <a:xfrm>
              <a:off x="12416589" y="2327790"/>
              <a:ext cx="543761" cy="18245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A6749CA-B451-B45E-767E-68DF59E7FCAF}"/>
                </a:ext>
              </a:extLst>
            </p:cNvPr>
            <p:cNvSpPr/>
            <p:nvPr/>
          </p:nvSpPr>
          <p:spPr>
            <a:xfrm rot="5400000">
              <a:off x="12255333" y="3079456"/>
              <a:ext cx="866273" cy="321262"/>
            </a:xfrm>
            <a:prstGeom prst="triangle">
              <a:avLst>
                <a:gd name="adj" fmla="val 5185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BEC578-9B2D-5FF6-5FC5-BB168ED2D797}"/>
              </a:ext>
            </a:extLst>
          </p:cNvPr>
          <p:cNvGrpSpPr/>
          <p:nvPr/>
        </p:nvGrpSpPr>
        <p:grpSpPr>
          <a:xfrm>
            <a:off x="15605577" y="774032"/>
            <a:ext cx="1160141" cy="624806"/>
            <a:chOff x="11528328" y="5855369"/>
            <a:chExt cx="1160141" cy="6248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07CF58-EF43-39B1-8789-52066305FBA1}"/>
                </a:ext>
              </a:extLst>
            </p:cNvPr>
            <p:cNvSpPr/>
            <p:nvPr/>
          </p:nvSpPr>
          <p:spPr>
            <a:xfrm>
              <a:off x="11528328" y="5855369"/>
              <a:ext cx="1160141" cy="62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7732084-D87A-C979-E83E-E2BD616911C9}"/>
                </a:ext>
              </a:extLst>
            </p:cNvPr>
            <p:cNvSpPr/>
            <p:nvPr/>
          </p:nvSpPr>
          <p:spPr>
            <a:xfrm>
              <a:off x="11657143" y="6023392"/>
              <a:ext cx="818148" cy="28875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41FF98-AD97-2ED9-1BEB-934C0CF5F722}"/>
              </a:ext>
            </a:extLst>
          </p:cNvPr>
          <p:cNvGrpSpPr/>
          <p:nvPr/>
        </p:nvGrpSpPr>
        <p:grpSpPr>
          <a:xfrm>
            <a:off x="1917554" y="1447431"/>
            <a:ext cx="1142999" cy="1638281"/>
            <a:chOff x="-3320715" y="-1000607"/>
            <a:chExt cx="1142999" cy="163828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B31739-B669-B8E8-A4D9-BD25CF997D29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Animal</a:t>
              </a:r>
            </a:p>
            <a:p>
              <a:pPr algn="ctr"/>
              <a:endParaRPr lang="en-CA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29C6F3-5D95-EB61-250F-15B57D48EF32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91C3C0-E0B7-9BC0-1531-1C9ABC1CCF2D}"/>
              </a:ext>
            </a:extLst>
          </p:cNvPr>
          <p:cNvGrpSpPr/>
          <p:nvPr/>
        </p:nvGrpSpPr>
        <p:grpSpPr>
          <a:xfrm>
            <a:off x="494538" y="703447"/>
            <a:ext cx="1142999" cy="1638281"/>
            <a:chOff x="-3320715" y="-1000607"/>
            <a:chExt cx="1142999" cy="163828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615A90-C321-5259-7771-55E5B6AE656A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b="1" dirty="0"/>
                <a:t>Building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52B24B-B403-604D-E503-4D9317610666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D2764C-ABF8-63AD-B6D6-70BC062AD2A7}"/>
              </a:ext>
            </a:extLst>
          </p:cNvPr>
          <p:cNvGrpSpPr/>
          <p:nvPr/>
        </p:nvGrpSpPr>
        <p:grpSpPr>
          <a:xfrm>
            <a:off x="1967587" y="1758840"/>
            <a:ext cx="1142999" cy="1638281"/>
            <a:chOff x="-3320715" y="-1000607"/>
            <a:chExt cx="1142999" cy="163828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676139-4B32-1202-5844-A142B85EB1F6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Animal</a:t>
              </a:r>
            </a:p>
            <a:p>
              <a:pPr algn="ctr"/>
              <a:endParaRPr lang="en-CA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F9BE6C-E4FD-BCCE-CADC-B1BF4E3C036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C2EAC1-BB32-C930-66DE-9D7219A77635}"/>
              </a:ext>
            </a:extLst>
          </p:cNvPr>
          <p:cNvGrpSpPr/>
          <p:nvPr/>
        </p:nvGrpSpPr>
        <p:grpSpPr>
          <a:xfrm>
            <a:off x="-3885416" y="468124"/>
            <a:ext cx="1142999" cy="1638281"/>
            <a:chOff x="-3320715" y="-1000607"/>
            <a:chExt cx="1142999" cy="16382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08E4A3-EBBC-C7E3-A899-908A58D3A372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Animal</a:t>
              </a:r>
            </a:p>
            <a:p>
              <a:pPr algn="ctr"/>
              <a:endParaRPr lang="en-CA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11A874-49A7-74BE-D12B-9FFFAF86164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A7D038-64A0-ED80-6ACB-90BD13F0FF0D}"/>
              </a:ext>
            </a:extLst>
          </p:cNvPr>
          <p:cNvGrpSpPr/>
          <p:nvPr/>
        </p:nvGrpSpPr>
        <p:grpSpPr>
          <a:xfrm>
            <a:off x="1953649" y="2095981"/>
            <a:ext cx="1142999" cy="1638281"/>
            <a:chOff x="-3320715" y="-1000607"/>
            <a:chExt cx="1142999" cy="16382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CF0C2E-521A-5B0A-CC25-53947366AA52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Animal</a:t>
              </a:r>
            </a:p>
            <a:p>
              <a:pPr algn="ctr"/>
              <a:endParaRPr lang="en-CA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9A5E29-4384-42CB-2A02-09C6D969B790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AF780F-0F22-41F4-BF52-D83A8911E39E}"/>
              </a:ext>
            </a:extLst>
          </p:cNvPr>
          <p:cNvGrpSpPr/>
          <p:nvPr/>
        </p:nvGrpSpPr>
        <p:grpSpPr>
          <a:xfrm>
            <a:off x="-3849321" y="2473578"/>
            <a:ext cx="1142999" cy="1638281"/>
            <a:chOff x="-3320715" y="-1000607"/>
            <a:chExt cx="1142999" cy="16382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D4DDFB-207C-81E9-BCE9-F46F0DA89086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Weapon</a:t>
              </a:r>
            </a:p>
            <a:p>
              <a:pPr algn="ctr"/>
              <a:endParaRPr lang="en-CA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314833-5FAF-C99C-ED0F-C61680B22646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9FCF6A-55C8-032D-655F-7EEA5D7AC74A}"/>
              </a:ext>
            </a:extLst>
          </p:cNvPr>
          <p:cNvGrpSpPr/>
          <p:nvPr/>
        </p:nvGrpSpPr>
        <p:grpSpPr>
          <a:xfrm>
            <a:off x="-3817782" y="4539384"/>
            <a:ext cx="1142999" cy="1638281"/>
            <a:chOff x="-3320715" y="-1000607"/>
            <a:chExt cx="1142999" cy="163828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D2E98C-A8BD-3755-A613-583DEBDB88BB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Villagers</a:t>
              </a:r>
            </a:p>
            <a:p>
              <a:pPr algn="ctr"/>
              <a:endParaRPr lang="en-CA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1D78A5-FAD3-F538-1ABA-F3FD64BF04D4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A458B8-68D2-9BBA-39FF-4F5B29084686}"/>
              </a:ext>
            </a:extLst>
          </p:cNvPr>
          <p:cNvGrpSpPr/>
          <p:nvPr/>
        </p:nvGrpSpPr>
        <p:grpSpPr>
          <a:xfrm>
            <a:off x="5335264" y="1085196"/>
            <a:ext cx="1142999" cy="1638281"/>
            <a:chOff x="-3320715" y="-1000607"/>
            <a:chExt cx="1142999" cy="163828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91F957-37C4-2B83-98FB-5E9CF3CD7639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4E97B1-1761-21E7-17AE-E700239D6629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2EBE77-BA96-FF44-0AB1-AFCB7721C649}"/>
              </a:ext>
            </a:extLst>
          </p:cNvPr>
          <p:cNvGrpSpPr/>
          <p:nvPr/>
        </p:nvGrpSpPr>
        <p:grpSpPr>
          <a:xfrm>
            <a:off x="3834884" y="613156"/>
            <a:ext cx="1142999" cy="1638281"/>
            <a:chOff x="-3320715" y="-1000607"/>
            <a:chExt cx="1142999" cy="163828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FAB69B-20BF-F42B-8111-62AB87394A5B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195C49-2B37-26CD-C5AF-820255DA7B14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83506D-97E7-0618-8286-A37953DB2C06}"/>
              </a:ext>
            </a:extLst>
          </p:cNvPr>
          <p:cNvGrpSpPr/>
          <p:nvPr/>
        </p:nvGrpSpPr>
        <p:grpSpPr>
          <a:xfrm>
            <a:off x="3839099" y="963904"/>
            <a:ext cx="1142999" cy="1638281"/>
            <a:chOff x="-3320715" y="-1000607"/>
            <a:chExt cx="1142999" cy="163828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C36091-F346-67F7-E9D3-470270DD4EC6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400E51-B7A3-184C-7EDF-630CBE657291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78E5E-975E-B1FD-A1C2-CF0C6008649A}"/>
              </a:ext>
            </a:extLst>
          </p:cNvPr>
          <p:cNvGrpSpPr/>
          <p:nvPr/>
        </p:nvGrpSpPr>
        <p:grpSpPr>
          <a:xfrm>
            <a:off x="8562418" y="1121708"/>
            <a:ext cx="1142999" cy="1638281"/>
            <a:chOff x="-3320715" y="-1000607"/>
            <a:chExt cx="1142999" cy="163828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348F89-52D7-49B5-DA83-8EE9C00A22E0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b="1" dirty="0"/>
                <a:t>Building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F03851F-7E34-94DE-3E56-38BE11AB7012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4EDFF5-1E29-C67A-5961-49DF0CE2C049}"/>
              </a:ext>
            </a:extLst>
          </p:cNvPr>
          <p:cNvGrpSpPr/>
          <p:nvPr/>
        </p:nvGrpSpPr>
        <p:grpSpPr>
          <a:xfrm>
            <a:off x="8531173" y="1522587"/>
            <a:ext cx="1142999" cy="1638281"/>
            <a:chOff x="-3320715" y="-1000607"/>
            <a:chExt cx="1142999" cy="163828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B2AA5C-B3D9-8D20-CE4A-86CB21254B3C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Villagers</a:t>
              </a:r>
            </a:p>
            <a:p>
              <a:pPr algn="ctr"/>
              <a:endParaRPr lang="en-CA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4F2FCF-564D-6EAB-9289-5C0C2691FCC5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4A77F3-B98D-A4A9-5B94-FE0AC8582E93}"/>
              </a:ext>
            </a:extLst>
          </p:cNvPr>
          <p:cNvGrpSpPr/>
          <p:nvPr/>
        </p:nvGrpSpPr>
        <p:grpSpPr>
          <a:xfrm>
            <a:off x="8718862" y="1876556"/>
            <a:ext cx="1142999" cy="1638281"/>
            <a:chOff x="-3320715" y="-1000607"/>
            <a:chExt cx="1142999" cy="163828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9CD96ED-A195-7D5E-2F37-656D5B118DDD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2A8A8F-3E00-50B9-7D7E-5D1E5F55FF5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E74729-B2F0-0D0A-0531-7B1F9BA5B809}"/>
              </a:ext>
            </a:extLst>
          </p:cNvPr>
          <p:cNvGrpSpPr/>
          <p:nvPr/>
        </p:nvGrpSpPr>
        <p:grpSpPr>
          <a:xfrm>
            <a:off x="-3817784" y="6605190"/>
            <a:ext cx="1142999" cy="1638281"/>
            <a:chOff x="-3320715" y="-1000607"/>
            <a:chExt cx="1142999" cy="163828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BE346B6-FD12-769F-56E6-9D1D60363A09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B28FFA-768F-E2D4-FFAF-E09B76CFFD4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9E3477-1505-995B-3DBF-5311093E7D47}"/>
              </a:ext>
            </a:extLst>
          </p:cNvPr>
          <p:cNvGrpSpPr/>
          <p:nvPr/>
        </p:nvGrpSpPr>
        <p:grpSpPr>
          <a:xfrm>
            <a:off x="8680805" y="2280695"/>
            <a:ext cx="1142999" cy="1638281"/>
            <a:chOff x="-3320715" y="-1000607"/>
            <a:chExt cx="1142999" cy="163828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C5AD7E-9DA0-DAE4-DAB2-49CE95D44A6F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854F15-F20F-417E-C743-9A9103663F51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D23988-F028-0B7D-364A-CEF9D115B852}"/>
              </a:ext>
            </a:extLst>
          </p:cNvPr>
          <p:cNvSpPr txBox="1"/>
          <p:nvPr/>
        </p:nvSpPr>
        <p:spPr>
          <a:xfrm>
            <a:off x="10534058" y="2406570"/>
            <a:ext cx="15120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/>
              <a:t>START</a:t>
            </a:r>
          </a:p>
          <a:p>
            <a:pPr algn="ctr"/>
            <a:r>
              <a:rPr lang="en-CA" sz="2800" b="1" dirty="0"/>
              <a:t>EXPLORE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AEB52E-91E3-61EA-6171-04567C21D5CA}"/>
              </a:ext>
            </a:extLst>
          </p:cNvPr>
          <p:cNvSpPr/>
          <p:nvPr/>
        </p:nvSpPr>
        <p:spPr>
          <a:xfrm>
            <a:off x="14019473" y="-1"/>
            <a:ext cx="1349462" cy="648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600" dirty="0"/>
              <a:t>参考高度 </a:t>
            </a:r>
            <a:r>
              <a:rPr lang="en-CA" altLang="zh-CN" sz="3600" dirty="0"/>
              <a:t>9</a:t>
            </a:r>
            <a:endParaRPr lang="en-CA" sz="36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82919-7DC2-1552-DF8E-10BF35322A2B}"/>
              </a:ext>
            </a:extLst>
          </p:cNvPr>
          <p:cNvSpPr/>
          <p:nvPr/>
        </p:nvSpPr>
        <p:spPr>
          <a:xfrm>
            <a:off x="-13944" y="-2240775"/>
            <a:ext cx="12946406" cy="88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参考宽度 </a:t>
            </a:r>
            <a:r>
              <a:rPr lang="en-CA" altLang="zh-CN" sz="3200" dirty="0"/>
              <a:t>18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520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731B7D-A28E-1B1A-54BD-660B842C4379}"/>
              </a:ext>
            </a:extLst>
          </p:cNvPr>
          <p:cNvSpPr/>
          <p:nvPr/>
        </p:nvSpPr>
        <p:spPr>
          <a:xfrm>
            <a:off x="-13904" y="57864"/>
            <a:ext cx="12960350" cy="648017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CD1DD4F-7287-E841-97D3-7EA187DA6682}"/>
              </a:ext>
            </a:extLst>
          </p:cNvPr>
          <p:cNvGrpSpPr/>
          <p:nvPr/>
        </p:nvGrpSpPr>
        <p:grpSpPr>
          <a:xfrm rot="5400000">
            <a:off x="8799538" y="3799902"/>
            <a:ext cx="7569636" cy="724099"/>
            <a:chOff x="-22424" y="7903801"/>
            <a:chExt cx="9270491" cy="886800"/>
          </a:xfrm>
        </p:grpSpPr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5B5143B8-39A9-EA49-9093-73998FF9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0A2FB9AA-CD61-A04A-1536-50F6E15ED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F00F0855-2DA2-7F82-D4C0-E6D8D7FE1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45C91EC0-4211-9BA8-BEE5-9DB46E5E1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175B120D-42C5-B98C-C4EF-65DCFE05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44097368-B099-1677-9F23-050688919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0BDF7C9C-D3A0-8D1A-38C7-60D50637B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3719F7C5-36AA-6802-2653-66E734212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C35E22F3-78BE-26AC-11B5-68D68BCD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CC64A5B9-0103-DA15-5118-D1D2C81C8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622F3E0C-6515-1C6C-2580-598AC7CCA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9858EDD-28B4-4B16-9698-DD1637AE07BA}"/>
              </a:ext>
            </a:extLst>
          </p:cNvPr>
          <p:cNvGrpSpPr/>
          <p:nvPr/>
        </p:nvGrpSpPr>
        <p:grpSpPr>
          <a:xfrm rot="5400000">
            <a:off x="6668047" y="3855231"/>
            <a:ext cx="7569636" cy="724099"/>
            <a:chOff x="-22424" y="7903801"/>
            <a:chExt cx="9270491" cy="886800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2644828E-145E-71F1-8115-5DFDDDAA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B6D9D094-049F-6187-090A-17647DA90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3880613-A4B6-43AB-1A30-056537CE0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39B3D685-4181-73E5-8854-8A093B57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F13AB7FB-407F-DEC6-A6CF-8AE444A41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3E79905-9D13-DF88-AD19-613D67C1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ACF1CDF5-1CD8-E4BC-B70C-63A6F77C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7925FAB6-CDF7-3786-125E-5E4B456B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F31DCEC-203B-DE7F-BA41-0A745DF2E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0469BD81-3B69-B0D7-3D3B-0E056A1DD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EB161EB8-E59D-45A9-AE4F-B4BC13B7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50CDFD5-04BB-A7BF-CC25-F0CB81264D22}"/>
              </a:ext>
            </a:extLst>
          </p:cNvPr>
          <p:cNvGrpSpPr/>
          <p:nvPr/>
        </p:nvGrpSpPr>
        <p:grpSpPr>
          <a:xfrm rot="5400000">
            <a:off x="7381383" y="3863597"/>
            <a:ext cx="7569636" cy="724099"/>
            <a:chOff x="-22424" y="7903801"/>
            <a:chExt cx="9270491" cy="886800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1D6DE12-59EF-2B30-5E15-1322EE40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3215197E-77A0-481F-E3E4-0237A5A5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9F36A6A2-8380-0BD1-2072-19B410514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79182B92-E8A0-C2B7-D9AF-9ED124E5B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1B77843F-C1C0-68A1-C201-1CCEA302C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AB0F2EE8-AE60-A40A-5892-9EAAC239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8C3AD8F5-45B6-7741-1246-AE73576E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F992426F-B84C-0A03-4CF7-450C02269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91485A97-C8B0-BF4F-715D-F999C5D0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29A165D8-3B85-7B08-58C8-1082EE9E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AB779B4-8897-BBBE-8C56-E08A7042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D1019CE-F9A7-F772-A6E6-6EFA3AF80435}"/>
              </a:ext>
            </a:extLst>
          </p:cNvPr>
          <p:cNvGrpSpPr/>
          <p:nvPr/>
        </p:nvGrpSpPr>
        <p:grpSpPr>
          <a:xfrm rot="5400000">
            <a:off x="8104905" y="3863597"/>
            <a:ext cx="7569636" cy="724099"/>
            <a:chOff x="-22424" y="7903801"/>
            <a:chExt cx="9270491" cy="886800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771F6D5-7B3A-5220-D928-05C8667A5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CCA42D2-9194-A465-452F-89F561B84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42879267-E9FB-B51C-B1AE-366475B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033C2A1-BADE-9617-3FCA-DC8D07FE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5A903B98-FC0C-32F8-F18C-A184AC2D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C93017C-142A-D25F-919E-37AB1B285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D4DF926-4135-2045-A0B3-6EF503951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38696DEC-ED89-6E1F-AB9D-B44EC538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3DFF1BBF-B75A-E444-444E-E92CC0563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DAB355A7-FEFC-DCC6-57A6-E2D3B81C3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E77B7998-5FA9-8EC9-F1B7-350B958D6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4ED499-3721-A91E-BE6E-69169B95D6C1}"/>
              </a:ext>
            </a:extLst>
          </p:cNvPr>
          <p:cNvGrpSpPr/>
          <p:nvPr/>
        </p:nvGrpSpPr>
        <p:grpSpPr>
          <a:xfrm rot="5400000">
            <a:off x="-1572981" y="3868615"/>
            <a:ext cx="7569636" cy="724099"/>
            <a:chOff x="-22424" y="7903801"/>
            <a:chExt cx="9270491" cy="886800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C71454F-788B-82C7-2C39-29776701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9A95074A-A6E3-45BE-C1E2-1819E538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FC9692-EBF4-4377-4C68-BBBE46D3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6E3B60E-F8E3-A0B7-1877-AA7240C2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70352DE5-BC8C-81A1-BDF1-42CA6B89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224BD1A1-01AA-FF73-AC09-504154B0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634FAA46-2249-1671-49B1-F2D6F241C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55127D4D-964C-5B0E-9383-533FB69F4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BCCA612-0E93-125B-D631-02459B91F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978B6E7-1AFC-BB7E-0140-53BB743B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C50F129-9F64-BE53-C9BB-3D0BE0213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70803E8-2D7B-26DC-3900-E54178ED3B0D}"/>
              </a:ext>
            </a:extLst>
          </p:cNvPr>
          <p:cNvGrpSpPr/>
          <p:nvPr/>
        </p:nvGrpSpPr>
        <p:grpSpPr>
          <a:xfrm rot="5400000">
            <a:off x="881671" y="3868615"/>
            <a:ext cx="7569636" cy="724099"/>
            <a:chOff x="-22424" y="7903801"/>
            <a:chExt cx="9270491" cy="886800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9501126F-E082-352E-B8C7-A56A4F89D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3FA5588C-0254-63C3-9586-1BC9066E2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FE5DC309-AE20-3A38-2374-CBC37433E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7E7A0E43-CA57-0F77-642A-08C227438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3567BF3-03DF-B0E8-AA0A-23335BD90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D81E16DA-9EBC-827E-6CAD-BDA8E7DA9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6057237-173A-AF94-C422-B995409F2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5CB7246-40A4-8544-92AD-B42CD144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2C6AF1F1-31EC-3541-E991-AA553535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07A1D0E9-F9DC-3BC7-ADFE-9D6D11E69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326CA81A-2F9C-CEC8-E218-02ED61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ECFFDBF-C171-22DC-5D45-723EA0180374}"/>
              </a:ext>
            </a:extLst>
          </p:cNvPr>
          <p:cNvGrpSpPr/>
          <p:nvPr/>
        </p:nvGrpSpPr>
        <p:grpSpPr>
          <a:xfrm rot="5400000">
            <a:off x="3379460" y="3843646"/>
            <a:ext cx="7569636" cy="724099"/>
            <a:chOff x="-22424" y="7903801"/>
            <a:chExt cx="9270491" cy="886800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2F268907-BD9C-8624-9E67-AC56D0E8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46F12D8A-2AB7-707C-7D7D-3C2DD96FE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E45124B0-7E06-EB16-DCC7-60557B8CB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E07F3D6-47F5-F0E0-6DFB-E19512C0E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4D5F776-3AC8-F505-67AD-B54982C34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E2BCD8BF-01C4-75CF-70B9-B771D668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2DCC816F-78C6-247A-54B1-B76A8AC0E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27316418-778B-D1C4-CC0A-B620C8AC4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530E40E-2CDB-165D-54E2-D11AEBDA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B1FF697B-99B6-1476-2561-5D456DD7C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81DBE970-18D0-D25C-9B7E-26630FB7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92CE210-26EF-5A70-1FBE-1DB1B829B195}"/>
              </a:ext>
            </a:extLst>
          </p:cNvPr>
          <p:cNvGrpSpPr/>
          <p:nvPr/>
        </p:nvGrpSpPr>
        <p:grpSpPr>
          <a:xfrm rot="5400000">
            <a:off x="5943949" y="3843645"/>
            <a:ext cx="7569636" cy="724099"/>
            <a:chOff x="-22424" y="7903801"/>
            <a:chExt cx="9270491" cy="886800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0AC6F79C-373E-7409-B7E2-60DB004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7F536AE3-1980-1A7C-9909-0DC00F5AD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B5DD687C-73D1-B5F2-E18A-10EF33CD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01BB02E-C500-20B2-A175-F6358201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1BEED8D5-6C73-5DD7-2102-49BF8B3C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B542619-08A5-8DF5-90E1-984366269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7615B9DD-266C-C65A-BF21-2324F7A51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8DFE313-1130-BF2A-0E5C-92D506B30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369915-E11D-AA09-2C2D-BD07AE2A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A491EB9-FEF8-936A-D76A-08AEEE13C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A8D18F7C-3153-DBA2-F3D7-BEFD6D1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518E33A-5F98-B734-8817-C3246D559D90}"/>
              </a:ext>
            </a:extLst>
          </p:cNvPr>
          <p:cNvGrpSpPr/>
          <p:nvPr/>
        </p:nvGrpSpPr>
        <p:grpSpPr>
          <a:xfrm>
            <a:off x="7524746" y="3147399"/>
            <a:ext cx="7569636" cy="724099"/>
            <a:chOff x="-22424" y="7903801"/>
            <a:chExt cx="9270491" cy="8868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CC16768-22B8-3CED-C3C2-726E57085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57A28092-B5E0-2C05-E87F-96782E97C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C5D0D74-2A82-7FB9-BC05-2CEA138C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9599787-9C21-0D9B-7A10-82A97B9A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9C7427E0-CA20-1CA7-F743-6F492FD1F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5E72F9A-9C49-E061-0229-760CF7FAF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8770C72-1C83-40FD-C2FB-09790A88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02134DA0-F0FE-789F-527A-FDE510038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F302285-80B2-10E7-CB97-64895052D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181B3575-331A-87C3-7016-6826B45C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44E309F-E961-BCE3-A4B6-FE4CAF90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5DC6B7-4C56-4B69-ABC4-A2B2069869BF}"/>
              </a:ext>
            </a:extLst>
          </p:cNvPr>
          <p:cNvGrpSpPr/>
          <p:nvPr/>
        </p:nvGrpSpPr>
        <p:grpSpPr>
          <a:xfrm>
            <a:off x="-44890" y="3173035"/>
            <a:ext cx="7569636" cy="724099"/>
            <a:chOff x="-22424" y="7903801"/>
            <a:chExt cx="9270491" cy="88680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39030209-3A33-953F-029D-1BD0CE99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424" y="7903802"/>
              <a:ext cx="886799" cy="886799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04F1222-CC68-0A85-3F32-6A6EF0C59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0478" y="7903802"/>
              <a:ext cx="886799" cy="886799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A1D95127-5117-F30A-D036-8A01341A6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17277" y="7903802"/>
              <a:ext cx="886799" cy="886799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C7F3632-1DC2-3145-FE7A-305C2D60C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5568" y="7903802"/>
              <a:ext cx="886799" cy="88679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A8A6DEFF-9DD9-03B2-995F-8DD6A7B0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56978" y="7903802"/>
              <a:ext cx="886799" cy="886799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8092226-A63B-6EA0-3CC2-32767DB3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85269" y="7903802"/>
              <a:ext cx="886799" cy="886799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22930B8-4092-8DFE-E7B3-827426F04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31088" y="7903802"/>
              <a:ext cx="886799" cy="886799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E24299D8-26EC-14E8-5441-5D09B628F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59379" y="7903801"/>
              <a:ext cx="886799" cy="886799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AEBF3DE8-CDE7-F61C-18AE-A842941B9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46178" y="7903801"/>
              <a:ext cx="886799" cy="886799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8C95CB2-6335-6AE9-064C-2764A2E5F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2977" y="7903801"/>
              <a:ext cx="886799" cy="88679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5009DA1-BA89-0297-2014-FC75C6BE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61268" y="7903801"/>
              <a:ext cx="886799" cy="886799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11F4554-B0F6-D9AE-B0D3-2FD278CEAFA9}"/>
              </a:ext>
            </a:extLst>
          </p:cNvPr>
          <p:cNvSpPr/>
          <p:nvPr/>
        </p:nvSpPr>
        <p:spPr>
          <a:xfrm>
            <a:off x="-13944" y="-17550"/>
            <a:ext cx="12960350" cy="450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CARDS OWNED 15/20               TIME: ■■■■■■■□□□□□□□</a:t>
            </a:r>
            <a:r>
              <a:rPr lang="en-CA" sz="2400" dirty="0">
                <a:solidFill>
                  <a:srgbClr val="FF0000"/>
                </a:solidFill>
              </a:rPr>
              <a:t>■               </a:t>
            </a:r>
            <a:r>
              <a:rPr lang="en-CA" sz="2400" dirty="0">
                <a:solidFill>
                  <a:schemeClr val="bg1"/>
                </a:solidFill>
              </a:rPr>
              <a:t>MONEY: 23             VILLAGE LEVEL: 5</a:t>
            </a:r>
            <a:endParaRPr lang="en-CA" sz="24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E7B23A-50EF-A11A-2648-2D1C66B72B42}"/>
              </a:ext>
            </a:extLst>
          </p:cNvPr>
          <p:cNvGrpSpPr/>
          <p:nvPr/>
        </p:nvGrpSpPr>
        <p:grpSpPr>
          <a:xfrm>
            <a:off x="11800209" y="5855369"/>
            <a:ext cx="1160141" cy="624806"/>
            <a:chOff x="11528328" y="5855369"/>
            <a:chExt cx="1160141" cy="6248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8790D-AAB0-A711-1EB3-AB4EE1A07D78}"/>
                </a:ext>
              </a:extLst>
            </p:cNvPr>
            <p:cNvSpPr/>
            <p:nvPr/>
          </p:nvSpPr>
          <p:spPr>
            <a:xfrm>
              <a:off x="11528328" y="5855369"/>
              <a:ext cx="1160141" cy="62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5CA0732-EC87-CB9A-C442-94DE3C75C2D6}"/>
                </a:ext>
              </a:extLst>
            </p:cNvPr>
            <p:cNvSpPr/>
            <p:nvPr/>
          </p:nvSpPr>
          <p:spPr>
            <a:xfrm>
              <a:off x="11657143" y="6023392"/>
              <a:ext cx="818148" cy="28875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7F80C0F-FB32-D8D6-2B2F-6F60777C1327}"/>
              </a:ext>
            </a:extLst>
          </p:cNvPr>
          <p:cNvSpPr/>
          <p:nvPr/>
        </p:nvSpPr>
        <p:spPr>
          <a:xfrm>
            <a:off x="10462503" y="1988803"/>
            <a:ext cx="2497844" cy="1824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01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EF6B4E-EE59-6387-08C6-91DFCB68F7ED}"/>
              </a:ext>
            </a:extLst>
          </p:cNvPr>
          <p:cNvSpPr/>
          <p:nvPr/>
        </p:nvSpPr>
        <p:spPr>
          <a:xfrm rot="5400000">
            <a:off x="12006106" y="2553657"/>
            <a:ext cx="918826" cy="617790"/>
          </a:xfrm>
          <a:prstGeom prst="triangle">
            <a:avLst>
              <a:gd name="adj" fmla="val 518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8D5951-4266-E384-504A-A0BDBD4B6649}"/>
              </a:ext>
            </a:extLst>
          </p:cNvPr>
          <p:cNvGrpSpPr/>
          <p:nvPr/>
        </p:nvGrpSpPr>
        <p:grpSpPr>
          <a:xfrm>
            <a:off x="-3913300" y="-1559079"/>
            <a:ext cx="1142999" cy="1638281"/>
            <a:chOff x="-3320715" y="-1000607"/>
            <a:chExt cx="1142999" cy="16382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1F9AB9-A93A-5CC0-26AC-DC2EF8FA96D3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b="1" dirty="0"/>
                <a:t>Building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FCD46-590F-062B-C513-5467B17EA661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571C05-7BDB-A573-205F-8679D9B8CE74}"/>
              </a:ext>
            </a:extLst>
          </p:cNvPr>
          <p:cNvGrpSpPr/>
          <p:nvPr/>
        </p:nvGrpSpPr>
        <p:grpSpPr>
          <a:xfrm>
            <a:off x="15734392" y="-1403718"/>
            <a:ext cx="543761" cy="1824594"/>
            <a:chOff x="12416589" y="2327790"/>
            <a:chExt cx="543761" cy="18245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7A33D-571A-95AE-4100-2E5AA9BEE777}"/>
                </a:ext>
              </a:extLst>
            </p:cNvPr>
            <p:cNvSpPr/>
            <p:nvPr/>
          </p:nvSpPr>
          <p:spPr>
            <a:xfrm>
              <a:off x="12416589" y="2327790"/>
              <a:ext cx="543761" cy="18245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A6749CA-B451-B45E-767E-68DF59E7FCAF}"/>
                </a:ext>
              </a:extLst>
            </p:cNvPr>
            <p:cNvSpPr/>
            <p:nvPr/>
          </p:nvSpPr>
          <p:spPr>
            <a:xfrm rot="5400000">
              <a:off x="12255333" y="3079456"/>
              <a:ext cx="866273" cy="321262"/>
            </a:xfrm>
            <a:prstGeom prst="triangle">
              <a:avLst>
                <a:gd name="adj" fmla="val 5185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BEC578-9B2D-5FF6-5FC5-BB168ED2D797}"/>
              </a:ext>
            </a:extLst>
          </p:cNvPr>
          <p:cNvGrpSpPr/>
          <p:nvPr/>
        </p:nvGrpSpPr>
        <p:grpSpPr>
          <a:xfrm>
            <a:off x="15605577" y="774032"/>
            <a:ext cx="1160141" cy="624806"/>
            <a:chOff x="11528328" y="5855369"/>
            <a:chExt cx="1160141" cy="6248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07CF58-EF43-39B1-8789-52066305FBA1}"/>
                </a:ext>
              </a:extLst>
            </p:cNvPr>
            <p:cNvSpPr/>
            <p:nvPr/>
          </p:nvSpPr>
          <p:spPr>
            <a:xfrm>
              <a:off x="11528328" y="5855369"/>
              <a:ext cx="1160141" cy="62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7732084-D87A-C979-E83E-E2BD616911C9}"/>
                </a:ext>
              </a:extLst>
            </p:cNvPr>
            <p:cNvSpPr/>
            <p:nvPr/>
          </p:nvSpPr>
          <p:spPr>
            <a:xfrm>
              <a:off x="11657143" y="6023392"/>
              <a:ext cx="818148" cy="28875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C2EAC1-BB32-C930-66DE-9D7219A77635}"/>
              </a:ext>
            </a:extLst>
          </p:cNvPr>
          <p:cNvGrpSpPr/>
          <p:nvPr/>
        </p:nvGrpSpPr>
        <p:grpSpPr>
          <a:xfrm>
            <a:off x="-3885416" y="468124"/>
            <a:ext cx="1142999" cy="1638281"/>
            <a:chOff x="-3320715" y="-1000607"/>
            <a:chExt cx="1142999" cy="16382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08E4A3-EBBC-C7E3-A899-908A58D3A372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Animal</a:t>
              </a:r>
            </a:p>
            <a:p>
              <a:pPr algn="ctr"/>
              <a:endParaRPr lang="en-CA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11A874-49A7-74BE-D12B-9FFFAF86164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AF780F-0F22-41F4-BF52-D83A8911E39E}"/>
              </a:ext>
            </a:extLst>
          </p:cNvPr>
          <p:cNvGrpSpPr/>
          <p:nvPr/>
        </p:nvGrpSpPr>
        <p:grpSpPr>
          <a:xfrm>
            <a:off x="-3913302" y="2448943"/>
            <a:ext cx="1142999" cy="1638281"/>
            <a:chOff x="-3320715" y="-1000607"/>
            <a:chExt cx="1142999" cy="16382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D4DDFB-207C-81E9-BCE9-F46F0DA89086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Weapon</a:t>
              </a:r>
            </a:p>
            <a:p>
              <a:pPr algn="ctr"/>
              <a:endParaRPr lang="en-CA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314833-5FAF-C99C-ED0F-C61680B22646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9FCF6A-55C8-032D-655F-7EEA5D7AC74A}"/>
              </a:ext>
            </a:extLst>
          </p:cNvPr>
          <p:cNvGrpSpPr/>
          <p:nvPr/>
        </p:nvGrpSpPr>
        <p:grpSpPr>
          <a:xfrm>
            <a:off x="-3884637" y="4539384"/>
            <a:ext cx="1142999" cy="1638281"/>
            <a:chOff x="-3320715" y="-1000607"/>
            <a:chExt cx="1142999" cy="163828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D2E98C-A8BD-3755-A613-583DEBDB88BB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Villagers</a:t>
              </a:r>
            </a:p>
            <a:p>
              <a:pPr algn="ctr"/>
              <a:endParaRPr lang="en-CA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1D78A5-FAD3-F538-1ABA-F3FD64BF04D4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E74729-B2F0-0D0A-0531-7B1F9BA5B809}"/>
              </a:ext>
            </a:extLst>
          </p:cNvPr>
          <p:cNvGrpSpPr/>
          <p:nvPr/>
        </p:nvGrpSpPr>
        <p:grpSpPr>
          <a:xfrm>
            <a:off x="-3885418" y="6605190"/>
            <a:ext cx="1142999" cy="1638281"/>
            <a:chOff x="-3320715" y="-1000607"/>
            <a:chExt cx="1142999" cy="163828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BE346B6-FD12-769F-56E6-9D1D60363A09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B28FFA-768F-E2D4-FFAF-E09B76CFFD4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D23988-F028-0B7D-364A-CEF9D115B852}"/>
              </a:ext>
            </a:extLst>
          </p:cNvPr>
          <p:cNvSpPr txBox="1"/>
          <p:nvPr/>
        </p:nvSpPr>
        <p:spPr>
          <a:xfrm>
            <a:off x="10534058" y="2406570"/>
            <a:ext cx="15120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/>
              <a:t>START</a:t>
            </a:r>
          </a:p>
          <a:p>
            <a:pPr algn="ctr"/>
            <a:r>
              <a:rPr lang="en-CA" sz="2800" b="1" dirty="0"/>
              <a:t>EXPLORE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4DE6B6-F477-85C9-E53B-257A5812955D}"/>
              </a:ext>
            </a:extLst>
          </p:cNvPr>
          <p:cNvSpPr/>
          <p:nvPr/>
        </p:nvSpPr>
        <p:spPr>
          <a:xfrm>
            <a:off x="-13947" y="432462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Building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C8DCCD5-5BF1-9E1A-106C-90657DEB4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 t="21794" r="10996" b="5738"/>
          <a:stretch/>
        </p:blipFill>
        <p:spPr>
          <a:xfrm>
            <a:off x="72945" y="882473"/>
            <a:ext cx="1769396" cy="224497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0EE58A8-B469-D75E-937F-0CFAA117554D}"/>
              </a:ext>
            </a:extLst>
          </p:cNvPr>
          <p:cNvSpPr/>
          <p:nvPr/>
        </p:nvSpPr>
        <p:spPr>
          <a:xfrm>
            <a:off x="2445568" y="432462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Potion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BC4A90-C69B-EA85-60D1-8D57D64D86AE}"/>
              </a:ext>
            </a:extLst>
          </p:cNvPr>
          <p:cNvSpPr/>
          <p:nvPr/>
        </p:nvSpPr>
        <p:spPr>
          <a:xfrm>
            <a:off x="4931089" y="420876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Food 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12E563-E59D-141A-64D0-955424709576}"/>
              </a:ext>
            </a:extLst>
          </p:cNvPr>
          <p:cNvSpPr/>
          <p:nvPr/>
        </p:nvSpPr>
        <p:spPr>
          <a:xfrm>
            <a:off x="7416610" y="420876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62E7621-D60F-F969-299E-54506B3BC4B0}"/>
              </a:ext>
            </a:extLst>
          </p:cNvPr>
          <p:cNvSpPr/>
          <p:nvPr/>
        </p:nvSpPr>
        <p:spPr>
          <a:xfrm>
            <a:off x="2445568" y="3764156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926025-CCDB-43C6-8B65-DCE78545D3FE}"/>
              </a:ext>
            </a:extLst>
          </p:cNvPr>
          <p:cNvSpPr/>
          <p:nvPr/>
        </p:nvSpPr>
        <p:spPr>
          <a:xfrm>
            <a:off x="4931088" y="3757216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6AC127-3E76-17E4-1ABF-D523A7E9081B}"/>
              </a:ext>
            </a:extLst>
          </p:cNvPr>
          <p:cNvSpPr/>
          <p:nvPr/>
        </p:nvSpPr>
        <p:spPr>
          <a:xfrm>
            <a:off x="7416610" y="3758431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49" name="Picture 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149E25D-5A88-1593-FC10-2D7D87A3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24571" r="10788" b="5842"/>
          <a:stretch/>
        </p:blipFill>
        <p:spPr>
          <a:xfrm>
            <a:off x="5071878" y="959270"/>
            <a:ext cx="1670352" cy="2140883"/>
          </a:xfrm>
          <a:prstGeom prst="rect">
            <a:avLst/>
          </a:prstGeom>
        </p:spPr>
      </p:pic>
      <p:pic>
        <p:nvPicPr>
          <p:cNvPr id="47" name="Picture 46" descr="Text&#10;&#10;Description automatically generated with medium confidence">
            <a:extLst>
              <a:ext uri="{FF2B5EF4-FFF2-40B4-BE49-F238E27FC236}">
                <a16:creationId xmlns:a16="http://schemas.microsoft.com/office/drawing/2014/main" id="{470E15EB-D816-B7E0-3CC4-DC90EDF6C1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21631" r="9309" b="3920"/>
          <a:stretch/>
        </p:blipFill>
        <p:spPr>
          <a:xfrm>
            <a:off x="2561916" y="909769"/>
            <a:ext cx="1745238" cy="2195042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1BBB866D-134D-71C2-2DED-F02F31CD2E0D}"/>
              </a:ext>
            </a:extLst>
          </p:cNvPr>
          <p:cNvSpPr/>
          <p:nvPr/>
        </p:nvSpPr>
        <p:spPr>
          <a:xfrm>
            <a:off x="-22424" y="3764156"/>
            <a:ext cx="1951929" cy="274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Weapon</a:t>
            </a:r>
          </a:p>
        </p:txBody>
      </p:sp>
      <p:pic>
        <p:nvPicPr>
          <p:cNvPr id="87" name="Picture 86" descr="Text&#10;&#10;Description automatically generated">
            <a:extLst>
              <a:ext uri="{FF2B5EF4-FFF2-40B4-BE49-F238E27FC236}">
                <a16:creationId xmlns:a16="http://schemas.microsoft.com/office/drawing/2014/main" id="{D0F060A8-EA6E-A57F-667F-4D1DFF35AE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25082" r="9764" b="4933"/>
          <a:stretch/>
        </p:blipFill>
        <p:spPr>
          <a:xfrm>
            <a:off x="95384" y="4281956"/>
            <a:ext cx="1733265" cy="2153135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B5D76390-5EA9-4D69-8BA7-12E0DF680165}"/>
              </a:ext>
            </a:extLst>
          </p:cNvPr>
          <p:cNvSpPr/>
          <p:nvPr/>
        </p:nvSpPr>
        <p:spPr>
          <a:xfrm>
            <a:off x="14019473" y="-1"/>
            <a:ext cx="1349462" cy="648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600" dirty="0"/>
              <a:t>参考高度</a:t>
            </a:r>
            <a:endParaRPr lang="en-CA" sz="36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14D781E-AF3B-C6EC-D4D0-4747636954A8}"/>
              </a:ext>
            </a:extLst>
          </p:cNvPr>
          <p:cNvSpPr/>
          <p:nvPr/>
        </p:nvSpPr>
        <p:spPr>
          <a:xfrm>
            <a:off x="-13944" y="-2240775"/>
            <a:ext cx="12946406" cy="88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参考宽度</a:t>
            </a:r>
            <a:endParaRPr lang="en-CA" sz="3200" dirty="0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5B2350CC-E5A6-0559-CB5A-68BDAC21E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12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8983" y="488534"/>
            <a:ext cx="458514" cy="395379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F7068BF0-887B-04E8-3519-8688FB156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12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4651" y="465093"/>
            <a:ext cx="458514" cy="3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7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A picture containing text&#10;&#10;Description automatically generated">
            <a:extLst>
              <a:ext uri="{FF2B5EF4-FFF2-40B4-BE49-F238E27FC236}">
                <a16:creationId xmlns:a16="http://schemas.microsoft.com/office/drawing/2014/main" id="{79A2AB1E-9F2D-8E66-67B7-11081FF6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960350" cy="6492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F4554-B0F6-D9AE-B0D3-2FD278CEAFA9}"/>
              </a:ext>
            </a:extLst>
          </p:cNvPr>
          <p:cNvSpPr/>
          <p:nvPr/>
        </p:nvSpPr>
        <p:spPr>
          <a:xfrm>
            <a:off x="-13944" y="-17550"/>
            <a:ext cx="12960350" cy="450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CARDS OWNED 15/20               TIME: ■■■■■■■□□□□□□□</a:t>
            </a:r>
            <a:r>
              <a:rPr lang="en-CA" sz="2400" dirty="0">
                <a:solidFill>
                  <a:srgbClr val="FF0000"/>
                </a:solidFill>
              </a:rPr>
              <a:t>■               </a:t>
            </a:r>
            <a:r>
              <a:rPr lang="en-CA" sz="2400" dirty="0">
                <a:solidFill>
                  <a:schemeClr val="bg1"/>
                </a:solidFill>
              </a:rPr>
              <a:t>MONEY: 23             VILLAGE LEVEL: 5</a:t>
            </a:r>
            <a:endParaRPr lang="en-CA" sz="2400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571C05-7BDB-A573-205F-8679D9B8CE74}"/>
              </a:ext>
            </a:extLst>
          </p:cNvPr>
          <p:cNvGrpSpPr/>
          <p:nvPr/>
        </p:nvGrpSpPr>
        <p:grpSpPr>
          <a:xfrm>
            <a:off x="15734392" y="-1403718"/>
            <a:ext cx="543761" cy="1824594"/>
            <a:chOff x="12416589" y="2327790"/>
            <a:chExt cx="543761" cy="18245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7A33D-571A-95AE-4100-2E5AA9BEE777}"/>
                </a:ext>
              </a:extLst>
            </p:cNvPr>
            <p:cNvSpPr/>
            <p:nvPr/>
          </p:nvSpPr>
          <p:spPr>
            <a:xfrm>
              <a:off x="12416589" y="2327790"/>
              <a:ext cx="543761" cy="18245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A6749CA-B451-B45E-767E-68DF59E7FCAF}"/>
                </a:ext>
              </a:extLst>
            </p:cNvPr>
            <p:cNvSpPr/>
            <p:nvPr/>
          </p:nvSpPr>
          <p:spPr>
            <a:xfrm rot="5400000">
              <a:off x="12255333" y="3079456"/>
              <a:ext cx="866273" cy="321262"/>
            </a:xfrm>
            <a:prstGeom prst="triangle">
              <a:avLst>
                <a:gd name="adj" fmla="val 5185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BEC578-9B2D-5FF6-5FC5-BB168ED2D797}"/>
              </a:ext>
            </a:extLst>
          </p:cNvPr>
          <p:cNvGrpSpPr/>
          <p:nvPr/>
        </p:nvGrpSpPr>
        <p:grpSpPr>
          <a:xfrm>
            <a:off x="15605577" y="774032"/>
            <a:ext cx="1160141" cy="624806"/>
            <a:chOff x="11528328" y="5855369"/>
            <a:chExt cx="1160141" cy="6248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07CF58-EF43-39B1-8789-52066305FBA1}"/>
                </a:ext>
              </a:extLst>
            </p:cNvPr>
            <p:cNvSpPr/>
            <p:nvPr/>
          </p:nvSpPr>
          <p:spPr>
            <a:xfrm>
              <a:off x="11528328" y="5855369"/>
              <a:ext cx="1160141" cy="62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7732084-D87A-C979-E83E-E2BD616911C9}"/>
                </a:ext>
              </a:extLst>
            </p:cNvPr>
            <p:cNvSpPr/>
            <p:nvPr/>
          </p:nvSpPr>
          <p:spPr>
            <a:xfrm>
              <a:off x="11657143" y="6023392"/>
              <a:ext cx="818148" cy="28875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C2EAC1-BB32-C930-66DE-9D7219A77635}"/>
              </a:ext>
            </a:extLst>
          </p:cNvPr>
          <p:cNvGrpSpPr/>
          <p:nvPr/>
        </p:nvGrpSpPr>
        <p:grpSpPr>
          <a:xfrm>
            <a:off x="-3885416" y="468124"/>
            <a:ext cx="1142999" cy="1638281"/>
            <a:chOff x="-3320715" y="-1000607"/>
            <a:chExt cx="1142999" cy="16382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08E4A3-EBBC-C7E3-A899-908A58D3A372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Animal</a:t>
              </a:r>
            </a:p>
            <a:p>
              <a:pPr algn="ctr"/>
              <a:endParaRPr lang="en-CA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11A874-49A7-74BE-D12B-9FFFAF86164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AF780F-0F22-41F4-BF52-D83A8911E39E}"/>
              </a:ext>
            </a:extLst>
          </p:cNvPr>
          <p:cNvGrpSpPr/>
          <p:nvPr/>
        </p:nvGrpSpPr>
        <p:grpSpPr>
          <a:xfrm>
            <a:off x="-3849321" y="2473578"/>
            <a:ext cx="1142999" cy="1638281"/>
            <a:chOff x="-3320715" y="-1000607"/>
            <a:chExt cx="1142999" cy="16382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D4DDFB-207C-81E9-BCE9-F46F0DA89086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Weapon</a:t>
              </a:r>
            </a:p>
            <a:p>
              <a:pPr algn="ctr"/>
              <a:endParaRPr lang="en-CA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314833-5FAF-C99C-ED0F-C61680B22646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9FCF6A-55C8-032D-655F-7EEA5D7AC74A}"/>
              </a:ext>
            </a:extLst>
          </p:cNvPr>
          <p:cNvGrpSpPr/>
          <p:nvPr/>
        </p:nvGrpSpPr>
        <p:grpSpPr>
          <a:xfrm>
            <a:off x="-3817782" y="4539384"/>
            <a:ext cx="1142999" cy="1638281"/>
            <a:chOff x="-3320715" y="-1000607"/>
            <a:chExt cx="1142999" cy="163828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D2E98C-A8BD-3755-A613-583DEBDB88BB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Villagers</a:t>
              </a:r>
            </a:p>
            <a:p>
              <a:pPr algn="ctr"/>
              <a:endParaRPr lang="en-CA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1D78A5-FAD3-F538-1ABA-F3FD64BF04D4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E74729-B2F0-0D0A-0531-7B1F9BA5B809}"/>
              </a:ext>
            </a:extLst>
          </p:cNvPr>
          <p:cNvGrpSpPr/>
          <p:nvPr/>
        </p:nvGrpSpPr>
        <p:grpSpPr>
          <a:xfrm>
            <a:off x="-3817784" y="6605190"/>
            <a:ext cx="1142999" cy="1638281"/>
            <a:chOff x="-3320715" y="-1000607"/>
            <a:chExt cx="1142999" cy="163828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BE346B6-FD12-769F-56E6-9D1D60363A09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/>
                <a:t>Resource</a:t>
              </a:r>
            </a:p>
            <a:p>
              <a:pPr algn="ctr"/>
              <a:endParaRPr lang="en-CA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B28FFA-768F-E2D4-FFAF-E09B76CFFD4D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54E4AF-4D60-1BB2-A1E9-2DC388DA6F74}"/>
              </a:ext>
            </a:extLst>
          </p:cNvPr>
          <p:cNvSpPr/>
          <p:nvPr/>
        </p:nvSpPr>
        <p:spPr>
          <a:xfrm>
            <a:off x="1175096" y="1167301"/>
            <a:ext cx="6755435" cy="26125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63000"/>
                </a:schemeClr>
              </a:gs>
              <a:gs pos="50000">
                <a:schemeClr val="accent1">
                  <a:tint val="44500"/>
                  <a:satMod val="160000"/>
                  <a:alpha val="63000"/>
                </a:schemeClr>
              </a:gs>
              <a:gs pos="100000">
                <a:schemeClr val="accent1">
                  <a:tint val="23500"/>
                  <a:satMod val="160000"/>
                  <a:alpha val="92000"/>
                </a:schemeClr>
              </a:gs>
            </a:gsLst>
            <a:lin ang="8100000" scaled="1"/>
            <a:tileRect/>
          </a:gradFill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</a:rPr>
              <a:t>MERGE CARDS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F7EE9EC-C99F-D1E2-91DB-F5C08E2C3691}"/>
              </a:ext>
            </a:extLst>
          </p:cNvPr>
          <p:cNvSpPr/>
          <p:nvPr/>
        </p:nvSpPr>
        <p:spPr>
          <a:xfrm>
            <a:off x="8188657" y="2176281"/>
            <a:ext cx="876432" cy="6739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EE9F2E-FB1D-D7F0-AAE0-7EC23DD1BCD8}"/>
              </a:ext>
            </a:extLst>
          </p:cNvPr>
          <p:cNvGrpSpPr/>
          <p:nvPr/>
        </p:nvGrpSpPr>
        <p:grpSpPr>
          <a:xfrm>
            <a:off x="9312548" y="1146944"/>
            <a:ext cx="1878896" cy="2693056"/>
            <a:chOff x="-3320716" y="-1012991"/>
            <a:chExt cx="1142999" cy="16382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75B1BF5-2C30-E272-7D74-37B16D590898}"/>
                </a:ext>
              </a:extLst>
            </p:cNvPr>
            <p:cNvSpPr/>
            <p:nvPr/>
          </p:nvSpPr>
          <p:spPr>
            <a:xfrm>
              <a:off x="-3320716" y="-1012991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b="1" dirty="0"/>
                <a:t>Unknown Card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A9142C-01CB-FDF8-CAF3-5437DFF19CE1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C4ED653-87F9-D599-7710-418087D3BC6B}"/>
              </a:ext>
            </a:extLst>
          </p:cNvPr>
          <p:cNvSpPr/>
          <p:nvPr/>
        </p:nvSpPr>
        <p:spPr>
          <a:xfrm>
            <a:off x="-4561" y="3993810"/>
            <a:ext cx="12980585" cy="30393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E7B23A-50EF-A11A-2648-2D1C66B72B42}"/>
              </a:ext>
            </a:extLst>
          </p:cNvPr>
          <p:cNvGrpSpPr/>
          <p:nvPr/>
        </p:nvGrpSpPr>
        <p:grpSpPr>
          <a:xfrm rot="10800000">
            <a:off x="11562288" y="3451264"/>
            <a:ext cx="997420" cy="537171"/>
            <a:chOff x="11528328" y="5855369"/>
            <a:chExt cx="1160141" cy="6248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8790D-AAB0-A711-1EB3-AB4EE1A07D78}"/>
                </a:ext>
              </a:extLst>
            </p:cNvPr>
            <p:cNvSpPr/>
            <p:nvPr/>
          </p:nvSpPr>
          <p:spPr>
            <a:xfrm>
              <a:off x="11528328" y="5855369"/>
              <a:ext cx="1160141" cy="62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5CA0732-EC87-CB9A-C442-94DE3C75C2D6}"/>
                </a:ext>
              </a:extLst>
            </p:cNvPr>
            <p:cNvSpPr/>
            <p:nvPr/>
          </p:nvSpPr>
          <p:spPr>
            <a:xfrm>
              <a:off x="11657143" y="6023392"/>
              <a:ext cx="818148" cy="28875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147D4E-1442-823E-6B78-4F0783294402}"/>
              </a:ext>
            </a:extLst>
          </p:cNvPr>
          <p:cNvGrpSpPr/>
          <p:nvPr/>
        </p:nvGrpSpPr>
        <p:grpSpPr>
          <a:xfrm>
            <a:off x="-3817784" y="-1445282"/>
            <a:ext cx="1142999" cy="1638281"/>
            <a:chOff x="-3320715" y="-1000607"/>
            <a:chExt cx="1142999" cy="16382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6B2E0-DCC7-25E1-945E-8C5626379103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b="1" dirty="0"/>
                <a:t>Building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3A8144-D7A4-F0DE-6932-C9ACCF3B5D3E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174B0C-5345-DB6E-336E-04CECDC76E1A}"/>
              </a:ext>
            </a:extLst>
          </p:cNvPr>
          <p:cNvGrpSpPr/>
          <p:nvPr/>
        </p:nvGrpSpPr>
        <p:grpSpPr>
          <a:xfrm>
            <a:off x="501510" y="4391682"/>
            <a:ext cx="1565336" cy="2243625"/>
            <a:chOff x="-3320715" y="-1000607"/>
            <a:chExt cx="1142999" cy="16382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32B052E-AF56-E3DA-E433-1914D0046212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800" b="1" dirty="0"/>
                <a:t>Known A</a:t>
              </a:r>
            </a:p>
            <a:p>
              <a:pPr algn="ctr"/>
              <a:endParaRPr lang="en-CA" b="1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46F432-E8FE-405F-30F0-9201CB222192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5400" b="1" dirty="0"/>
                <a:t>A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D2EF267-AE71-0D51-E3B8-53EAAF1F6A58}"/>
              </a:ext>
            </a:extLst>
          </p:cNvPr>
          <p:cNvGrpSpPr/>
          <p:nvPr/>
        </p:nvGrpSpPr>
        <p:grpSpPr>
          <a:xfrm>
            <a:off x="2412487" y="4400960"/>
            <a:ext cx="1565336" cy="2243625"/>
            <a:chOff x="-3320715" y="-1000607"/>
            <a:chExt cx="1142999" cy="16382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A495531-8B90-76A2-9341-7B53B7F4040D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800" b="1" dirty="0"/>
                <a:t>Known B</a:t>
              </a:r>
            </a:p>
            <a:p>
              <a:pPr algn="ctr"/>
              <a:endParaRPr lang="en-CA" b="1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3025521-C010-8822-9D15-4961AC3E81DB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5400" b="1" dirty="0"/>
                <a:t>B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D2F43C-A45A-1B38-0A22-DF7644CC07B1}"/>
              </a:ext>
            </a:extLst>
          </p:cNvPr>
          <p:cNvGrpSpPr/>
          <p:nvPr/>
        </p:nvGrpSpPr>
        <p:grpSpPr>
          <a:xfrm>
            <a:off x="4313518" y="4395105"/>
            <a:ext cx="1565336" cy="2243625"/>
            <a:chOff x="-3320715" y="-1000607"/>
            <a:chExt cx="1142999" cy="163828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8CD561-00C1-28E8-69E8-175B396223C4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800" b="1" dirty="0"/>
                <a:t>Known C</a:t>
              </a:r>
              <a:r>
                <a:rPr lang="en-US" altLang="zh-CN" sz="1800" b="1" dirty="0"/>
                <a:t> </a:t>
              </a:r>
              <a:endParaRPr lang="en-US" altLang="zh-CN" b="1" dirty="0"/>
            </a:p>
            <a:p>
              <a:pPr algn="ctr"/>
              <a:endParaRPr lang="en-CA" b="1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2711632-868C-3A9A-75A9-0D0228D5E103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5400" b="1" dirty="0"/>
                <a:t>C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0BE490-DB20-BEA9-E1A2-A7D835F17F17}"/>
              </a:ext>
            </a:extLst>
          </p:cNvPr>
          <p:cNvGrpSpPr/>
          <p:nvPr/>
        </p:nvGrpSpPr>
        <p:grpSpPr>
          <a:xfrm>
            <a:off x="6238436" y="4407974"/>
            <a:ext cx="1565336" cy="2243625"/>
            <a:chOff x="-3320715" y="-1000607"/>
            <a:chExt cx="1142999" cy="163828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0DC0BA5-529A-D30D-1F78-13ADE9E98D07}"/>
                </a:ext>
              </a:extLst>
            </p:cNvPr>
            <p:cNvSpPr/>
            <p:nvPr/>
          </p:nvSpPr>
          <p:spPr>
            <a:xfrm>
              <a:off x="-3320715" y="-1000607"/>
              <a:ext cx="1142999" cy="163828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800" b="1" dirty="0"/>
                <a:t>Known D</a:t>
              </a:r>
            </a:p>
            <a:p>
              <a:pPr algn="ctr"/>
              <a:endParaRPr lang="en-CA" b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60A8A44-2374-B117-1243-F206BE485634}"/>
                </a:ext>
              </a:extLst>
            </p:cNvPr>
            <p:cNvSpPr/>
            <p:nvPr/>
          </p:nvSpPr>
          <p:spPr>
            <a:xfrm>
              <a:off x="-3221456" y="-690018"/>
              <a:ext cx="944479" cy="1252536"/>
            </a:xfrm>
            <a:prstGeom prst="rect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5400" b="1" dirty="0"/>
                <a:t>D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9701EBB-DE81-A5C4-A475-2EDF2FAD10C4}"/>
              </a:ext>
            </a:extLst>
          </p:cNvPr>
          <p:cNvSpPr/>
          <p:nvPr/>
        </p:nvSpPr>
        <p:spPr>
          <a:xfrm>
            <a:off x="14019473" y="-1"/>
            <a:ext cx="1349462" cy="648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600" dirty="0"/>
              <a:t>参考高度</a:t>
            </a:r>
            <a:endParaRPr lang="en-CA" sz="3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0BB9BA-F0E2-D2DE-7ECC-8D5CB57AC559}"/>
              </a:ext>
            </a:extLst>
          </p:cNvPr>
          <p:cNvSpPr/>
          <p:nvPr/>
        </p:nvSpPr>
        <p:spPr>
          <a:xfrm>
            <a:off x="-13944" y="-2240775"/>
            <a:ext cx="12946406" cy="88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参考宽度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879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36248-2325-179B-FCB6-2A350CBB191D}"/>
              </a:ext>
            </a:extLst>
          </p:cNvPr>
          <p:cNvSpPr/>
          <p:nvPr/>
        </p:nvSpPr>
        <p:spPr>
          <a:xfrm>
            <a:off x="-13944" y="-17550"/>
            <a:ext cx="12960350" cy="450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COIN: 20</a:t>
            </a:r>
            <a:r>
              <a:rPr lang="en-CA" sz="2800" dirty="0"/>
              <a:t>                                  Village ■■■■■■■□□□□□□□</a:t>
            </a:r>
            <a:r>
              <a:rPr lang="en-CA" sz="2800" dirty="0">
                <a:solidFill>
                  <a:srgbClr val="FF0000"/>
                </a:solidFill>
              </a:rPr>
              <a:t>■ BOSS             </a:t>
            </a:r>
            <a:r>
              <a:rPr lang="en-CA" sz="2800" dirty="0">
                <a:solidFill>
                  <a:schemeClr val="bg1"/>
                </a:solidFill>
              </a:rPr>
              <a:t>HEALTH: ♥♥♥♡♡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F1960-FBE1-BB8A-95EB-594556ABC6AB}"/>
              </a:ext>
            </a:extLst>
          </p:cNvPr>
          <p:cNvSpPr/>
          <p:nvPr/>
        </p:nvSpPr>
        <p:spPr>
          <a:xfrm>
            <a:off x="10263117" y="5836658"/>
            <a:ext cx="2697234" cy="624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600" b="1" dirty="0"/>
              <a:t>19 / 25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E2496B1-C064-378A-D3FF-2EB4AD868C15}"/>
              </a:ext>
            </a:extLst>
          </p:cNvPr>
          <p:cNvSpPr/>
          <p:nvPr/>
        </p:nvSpPr>
        <p:spPr>
          <a:xfrm>
            <a:off x="11945617" y="5964160"/>
            <a:ext cx="818148" cy="28875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490B1C-A46E-639A-0CDC-8D52EDDDB1F2}"/>
              </a:ext>
            </a:extLst>
          </p:cNvPr>
          <p:cNvGrpSpPr/>
          <p:nvPr/>
        </p:nvGrpSpPr>
        <p:grpSpPr>
          <a:xfrm>
            <a:off x="15605577" y="774032"/>
            <a:ext cx="1160141" cy="624806"/>
            <a:chOff x="11528328" y="5855369"/>
            <a:chExt cx="1160141" cy="6248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ADAF0-50BF-160E-9B82-8C247B5DD2BD}"/>
                </a:ext>
              </a:extLst>
            </p:cNvPr>
            <p:cNvSpPr/>
            <p:nvPr/>
          </p:nvSpPr>
          <p:spPr>
            <a:xfrm>
              <a:off x="11528328" y="5855369"/>
              <a:ext cx="1160141" cy="62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01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06E5477-FD58-E0B1-39FE-CC87C8820240}"/>
                </a:ext>
              </a:extLst>
            </p:cNvPr>
            <p:cNvSpPr/>
            <p:nvPr/>
          </p:nvSpPr>
          <p:spPr>
            <a:xfrm>
              <a:off x="11657143" y="6023392"/>
              <a:ext cx="818148" cy="28875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2730595-57C5-6D7A-FF8E-53DA86837941}"/>
              </a:ext>
            </a:extLst>
          </p:cNvPr>
          <p:cNvSpPr/>
          <p:nvPr/>
        </p:nvSpPr>
        <p:spPr>
          <a:xfrm>
            <a:off x="14019473" y="-1"/>
            <a:ext cx="1349462" cy="648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600" dirty="0"/>
              <a:t>参考高度</a:t>
            </a:r>
            <a:endParaRPr lang="en-CA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65FA5-A416-1224-78D0-51B0B36A5454}"/>
              </a:ext>
            </a:extLst>
          </p:cNvPr>
          <p:cNvSpPr/>
          <p:nvPr/>
        </p:nvSpPr>
        <p:spPr>
          <a:xfrm>
            <a:off x="-13944" y="-2240775"/>
            <a:ext cx="12946406" cy="88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参考宽度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594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36248-2325-179B-FCB6-2A350CBB191D}"/>
              </a:ext>
            </a:extLst>
          </p:cNvPr>
          <p:cNvSpPr/>
          <p:nvPr/>
        </p:nvSpPr>
        <p:spPr>
          <a:xfrm>
            <a:off x="-13944" y="-17550"/>
            <a:ext cx="12960350" cy="450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COIN: 20</a:t>
            </a:r>
            <a:r>
              <a:rPr lang="en-CA" sz="2800" dirty="0"/>
              <a:t>                                  Village ■■■■■■■□□□□□□□</a:t>
            </a:r>
            <a:r>
              <a:rPr lang="en-CA" sz="2800" dirty="0">
                <a:solidFill>
                  <a:srgbClr val="FF0000"/>
                </a:solidFill>
              </a:rPr>
              <a:t>■ BOSS             </a:t>
            </a:r>
            <a:r>
              <a:rPr lang="en-CA" sz="2800" dirty="0">
                <a:solidFill>
                  <a:schemeClr val="bg1"/>
                </a:solidFill>
              </a:rPr>
              <a:t>HEALTH: ♥♥♥♡♡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E2496B1-C064-378A-D3FF-2EB4AD868C15}"/>
              </a:ext>
            </a:extLst>
          </p:cNvPr>
          <p:cNvSpPr/>
          <p:nvPr/>
        </p:nvSpPr>
        <p:spPr>
          <a:xfrm>
            <a:off x="11850081" y="5964160"/>
            <a:ext cx="818148" cy="28875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40E80B-C396-C74C-6E5D-7388AA78244F}"/>
              </a:ext>
            </a:extLst>
          </p:cNvPr>
          <p:cNvGrpSpPr/>
          <p:nvPr/>
        </p:nvGrpSpPr>
        <p:grpSpPr>
          <a:xfrm>
            <a:off x="-29105" y="575713"/>
            <a:ext cx="1731856" cy="1705898"/>
            <a:chOff x="15109481" y="2469992"/>
            <a:chExt cx="1565336" cy="2243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DCE0AC-CCEC-D311-8E59-477252D9325E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8B60EA3-3503-9E55-50F2-F29F98DFB2F0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A5BE963-1DEF-0995-4016-146415F8F893}"/>
              </a:ext>
            </a:extLst>
          </p:cNvPr>
          <p:cNvGrpSpPr/>
          <p:nvPr/>
        </p:nvGrpSpPr>
        <p:grpSpPr>
          <a:xfrm>
            <a:off x="-29105" y="4274011"/>
            <a:ext cx="1731856" cy="1705898"/>
            <a:chOff x="15109481" y="2469992"/>
            <a:chExt cx="1565336" cy="224362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C70FEEB-C48C-7285-E698-3483F8E4EEBC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5C0BA729-04E9-EE6D-C107-08D43207FBB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AACDA8E-1A95-2352-13F0-3D1535E2E6A8}"/>
              </a:ext>
            </a:extLst>
          </p:cNvPr>
          <p:cNvGrpSpPr/>
          <p:nvPr/>
        </p:nvGrpSpPr>
        <p:grpSpPr>
          <a:xfrm>
            <a:off x="1856095" y="575713"/>
            <a:ext cx="1731856" cy="1705898"/>
            <a:chOff x="15109481" y="2469992"/>
            <a:chExt cx="1565336" cy="2243625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0CFECD-FAE9-E423-7BE1-2FE4DF665CB5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9BE31E13-7D64-6897-574F-2CB1E24F5F77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215AB36-655C-01E8-98B0-B3A17D824A8D}"/>
              </a:ext>
            </a:extLst>
          </p:cNvPr>
          <p:cNvGrpSpPr/>
          <p:nvPr/>
        </p:nvGrpSpPr>
        <p:grpSpPr>
          <a:xfrm>
            <a:off x="1856095" y="4274011"/>
            <a:ext cx="1731856" cy="1705898"/>
            <a:chOff x="15109481" y="2469992"/>
            <a:chExt cx="1565336" cy="224362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762277E-9346-8699-72EB-4335CD621F21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18D8310D-D065-23CB-2B16-91DCBD2EC1AB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2FEA8F6-59CF-4C24-3D4F-BBEC46301E6C}"/>
              </a:ext>
            </a:extLst>
          </p:cNvPr>
          <p:cNvGrpSpPr/>
          <p:nvPr/>
        </p:nvGrpSpPr>
        <p:grpSpPr>
          <a:xfrm>
            <a:off x="3741295" y="559964"/>
            <a:ext cx="1731856" cy="1705898"/>
            <a:chOff x="15109481" y="2469992"/>
            <a:chExt cx="1565336" cy="2243625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7277682-D5BD-801A-FA04-0D4C960E0051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F705A994-1DF8-9E5D-36FB-2E3580D36841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0E7FC53-3D26-82C5-DF8D-4F42F3E57772}"/>
              </a:ext>
            </a:extLst>
          </p:cNvPr>
          <p:cNvGrpSpPr/>
          <p:nvPr/>
        </p:nvGrpSpPr>
        <p:grpSpPr>
          <a:xfrm>
            <a:off x="3741295" y="4258262"/>
            <a:ext cx="1731856" cy="1705898"/>
            <a:chOff x="15109481" y="2469992"/>
            <a:chExt cx="1565336" cy="2243625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3A0948-BA16-BD5E-8A8B-C1803413FBEF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77EDC68-BDA8-33DA-79FD-F2A6805C9D93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8373DEC-577B-DF5B-0B0C-8E998FC01F61}"/>
              </a:ext>
            </a:extLst>
          </p:cNvPr>
          <p:cNvGrpSpPr/>
          <p:nvPr/>
        </p:nvGrpSpPr>
        <p:grpSpPr>
          <a:xfrm>
            <a:off x="5626495" y="559964"/>
            <a:ext cx="1731856" cy="1705898"/>
            <a:chOff x="15109481" y="2469992"/>
            <a:chExt cx="1565336" cy="2243625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FA97981-464F-BF2D-AF6C-56BFE9D4CC8F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54010423-8190-E783-8324-2E7AE50504B1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8A9A54-828A-C28F-EB64-B3B95FDA7EDE}"/>
              </a:ext>
            </a:extLst>
          </p:cNvPr>
          <p:cNvGrpSpPr/>
          <p:nvPr/>
        </p:nvGrpSpPr>
        <p:grpSpPr>
          <a:xfrm>
            <a:off x="5626495" y="4258262"/>
            <a:ext cx="1731856" cy="1705898"/>
            <a:chOff x="15109481" y="2469992"/>
            <a:chExt cx="1565336" cy="224362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9031A4A-FB12-EFE3-E335-9D48EAA33D34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CC1721B9-0C5B-E125-C649-F38F9E558BB9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C1AA1B-99B0-A4DC-303E-36C74F706088}"/>
              </a:ext>
            </a:extLst>
          </p:cNvPr>
          <p:cNvGrpSpPr/>
          <p:nvPr/>
        </p:nvGrpSpPr>
        <p:grpSpPr>
          <a:xfrm>
            <a:off x="7484399" y="575713"/>
            <a:ext cx="1731856" cy="1705898"/>
            <a:chOff x="15109481" y="2469992"/>
            <a:chExt cx="1565336" cy="224362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1108B4E-ED0F-61D5-2E1D-6E88F99C45BD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BE0933C2-9375-34FC-909C-ED5F4348BFC0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E25742C-6E33-F99D-EE28-D341922C3CF5}"/>
              </a:ext>
            </a:extLst>
          </p:cNvPr>
          <p:cNvGrpSpPr/>
          <p:nvPr/>
        </p:nvGrpSpPr>
        <p:grpSpPr>
          <a:xfrm>
            <a:off x="7484399" y="4274011"/>
            <a:ext cx="1731856" cy="1705898"/>
            <a:chOff x="15109481" y="2469992"/>
            <a:chExt cx="1565336" cy="2243625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460A350-4E50-01B8-8B79-B7AF589A7BB6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76C51FD-F01A-4341-B2E9-46A04E6E4D2D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FEB5824-6CD7-06E7-F33D-4E2E7B5310F0}"/>
              </a:ext>
            </a:extLst>
          </p:cNvPr>
          <p:cNvGrpSpPr/>
          <p:nvPr/>
        </p:nvGrpSpPr>
        <p:grpSpPr>
          <a:xfrm>
            <a:off x="7511695" y="2424862"/>
            <a:ext cx="1731856" cy="1705898"/>
            <a:chOff x="15109481" y="2469992"/>
            <a:chExt cx="1565336" cy="224362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B695D49-C378-4FEE-326E-92CA6196B366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711CB7FE-F9E2-F8D5-1E54-72095B07BA0C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B18F23D-3FF6-0C01-78C4-6957B2E974D8}"/>
              </a:ext>
            </a:extLst>
          </p:cNvPr>
          <p:cNvGrpSpPr/>
          <p:nvPr/>
        </p:nvGrpSpPr>
        <p:grpSpPr>
          <a:xfrm>
            <a:off x="9369599" y="575713"/>
            <a:ext cx="1731856" cy="1705898"/>
            <a:chOff x="15109481" y="2469992"/>
            <a:chExt cx="1565336" cy="2243625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8017A03-AA1C-CBC1-CF41-804575BE0512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085A1F24-A2FF-3A08-F20A-32D0BC54D49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19F8D20-F067-9866-E236-DF0E7B65183D}"/>
              </a:ext>
            </a:extLst>
          </p:cNvPr>
          <p:cNvGrpSpPr/>
          <p:nvPr/>
        </p:nvGrpSpPr>
        <p:grpSpPr>
          <a:xfrm>
            <a:off x="9369599" y="4274011"/>
            <a:ext cx="1731856" cy="1705898"/>
            <a:chOff x="15109481" y="2469992"/>
            <a:chExt cx="1565336" cy="2243625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F86E17-EE7F-6F66-84B8-5C7515742B0C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A21B7D94-2A55-38F1-0805-B1A76412A17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294B986-08FC-D421-5385-F6520546A726}"/>
              </a:ext>
            </a:extLst>
          </p:cNvPr>
          <p:cNvGrpSpPr/>
          <p:nvPr/>
        </p:nvGrpSpPr>
        <p:grpSpPr>
          <a:xfrm>
            <a:off x="9396895" y="2424862"/>
            <a:ext cx="1731856" cy="1705898"/>
            <a:chOff x="15109481" y="2469992"/>
            <a:chExt cx="1565336" cy="2243625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7029104-F9D8-CA78-EB49-8EC96692F7E9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0DE808C1-2F9C-3477-EFF2-4DB931570F5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025D3E3-9A2D-B4A5-D9BF-580FA6D99A35}"/>
              </a:ext>
            </a:extLst>
          </p:cNvPr>
          <p:cNvGrpSpPr/>
          <p:nvPr/>
        </p:nvGrpSpPr>
        <p:grpSpPr>
          <a:xfrm>
            <a:off x="11254799" y="559964"/>
            <a:ext cx="1731856" cy="1705898"/>
            <a:chOff x="15109481" y="2469992"/>
            <a:chExt cx="1565336" cy="224362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AB65C254-F2E4-F0C0-7F3F-9F084E8DBE5E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E88D6AC3-210F-1A18-3731-64FE7689A10D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66958FA-F1CC-E4C8-0029-BBD921A15B83}"/>
              </a:ext>
            </a:extLst>
          </p:cNvPr>
          <p:cNvGrpSpPr/>
          <p:nvPr/>
        </p:nvGrpSpPr>
        <p:grpSpPr>
          <a:xfrm>
            <a:off x="11254799" y="4258262"/>
            <a:ext cx="1731856" cy="1705898"/>
            <a:chOff x="15109481" y="2469992"/>
            <a:chExt cx="1565336" cy="224362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17D9B01-1CE7-D53B-B3DE-1D349FDB71C7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625C236-4AC0-2DDD-B73E-4345986A9BF0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5C9A20-4B68-E4E5-E933-FECD8CEFFFDF}"/>
              </a:ext>
            </a:extLst>
          </p:cNvPr>
          <p:cNvGrpSpPr/>
          <p:nvPr/>
        </p:nvGrpSpPr>
        <p:grpSpPr>
          <a:xfrm>
            <a:off x="11282095" y="2409113"/>
            <a:ext cx="1731856" cy="1705898"/>
            <a:chOff x="15109481" y="2469992"/>
            <a:chExt cx="1565336" cy="2243625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663EB00-F392-E944-A408-BC9DCDAABAC4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B5424D4B-EE28-976D-8181-42B853C4E32D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NEXT</a:t>
              </a:r>
            </a:p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ROOM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36F1960-FBE1-BB8A-95EB-594556ABC6AB}"/>
              </a:ext>
            </a:extLst>
          </p:cNvPr>
          <p:cNvSpPr/>
          <p:nvPr/>
        </p:nvSpPr>
        <p:spPr>
          <a:xfrm>
            <a:off x="10289421" y="5845340"/>
            <a:ext cx="2697234" cy="624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600" b="1" dirty="0"/>
              <a:t>19 / 25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B4B5060-57AC-B36A-4A8A-84ECB2FA116A}"/>
              </a:ext>
            </a:extLst>
          </p:cNvPr>
          <p:cNvGrpSpPr/>
          <p:nvPr/>
        </p:nvGrpSpPr>
        <p:grpSpPr>
          <a:xfrm>
            <a:off x="5640143" y="2409112"/>
            <a:ext cx="1731856" cy="1705898"/>
            <a:chOff x="15109481" y="2469992"/>
            <a:chExt cx="1565336" cy="2243625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27FEF7C-5ACD-3209-212E-3C79610203F1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9A37679D-BB4D-3C60-C35C-117E1BD0BFA3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5AC891D-78E1-DBE9-D5EA-10A8054A6C55}"/>
              </a:ext>
            </a:extLst>
          </p:cNvPr>
          <p:cNvGrpSpPr/>
          <p:nvPr/>
        </p:nvGrpSpPr>
        <p:grpSpPr>
          <a:xfrm>
            <a:off x="-25087" y="2424862"/>
            <a:ext cx="1731856" cy="1705898"/>
            <a:chOff x="15109481" y="2469992"/>
            <a:chExt cx="1565336" cy="224362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0BDF86F-F624-F3BD-E127-052B74389B03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8E0CCDFF-6435-DCCF-3588-C807F433CB2C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highlight>
                    <a:srgbClr val="000000"/>
                  </a:highlight>
                </a:rPr>
                <a:t>START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64AC334-6348-E848-D368-5B71A16D91BE}"/>
              </a:ext>
            </a:extLst>
          </p:cNvPr>
          <p:cNvGrpSpPr/>
          <p:nvPr/>
        </p:nvGrpSpPr>
        <p:grpSpPr>
          <a:xfrm>
            <a:off x="1846064" y="2424862"/>
            <a:ext cx="1731856" cy="1705898"/>
            <a:chOff x="15109481" y="2469992"/>
            <a:chExt cx="1565336" cy="224362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4C688725-A178-240E-68AA-D9FA8B41918F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2D0B20C2-8745-AC67-14B9-5C0A72CC119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7228E84-00BC-F4A5-D274-36641F6AAA48}"/>
              </a:ext>
            </a:extLst>
          </p:cNvPr>
          <p:cNvGrpSpPr/>
          <p:nvPr/>
        </p:nvGrpSpPr>
        <p:grpSpPr>
          <a:xfrm>
            <a:off x="3731264" y="2424862"/>
            <a:ext cx="1731856" cy="1705898"/>
            <a:chOff x="15109481" y="2469992"/>
            <a:chExt cx="1565336" cy="2243625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EE78CE8-A45B-D789-EED3-A03E0116F2C4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77BD2978-087A-B51E-9B43-40A61FD335B7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sp>
        <p:nvSpPr>
          <p:cNvPr id="5" name="Smiley Face 4">
            <a:extLst>
              <a:ext uri="{FF2B5EF4-FFF2-40B4-BE49-F238E27FC236}">
                <a16:creationId xmlns:a16="http://schemas.microsoft.com/office/drawing/2014/main" id="{BE54CDA5-9502-A3E2-A43F-C1242AD2C170}"/>
              </a:ext>
            </a:extLst>
          </p:cNvPr>
          <p:cNvSpPr/>
          <p:nvPr/>
        </p:nvSpPr>
        <p:spPr>
          <a:xfrm>
            <a:off x="6077070" y="4681305"/>
            <a:ext cx="887105" cy="859809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A23EBBD-C826-1FDF-AC29-8C75F7527D2C}"/>
              </a:ext>
            </a:extLst>
          </p:cNvPr>
          <p:cNvSpPr/>
          <p:nvPr/>
        </p:nvSpPr>
        <p:spPr>
          <a:xfrm>
            <a:off x="14019473" y="-1"/>
            <a:ext cx="1349462" cy="648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600" dirty="0"/>
              <a:t>参考高度</a:t>
            </a:r>
            <a:endParaRPr lang="en-CA" sz="360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70B58515-C30B-FFB5-4185-7C4E35FE46B7}"/>
              </a:ext>
            </a:extLst>
          </p:cNvPr>
          <p:cNvSpPr/>
          <p:nvPr/>
        </p:nvSpPr>
        <p:spPr>
          <a:xfrm>
            <a:off x="-13944" y="-2240775"/>
            <a:ext cx="12946406" cy="88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参考宽度</a:t>
            </a:r>
            <a:endParaRPr lang="en-CA" sz="3200" dirty="0"/>
          </a:p>
        </p:txBody>
      </p:sp>
      <p:sp>
        <p:nvSpPr>
          <p:cNvPr id="291" name="Isosceles Triangle 290">
            <a:extLst>
              <a:ext uri="{FF2B5EF4-FFF2-40B4-BE49-F238E27FC236}">
                <a16:creationId xmlns:a16="http://schemas.microsoft.com/office/drawing/2014/main" id="{E6C045DD-9EFD-19BF-89D3-FEB26E38AAC0}"/>
              </a:ext>
            </a:extLst>
          </p:cNvPr>
          <p:cNvSpPr/>
          <p:nvPr/>
        </p:nvSpPr>
        <p:spPr>
          <a:xfrm>
            <a:off x="11945617" y="5964160"/>
            <a:ext cx="818148" cy="28875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36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36248-2325-179B-FCB6-2A350CBB191D}"/>
              </a:ext>
            </a:extLst>
          </p:cNvPr>
          <p:cNvSpPr/>
          <p:nvPr/>
        </p:nvSpPr>
        <p:spPr>
          <a:xfrm>
            <a:off x="-13944" y="-17550"/>
            <a:ext cx="12960350" cy="450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COIN: 20</a:t>
            </a:r>
            <a:r>
              <a:rPr lang="en-CA" sz="2800" dirty="0"/>
              <a:t>                                  Village ■■■■■■■□□□□□□□</a:t>
            </a:r>
            <a:r>
              <a:rPr lang="en-CA" sz="2800" dirty="0">
                <a:solidFill>
                  <a:srgbClr val="FF0000"/>
                </a:solidFill>
              </a:rPr>
              <a:t>■ BOSS             </a:t>
            </a:r>
            <a:r>
              <a:rPr lang="en-CA" sz="2800" dirty="0">
                <a:solidFill>
                  <a:schemeClr val="bg1"/>
                </a:solidFill>
              </a:rPr>
              <a:t>HEALTH: ♥♥♥♡♡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E2496B1-C064-378A-D3FF-2EB4AD868C15}"/>
              </a:ext>
            </a:extLst>
          </p:cNvPr>
          <p:cNvSpPr/>
          <p:nvPr/>
        </p:nvSpPr>
        <p:spPr>
          <a:xfrm>
            <a:off x="11850081" y="5964160"/>
            <a:ext cx="818148" cy="28875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40E80B-C396-C74C-6E5D-7388AA78244F}"/>
              </a:ext>
            </a:extLst>
          </p:cNvPr>
          <p:cNvGrpSpPr/>
          <p:nvPr/>
        </p:nvGrpSpPr>
        <p:grpSpPr>
          <a:xfrm>
            <a:off x="-29105" y="575713"/>
            <a:ext cx="1731856" cy="1705898"/>
            <a:chOff x="15109481" y="2469992"/>
            <a:chExt cx="1565336" cy="2243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DCE0AC-CCEC-D311-8E59-477252D9325E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8B60EA3-3503-9E55-50F2-F29F98DFB2F0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A5BE963-1DEF-0995-4016-146415F8F893}"/>
              </a:ext>
            </a:extLst>
          </p:cNvPr>
          <p:cNvGrpSpPr/>
          <p:nvPr/>
        </p:nvGrpSpPr>
        <p:grpSpPr>
          <a:xfrm>
            <a:off x="-29105" y="4274011"/>
            <a:ext cx="1731856" cy="1705898"/>
            <a:chOff x="15109481" y="2469992"/>
            <a:chExt cx="1565336" cy="224362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C70FEEB-C48C-7285-E698-3483F8E4EEBC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5C0BA729-04E9-EE6D-C107-08D43207FBB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AACDA8E-1A95-2352-13F0-3D1535E2E6A8}"/>
              </a:ext>
            </a:extLst>
          </p:cNvPr>
          <p:cNvGrpSpPr/>
          <p:nvPr/>
        </p:nvGrpSpPr>
        <p:grpSpPr>
          <a:xfrm>
            <a:off x="1856095" y="575713"/>
            <a:ext cx="1731856" cy="1705898"/>
            <a:chOff x="15109481" y="2469992"/>
            <a:chExt cx="1565336" cy="2243625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0CFECD-FAE9-E423-7BE1-2FE4DF665CB5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9BE31E13-7D64-6897-574F-2CB1E24F5F77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215AB36-655C-01E8-98B0-B3A17D824A8D}"/>
              </a:ext>
            </a:extLst>
          </p:cNvPr>
          <p:cNvGrpSpPr/>
          <p:nvPr/>
        </p:nvGrpSpPr>
        <p:grpSpPr>
          <a:xfrm>
            <a:off x="1856095" y="4274011"/>
            <a:ext cx="1731856" cy="1705898"/>
            <a:chOff x="15109481" y="2469992"/>
            <a:chExt cx="1565336" cy="224362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762277E-9346-8699-72EB-4335CD621F21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18D8310D-D065-23CB-2B16-91DCBD2EC1AB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2FEA8F6-59CF-4C24-3D4F-BBEC46301E6C}"/>
              </a:ext>
            </a:extLst>
          </p:cNvPr>
          <p:cNvGrpSpPr/>
          <p:nvPr/>
        </p:nvGrpSpPr>
        <p:grpSpPr>
          <a:xfrm>
            <a:off x="3741295" y="559964"/>
            <a:ext cx="1731856" cy="1705898"/>
            <a:chOff x="15109481" y="2469992"/>
            <a:chExt cx="1565336" cy="2243625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7277682-D5BD-801A-FA04-0D4C960E0051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F705A994-1DF8-9E5D-36FB-2E3580D36841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0E7FC53-3D26-82C5-DF8D-4F42F3E57772}"/>
              </a:ext>
            </a:extLst>
          </p:cNvPr>
          <p:cNvGrpSpPr/>
          <p:nvPr/>
        </p:nvGrpSpPr>
        <p:grpSpPr>
          <a:xfrm>
            <a:off x="3741295" y="4258262"/>
            <a:ext cx="1731856" cy="1705898"/>
            <a:chOff x="15109481" y="2469992"/>
            <a:chExt cx="1565336" cy="2243625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3A0948-BA16-BD5E-8A8B-C1803413FBEF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77EDC68-BDA8-33DA-79FD-F2A6805C9D93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8373DEC-577B-DF5B-0B0C-8E998FC01F61}"/>
              </a:ext>
            </a:extLst>
          </p:cNvPr>
          <p:cNvGrpSpPr/>
          <p:nvPr/>
        </p:nvGrpSpPr>
        <p:grpSpPr>
          <a:xfrm>
            <a:off x="5626495" y="559964"/>
            <a:ext cx="1731856" cy="1705898"/>
            <a:chOff x="15109481" y="2469992"/>
            <a:chExt cx="1565336" cy="2243625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FA97981-464F-BF2D-AF6C-56BFE9D4CC8F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54010423-8190-E783-8324-2E7AE50504B1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8A9A54-828A-C28F-EB64-B3B95FDA7EDE}"/>
              </a:ext>
            </a:extLst>
          </p:cNvPr>
          <p:cNvGrpSpPr/>
          <p:nvPr/>
        </p:nvGrpSpPr>
        <p:grpSpPr>
          <a:xfrm>
            <a:off x="5626495" y="4258262"/>
            <a:ext cx="1731856" cy="1705898"/>
            <a:chOff x="15109481" y="2469992"/>
            <a:chExt cx="1565336" cy="224362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9031A4A-FB12-EFE3-E335-9D48EAA33D34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CC1721B9-0C5B-E125-C649-F38F9E558BB9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C1AA1B-99B0-A4DC-303E-36C74F706088}"/>
              </a:ext>
            </a:extLst>
          </p:cNvPr>
          <p:cNvGrpSpPr/>
          <p:nvPr/>
        </p:nvGrpSpPr>
        <p:grpSpPr>
          <a:xfrm>
            <a:off x="7484399" y="575713"/>
            <a:ext cx="1731856" cy="1705898"/>
            <a:chOff x="15109481" y="2469992"/>
            <a:chExt cx="1565336" cy="224362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1108B4E-ED0F-61D5-2E1D-6E88F99C45BD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BE0933C2-9375-34FC-909C-ED5F4348BFC0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E25742C-6E33-F99D-EE28-D341922C3CF5}"/>
              </a:ext>
            </a:extLst>
          </p:cNvPr>
          <p:cNvGrpSpPr/>
          <p:nvPr/>
        </p:nvGrpSpPr>
        <p:grpSpPr>
          <a:xfrm>
            <a:off x="7484399" y="4274011"/>
            <a:ext cx="1731856" cy="1705898"/>
            <a:chOff x="15109481" y="2469992"/>
            <a:chExt cx="1565336" cy="2243625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460A350-4E50-01B8-8B79-B7AF589A7BB6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76C51FD-F01A-4341-B2E9-46A04E6E4D2D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  <a:p>
              <a:pPr algn="ctr"/>
              <a:endParaRPr lang="en-CA" b="1" dirty="0">
                <a:highlight>
                  <a:srgbClr val="000000"/>
                </a:highlight>
              </a:endParaRPr>
            </a:p>
            <a:p>
              <a:pPr algn="ctr"/>
              <a:endParaRPr lang="en-CA" b="1" dirty="0">
                <a:highlight>
                  <a:srgbClr val="000000"/>
                </a:highlight>
              </a:endParaRPr>
            </a:p>
            <a:p>
              <a:pPr algn="ctr"/>
              <a:endParaRPr lang="en-CA" b="1" dirty="0">
                <a:highlight>
                  <a:srgbClr val="000000"/>
                </a:highlight>
              </a:endParaRPr>
            </a:p>
            <a:p>
              <a:pPr algn="ctr"/>
              <a:r>
                <a:rPr lang="en-CA" b="1" dirty="0">
                  <a:highlight>
                    <a:srgbClr val="000000"/>
                  </a:highlight>
                </a:rPr>
                <a:t>EVENT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FEB5824-6CD7-06E7-F33D-4E2E7B5310F0}"/>
              </a:ext>
            </a:extLst>
          </p:cNvPr>
          <p:cNvGrpSpPr/>
          <p:nvPr/>
        </p:nvGrpSpPr>
        <p:grpSpPr>
          <a:xfrm>
            <a:off x="7511695" y="2424862"/>
            <a:ext cx="1731856" cy="1705898"/>
            <a:chOff x="15109481" y="2469992"/>
            <a:chExt cx="1565336" cy="224362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B695D49-C378-4FEE-326E-92CA6196B366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711CB7FE-F9E2-F8D5-1E54-72095B07BA0C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B18F23D-3FF6-0C01-78C4-6957B2E974D8}"/>
              </a:ext>
            </a:extLst>
          </p:cNvPr>
          <p:cNvGrpSpPr/>
          <p:nvPr/>
        </p:nvGrpSpPr>
        <p:grpSpPr>
          <a:xfrm>
            <a:off x="9369599" y="575713"/>
            <a:ext cx="1731856" cy="1705898"/>
            <a:chOff x="15109481" y="2469992"/>
            <a:chExt cx="1565336" cy="2243625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8017A03-AA1C-CBC1-CF41-804575BE0512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085A1F24-A2FF-3A08-F20A-32D0BC54D49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19F8D20-F067-9866-E236-DF0E7B65183D}"/>
              </a:ext>
            </a:extLst>
          </p:cNvPr>
          <p:cNvGrpSpPr/>
          <p:nvPr/>
        </p:nvGrpSpPr>
        <p:grpSpPr>
          <a:xfrm>
            <a:off x="9369599" y="4274011"/>
            <a:ext cx="1731856" cy="1705898"/>
            <a:chOff x="15109481" y="2469992"/>
            <a:chExt cx="1565336" cy="2243625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F86E17-EE7F-6F66-84B8-5C7515742B0C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A21B7D94-2A55-38F1-0805-B1A76412A17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294B986-08FC-D421-5385-F6520546A726}"/>
              </a:ext>
            </a:extLst>
          </p:cNvPr>
          <p:cNvGrpSpPr/>
          <p:nvPr/>
        </p:nvGrpSpPr>
        <p:grpSpPr>
          <a:xfrm>
            <a:off x="9396895" y="2424862"/>
            <a:ext cx="1731856" cy="1705898"/>
            <a:chOff x="15109481" y="2469992"/>
            <a:chExt cx="1565336" cy="2243625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7029104-F9D8-CA78-EB49-8EC96692F7E9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0DE808C1-2F9C-3477-EFF2-4DB931570F5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025D3E3-9A2D-B4A5-D9BF-580FA6D99A35}"/>
              </a:ext>
            </a:extLst>
          </p:cNvPr>
          <p:cNvGrpSpPr/>
          <p:nvPr/>
        </p:nvGrpSpPr>
        <p:grpSpPr>
          <a:xfrm>
            <a:off x="11254799" y="559964"/>
            <a:ext cx="1731856" cy="1705898"/>
            <a:chOff x="15109481" y="2469992"/>
            <a:chExt cx="1565336" cy="224362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AB65C254-F2E4-F0C0-7F3F-9F084E8DBE5E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E88D6AC3-210F-1A18-3731-64FE7689A10D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66958FA-F1CC-E4C8-0029-BBD921A15B83}"/>
              </a:ext>
            </a:extLst>
          </p:cNvPr>
          <p:cNvGrpSpPr/>
          <p:nvPr/>
        </p:nvGrpSpPr>
        <p:grpSpPr>
          <a:xfrm>
            <a:off x="11254799" y="4258262"/>
            <a:ext cx="1731856" cy="1705898"/>
            <a:chOff x="15109481" y="2469992"/>
            <a:chExt cx="1565336" cy="224362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17D9B01-1CE7-D53B-B3DE-1D349FDB71C7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625C236-4AC0-2DDD-B73E-4345986A9BF0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UNKNOWN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5C9A20-4B68-E4E5-E933-FECD8CEFFFDF}"/>
              </a:ext>
            </a:extLst>
          </p:cNvPr>
          <p:cNvGrpSpPr/>
          <p:nvPr/>
        </p:nvGrpSpPr>
        <p:grpSpPr>
          <a:xfrm>
            <a:off x="11282095" y="2409113"/>
            <a:ext cx="1731856" cy="1705898"/>
            <a:chOff x="15109481" y="2469992"/>
            <a:chExt cx="1565336" cy="2243625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663EB00-F392-E944-A408-BC9DCDAABAC4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B5424D4B-EE28-976D-8181-42B853C4E32D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NEXT</a:t>
              </a:r>
            </a:p>
            <a:p>
              <a:pPr algn="ctr"/>
              <a:r>
                <a:rPr lang="en-US" altLang="zh-CN" b="1" dirty="0">
                  <a:highlight>
                    <a:srgbClr val="000000"/>
                  </a:highlight>
                </a:rPr>
                <a:t>ROOM</a:t>
              </a:r>
              <a:endParaRPr lang="en-CA" b="1" dirty="0">
                <a:highlight>
                  <a:srgbClr val="000000"/>
                </a:highlight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36F1960-FBE1-BB8A-95EB-594556ABC6AB}"/>
              </a:ext>
            </a:extLst>
          </p:cNvPr>
          <p:cNvSpPr/>
          <p:nvPr/>
        </p:nvSpPr>
        <p:spPr>
          <a:xfrm>
            <a:off x="10289421" y="5845340"/>
            <a:ext cx="2697234" cy="624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600" b="1" dirty="0"/>
              <a:t>19 / 25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B4B5060-57AC-B36A-4A8A-84ECB2FA116A}"/>
              </a:ext>
            </a:extLst>
          </p:cNvPr>
          <p:cNvGrpSpPr/>
          <p:nvPr/>
        </p:nvGrpSpPr>
        <p:grpSpPr>
          <a:xfrm>
            <a:off x="5640143" y="2409112"/>
            <a:ext cx="1731856" cy="1705898"/>
            <a:chOff x="15109481" y="2469992"/>
            <a:chExt cx="1565336" cy="2243625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27FEF7C-5ACD-3209-212E-3C79610203F1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9A37679D-BB4D-3C60-C35C-117E1BD0BFA3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5AC891D-78E1-DBE9-D5EA-10A8054A6C55}"/>
              </a:ext>
            </a:extLst>
          </p:cNvPr>
          <p:cNvGrpSpPr/>
          <p:nvPr/>
        </p:nvGrpSpPr>
        <p:grpSpPr>
          <a:xfrm>
            <a:off x="-25087" y="2424862"/>
            <a:ext cx="1731856" cy="1705898"/>
            <a:chOff x="15109481" y="2469992"/>
            <a:chExt cx="1565336" cy="224362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0BDF86F-F624-F3BD-E127-052B74389B03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8E0CCDFF-6435-DCCF-3588-C807F433CB2C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highlight>
                    <a:srgbClr val="000000"/>
                  </a:highlight>
                </a:rPr>
                <a:t>START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64AC334-6348-E848-D368-5B71A16D91BE}"/>
              </a:ext>
            </a:extLst>
          </p:cNvPr>
          <p:cNvGrpSpPr/>
          <p:nvPr/>
        </p:nvGrpSpPr>
        <p:grpSpPr>
          <a:xfrm>
            <a:off x="1846064" y="2424862"/>
            <a:ext cx="1731856" cy="1705898"/>
            <a:chOff x="15109481" y="2469992"/>
            <a:chExt cx="1565336" cy="224362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4C688725-A178-240E-68AA-D9FA8B41918F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2D0B20C2-8745-AC67-14B9-5C0A72CC1194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7228E84-00BC-F4A5-D274-36641F6AAA48}"/>
              </a:ext>
            </a:extLst>
          </p:cNvPr>
          <p:cNvGrpSpPr/>
          <p:nvPr/>
        </p:nvGrpSpPr>
        <p:grpSpPr>
          <a:xfrm>
            <a:off x="3731264" y="2424862"/>
            <a:ext cx="1731856" cy="1705898"/>
            <a:chOff x="15109481" y="2469992"/>
            <a:chExt cx="1565336" cy="2243625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EE78CE8-A45B-D789-EED3-A03E0116F2C4}"/>
                </a:ext>
              </a:extLst>
            </p:cNvPr>
            <p:cNvSpPr/>
            <p:nvPr/>
          </p:nvSpPr>
          <p:spPr>
            <a:xfrm>
              <a:off x="15109481" y="2469992"/>
              <a:ext cx="1565336" cy="22436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="1" dirty="0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77BD2978-087A-B51E-9B43-40A61FD335B7}"/>
                </a:ext>
              </a:extLst>
            </p:cNvPr>
            <p:cNvSpPr/>
            <p:nvPr/>
          </p:nvSpPr>
          <p:spPr>
            <a:xfrm>
              <a:off x="15223409" y="2547750"/>
              <a:ext cx="1337480" cy="208810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highlight>
                  <a:srgbClr val="000000"/>
                </a:highlight>
              </a:endParaRPr>
            </a:p>
          </p:txBody>
        </p:sp>
      </p:grpSp>
      <p:sp>
        <p:nvSpPr>
          <p:cNvPr id="5" name="Smiley Face 4">
            <a:extLst>
              <a:ext uri="{FF2B5EF4-FFF2-40B4-BE49-F238E27FC236}">
                <a16:creationId xmlns:a16="http://schemas.microsoft.com/office/drawing/2014/main" id="{BE54CDA5-9502-A3E2-A43F-C1242AD2C170}"/>
              </a:ext>
            </a:extLst>
          </p:cNvPr>
          <p:cNvSpPr/>
          <p:nvPr/>
        </p:nvSpPr>
        <p:spPr>
          <a:xfrm>
            <a:off x="6077070" y="4681305"/>
            <a:ext cx="887105" cy="859809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8DF4FC7A-E5A2-B3D3-DB4C-A86C78C6AD8F}"/>
              </a:ext>
            </a:extLst>
          </p:cNvPr>
          <p:cNvSpPr/>
          <p:nvPr/>
        </p:nvSpPr>
        <p:spPr>
          <a:xfrm>
            <a:off x="7925145" y="4456102"/>
            <a:ext cx="764274" cy="996164"/>
          </a:xfrm>
          <a:prstGeom prst="lightningBolt">
            <a:avLst/>
          </a:prstGeom>
          <a:solidFill>
            <a:srgbClr val="FF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28B997-7D4D-3C87-961B-071C4F24BA49}"/>
              </a:ext>
            </a:extLst>
          </p:cNvPr>
          <p:cNvSpPr/>
          <p:nvPr/>
        </p:nvSpPr>
        <p:spPr>
          <a:xfrm>
            <a:off x="14019473" y="-1"/>
            <a:ext cx="1349462" cy="648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600" dirty="0"/>
              <a:t>参考高度</a:t>
            </a:r>
            <a:endParaRPr lang="en-CA" sz="3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990788-DAB5-F3A9-C5DA-B0212F114AF7}"/>
              </a:ext>
            </a:extLst>
          </p:cNvPr>
          <p:cNvSpPr/>
          <p:nvPr/>
        </p:nvSpPr>
        <p:spPr>
          <a:xfrm>
            <a:off x="-13944" y="-2240775"/>
            <a:ext cx="12946406" cy="88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参考宽度</a:t>
            </a:r>
            <a:endParaRPr lang="en-CA" sz="3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3D94D2C9-4364-E0ED-7A64-B9DA80F33207}"/>
              </a:ext>
            </a:extLst>
          </p:cNvPr>
          <p:cNvSpPr/>
          <p:nvPr/>
        </p:nvSpPr>
        <p:spPr>
          <a:xfrm>
            <a:off x="11945617" y="5964160"/>
            <a:ext cx="818148" cy="28875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58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205</Words>
  <Application>Microsoft Office PowerPoint</Application>
  <PresentationFormat>Custom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</vt:lpstr>
      <vt:lpstr>主界面最终效果</vt:lpstr>
      <vt:lpstr>合成界面最终效果</vt:lpstr>
      <vt:lpstr>地牢界面最终效果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Liu Eric</cp:lastModifiedBy>
  <cp:revision>6</cp:revision>
  <dcterms:created xsi:type="dcterms:W3CDTF">2022-06-02T20:39:26Z</dcterms:created>
  <dcterms:modified xsi:type="dcterms:W3CDTF">2022-06-03T01:23:46Z</dcterms:modified>
</cp:coreProperties>
</file>