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4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7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0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0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0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6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7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2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0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1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1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44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EDCC5A71-871D-8D15-47A3-9BAF4E47D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6" y="381520"/>
            <a:ext cx="2748168" cy="5950700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B1A74C-FA12-D9BF-75D0-4BA3F3D859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04" y="453650"/>
            <a:ext cx="2748168" cy="59507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B392F9F-5AB9-54C8-EA9B-C2E4967244AB}"/>
              </a:ext>
            </a:extLst>
          </p:cNvPr>
          <p:cNvGrpSpPr/>
          <p:nvPr/>
        </p:nvGrpSpPr>
        <p:grpSpPr>
          <a:xfrm>
            <a:off x="967536" y="5840730"/>
            <a:ext cx="2602926" cy="251460"/>
            <a:chOff x="967536" y="5840730"/>
            <a:chExt cx="2602926" cy="251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BC42D8-B1C7-F81A-9C64-A35DAF0FE870}"/>
                </a:ext>
              </a:extLst>
            </p:cNvPr>
            <p:cNvSpPr/>
            <p:nvPr/>
          </p:nvSpPr>
          <p:spPr>
            <a:xfrm>
              <a:off x="1493520" y="5840730"/>
              <a:ext cx="840480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CALENDAR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928EC4-E795-B8FF-C782-EC05EB5FC7BE}"/>
                </a:ext>
              </a:extLst>
            </p:cNvPr>
            <p:cNvSpPr/>
            <p:nvPr/>
          </p:nvSpPr>
          <p:spPr>
            <a:xfrm>
              <a:off x="967536" y="5840730"/>
              <a:ext cx="525984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NEXT</a:t>
              </a:r>
              <a:endParaRPr lang="en-CA" sz="105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4B523B-E16B-3307-8355-14B7AEA46134}"/>
                </a:ext>
              </a:extLst>
            </p:cNvPr>
            <p:cNvSpPr/>
            <p:nvPr/>
          </p:nvSpPr>
          <p:spPr>
            <a:xfrm>
              <a:off x="2948940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FOCUS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11DF39-9F4E-FAAA-DF1B-65CEF1010C4F}"/>
                </a:ext>
              </a:extLst>
            </p:cNvPr>
            <p:cNvSpPr/>
            <p:nvPr/>
          </p:nvSpPr>
          <p:spPr>
            <a:xfrm>
              <a:off x="2344494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MAP</a:t>
              </a:r>
              <a:endParaRPr lang="en-CA" sz="105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08B13F-3259-80CA-35C7-4F398A39D1ED}"/>
              </a:ext>
            </a:extLst>
          </p:cNvPr>
          <p:cNvSpPr/>
          <p:nvPr/>
        </p:nvSpPr>
        <p:spPr>
          <a:xfrm>
            <a:off x="9243060" y="5894070"/>
            <a:ext cx="840480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CALENDAR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99AA1-29AB-A60A-AEF7-49247B80A258}"/>
              </a:ext>
            </a:extLst>
          </p:cNvPr>
          <p:cNvSpPr/>
          <p:nvPr/>
        </p:nvSpPr>
        <p:spPr>
          <a:xfrm>
            <a:off x="8717076" y="5894070"/>
            <a:ext cx="525984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NEXT</a:t>
            </a:r>
            <a:endParaRPr lang="en-CA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2C58B1-E714-36DA-E732-439D6758B9BA}"/>
              </a:ext>
            </a:extLst>
          </p:cNvPr>
          <p:cNvSpPr/>
          <p:nvPr/>
        </p:nvSpPr>
        <p:spPr>
          <a:xfrm>
            <a:off x="10698480" y="5894070"/>
            <a:ext cx="621522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FOCUS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C04386-25C8-A459-2B5A-E7F432C27E5F}"/>
              </a:ext>
            </a:extLst>
          </p:cNvPr>
          <p:cNvSpPr/>
          <p:nvPr/>
        </p:nvSpPr>
        <p:spPr>
          <a:xfrm>
            <a:off x="10094034" y="5894070"/>
            <a:ext cx="621522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MAP</a:t>
            </a:r>
            <a:endParaRPr lang="en-CA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E067EF-878E-A548-7B93-EE5A81AF8E60}"/>
              </a:ext>
            </a:extLst>
          </p:cNvPr>
          <p:cNvSpPr/>
          <p:nvPr/>
        </p:nvSpPr>
        <p:spPr>
          <a:xfrm>
            <a:off x="1493520" y="5840730"/>
            <a:ext cx="850974" cy="27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C92EF2-88AD-1B8D-C326-F903537BDC57}"/>
              </a:ext>
            </a:extLst>
          </p:cNvPr>
          <p:cNvSpPr/>
          <p:nvPr/>
        </p:nvSpPr>
        <p:spPr>
          <a:xfrm>
            <a:off x="9273132" y="5894070"/>
            <a:ext cx="850974" cy="27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811364-EEAD-87B2-F162-22878554C949}"/>
              </a:ext>
            </a:extLst>
          </p:cNvPr>
          <p:cNvSpPr txBox="1"/>
          <p:nvPr/>
        </p:nvSpPr>
        <p:spPr>
          <a:xfrm>
            <a:off x="4133525" y="381520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可显示：</a:t>
            </a:r>
            <a:endParaRPr lang="en-CA" altLang="zh-CN" dirty="0"/>
          </a:p>
          <a:p>
            <a:r>
              <a:rPr lang="zh-CN" altLang="en-US" dirty="0"/>
              <a:t>按月显示和按周显示</a:t>
            </a:r>
            <a:endParaRPr lang="en-CA" altLang="zh-CN" dirty="0"/>
          </a:p>
          <a:p>
            <a:r>
              <a:rPr lang="zh-CN" altLang="en-US" dirty="0"/>
              <a:t>课表</a:t>
            </a:r>
            <a:endParaRPr lang="en-CA" altLang="zh-CN" dirty="0"/>
          </a:p>
          <a:p>
            <a:r>
              <a:rPr lang="en-US" altLang="zh-CN" dirty="0"/>
              <a:t>Dead line</a:t>
            </a:r>
          </a:p>
          <a:p>
            <a:r>
              <a:rPr lang="en-US" altLang="zh-CN" dirty="0"/>
              <a:t>Office hour</a:t>
            </a:r>
          </a:p>
        </p:txBody>
      </p:sp>
      <p:pic>
        <p:nvPicPr>
          <p:cNvPr id="33" name="Picture 32" descr="Table&#10;&#10;Description automatically generated with medium confidence">
            <a:extLst>
              <a:ext uri="{FF2B5EF4-FFF2-40B4-BE49-F238E27FC236}">
                <a16:creationId xmlns:a16="http://schemas.microsoft.com/office/drawing/2014/main" id="{36516C17-2E8F-1ADF-5108-951990730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39" y="1942175"/>
            <a:ext cx="3999871" cy="368832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78CB051-0131-66C2-AC01-9B07CD57A4EE}"/>
              </a:ext>
            </a:extLst>
          </p:cNvPr>
          <p:cNvSpPr/>
          <p:nvPr/>
        </p:nvSpPr>
        <p:spPr>
          <a:xfrm>
            <a:off x="4613082" y="3429000"/>
            <a:ext cx="630804" cy="83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空教室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919DF4-F23D-4C42-20C3-4A9250401870}"/>
              </a:ext>
            </a:extLst>
          </p:cNvPr>
          <p:cNvSpPr/>
          <p:nvPr/>
        </p:nvSpPr>
        <p:spPr>
          <a:xfrm>
            <a:off x="5246867" y="4259580"/>
            <a:ext cx="630804" cy="117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空教室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E510B7-40F5-8F74-1F71-43901760C0F1}"/>
              </a:ext>
            </a:extLst>
          </p:cNvPr>
          <p:cNvSpPr/>
          <p:nvPr/>
        </p:nvSpPr>
        <p:spPr>
          <a:xfrm>
            <a:off x="5856466" y="3429000"/>
            <a:ext cx="630804" cy="83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空教室</a:t>
            </a:r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F8AC01-FCAC-F737-ACCF-235DCFF5AE6D}"/>
              </a:ext>
            </a:extLst>
          </p:cNvPr>
          <p:cNvSpPr/>
          <p:nvPr/>
        </p:nvSpPr>
        <p:spPr>
          <a:xfrm>
            <a:off x="6487270" y="4259580"/>
            <a:ext cx="63080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空教室</a:t>
            </a:r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1F3841-7954-2105-CBBC-CF7A407B5541}"/>
              </a:ext>
            </a:extLst>
          </p:cNvPr>
          <p:cNvSpPr/>
          <p:nvPr/>
        </p:nvSpPr>
        <p:spPr>
          <a:xfrm>
            <a:off x="7153895" y="3429000"/>
            <a:ext cx="630804" cy="189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空教室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82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2A60597-CB2D-2BA1-3417-B28505FAF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0" y="251460"/>
            <a:ext cx="2749450" cy="59534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A55A7E-1B01-C90F-FA0E-C91C80ACC35C}"/>
              </a:ext>
            </a:extLst>
          </p:cNvPr>
          <p:cNvGrpSpPr/>
          <p:nvPr/>
        </p:nvGrpSpPr>
        <p:grpSpPr>
          <a:xfrm>
            <a:off x="646132" y="5581650"/>
            <a:ext cx="2602926" cy="251460"/>
            <a:chOff x="967536" y="5840730"/>
            <a:chExt cx="2602926" cy="2514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DFF9B1-AE67-8A05-99F6-386227E2FC9C}"/>
                </a:ext>
              </a:extLst>
            </p:cNvPr>
            <p:cNvSpPr/>
            <p:nvPr/>
          </p:nvSpPr>
          <p:spPr>
            <a:xfrm>
              <a:off x="1493520" y="5840730"/>
              <a:ext cx="840480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CALENDAR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5948CA-2129-4F9D-BE3D-73B80838E7D5}"/>
                </a:ext>
              </a:extLst>
            </p:cNvPr>
            <p:cNvSpPr/>
            <p:nvPr/>
          </p:nvSpPr>
          <p:spPr>
            <a:xfrm>
              <a:off x="967536" y="5840730"/>
              <a:ext cx="525984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NEXT</a:t>
              </a:r>
              <a:endParaRPr lang="en-CA" sz="10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2773D6-B351-BF88-EB0E-4509713A21EA}"/>
                </a:ext>
              </a:extLst>
            </p:cNvPr>
            <p:cNvSpPr/>
            <p:nvPr/>
          </p:nvSpPr>
          <p:spPr>
            <a:xfrm>
              <a:off x="2948940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FOCUS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79870-8E0E-77F5-9A30-36AC5E22F36D}"/>
                </a:ext>
              </a:extLst>
            </p:cNvPr>
            <p:cNvSpPr/>
            <p:nvPr/>
          </p:nvSpPr>
          <p:spPr>
            <a:xfrm>
              <a:off x="2344494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MAP</a:t>
              </a:r>
              <a:endParaRPr lang="en-CA" sz="1050" dirty="0"/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13FA002-98A8-8B89-19BC-82AE27566601}"/>
              </a:ext>
            </a:extLst>
          </p:cNvPr>
          <p:cNvCxnSpPr/>
          <p:nvPr/>
        </p:nvCxnSpPr>
        <p:spPr>
          <a:xfrm rot="10800000">
            <a:off x="1790700" y="2583181"/>
            <a:ext cx="731520" cy="6450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8AD0AD-6822-725A-A2F2-B78CC179C3E4}"/>
              </a:ext>
            </a:extLst>
          </p:cNvPr>
          <p:cNvSpPr txBox="1"/>
          <p:nvPr/>
        </p:nvSpPr>
        <p:spPr>
          <a:xfrm>
            <a:off x="1314867" y="2321571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MC2034 12PM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016610-37C4-62A2-C10F-7F5392DEACD8}"/>
              </a:ext>
            </a:extLst>
          </p:cNvPr>
          <p:cNvSpPr/>
          <p:nvPr/>
        </p:nvSpPr>
        <p:spPr>
          <a:xfrm>
            <a:off x="2452954" y="3159617"/>
            <a:ext cx="138531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EB36D-9A14-DCEB-642F-2A90E0376CEC}"/>
              </a:ext>
            </a:extLst>
          </p:cNvPr>
          <p:cNvSpPr txBox="1"/>
          <p:nvPr/>
        </p:nvSpPr>
        <p:spPr>
          <a:xfrm>
            <a:off x="1494402" y="20830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NEXT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CB59E6-9D51-0A79-1965-BAD758FD2122}"/>
              </a:ext>
            </a:extLst>
          </p:cNvPr>
          <p:cNvSpPr/>
          <p:nvPr/>
        </p:nvSpPr>
        <p:spPr>
          <a:xfrm>
            <a:off x="2004929" y="5548490"/>
            <a:ext cx="731521" cy="27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72F49-7780-56F8-A99F-5ECB4A7FD3AD}"/>
              </a:ext>
            </a:extLst>
          </p:cNvPr>
          <p:cNvSpPr txBox="1"/>
          <p:nvPr/>
        </p:nvSpPr>
        <p:spPr>
          <a:xfrm>
            <a:off x="3680460" y="236385"/>
            <a:ext cx="1338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可显示：</a:t>
            </a:r>
            <a:endParaRPr lang="en-CA" altLang="zh-CN" dirty="0"/>
          </a:p>
          <a:p>
            <a:r>
              <a:rPr lang="zh-CN" altLang="en-US" dirty="0"/>
              <a:t>现在位置</a:t>
            </a:r>
            <a:endParaRPr lang="en-CA" altLang="zh-CN" dirty="0"/>
          </a:p>
          <a:p>
            <a:r>
              <a:rPr lang="zh-CN" altLang="en-US" dirty="0"/>
              <a:t>下节课位置</a:t>
            </a:r>
            <a:endParaRPr lang="en-CA" altLang="zh-CN" dirty="0"/>
          </a:p>
          <a:p>
            <a:r>
              <a:rPr lang="zh-CN" altLang="en-US" dirty="0"/>
              <a:t>空教室位置</a:t>
            </a:r>
            <a:endParaRPr lang="en-CA" altLang="zh-CN" dirty="0"/>
          </a:p>
          <a:p>
            <a:r>
              <a:rPr lang="zh-CN" altLang="en-US" dirty="0"/>
              <a:t>路线</a:t>
            </a:r>
            <a:endParaRPr lang="en-CA" altLang="zh-CN" dirty="0"/>
          </a:p>
          <a:p>
            <a:endParaRPr lang="en-CA" dirty="0"/>
          </a:p>
          <a:p>
            <a:r>
              <a:rPr lang="zh-CN" altLang="en-US" dirty="0"/>
              <a:t>天气</a:t>
            </a:r>
            <a:endParaRPr lang="en-CA" dirty="0"/>
          </a:p>
        </p:txBody>
      </p: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2CBA85B1-4D68-C023-703F-873AEA90D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6" y="381970"/>
            <a:ext cx="2692248" cy="582961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E6BAE34-6932-FDF2-6609-3445A15F4582}"/>
              </a:ext>
            </a:extLst>
          </p:cNvPr>
          <p:cNvGrpSpPr/>
          <p:nvPr/>
        </p:nvGrpSpPr>
        <p:grpSpPr>
          <a:xfrm>
            <a:off x="8828274" y="5727205"/>
            <a:ext cx="2602926" cy="251460"/>
            <a:chOff x="967536" y="5840730"/>
            <a:chExt cx="2602926" cy="251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616D84-6CEF-5284-AA6E-88C8412B2F1D}"/>
                </a:ext>
              </a:extLst>
            </p:cNvPr>
            <p:cNvSpPr/>
            <p:nvPr/>
          </p:nvSpPr>
          <p:spPr>
            <a:xfrm>
              <a:off x="1493520" y="5840730"/>
              <a:ext cx="840480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CALENDAR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0353E9-1B2E-F5D7-42F7-403C0B668886}"/>
                </a:ext>
              </a:extLst>
            </p:cNvPr>
            <p:cNvSpPr/>
            <p:nvPr/>
          </p:nvSpPr>
          <p:spPr>
            <a:xfrm>
              <a:off x="967536" y="5840730"/>
              <a:ext cx="525984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NEXT</a:t>
              </a:r>
              <a:endParaRPr lang="en-CA" sz="105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88494D-3755-9E0C-880F-A5A9BDC16006}"/>
                </a:ext>
              </a:extLst>
            </p:cNvPr>
            <p:cNvSpPr/>
            <p:nvPr/>
          </p:nvSpPr>
          <p:spPr>
            <a:xfrm>
              <a:off x="2948940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FOCUS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4CE326-81D4-40D6-9577-89CE6D951950}"/>
                </a:ext>
              </a:extLst>
            </p:cNvPr>
            <p:cNvSpPr/>
            <p:nvPr/>
          </p:nvSpPr>
          <p:spPr>
            <a:xfrm>
              <a:off x="2344494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MAP</a:t>
              </a:r>
              <a:endParaRPr lang="en-CA" sz="1050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B1B22-009F-4039-D070-674740019A82}"/>
              </a:ext>
            </a:extLst>
          </p:cNvPr>
          <p:cNvSpPr/>
          <p:nvPr/>
        </p:nvSpPr>
        <p:spPr>
          <a:xfrm>
            <a:off x="10187071" y="5694045"/>
            <a:ext cx="731521" cy="27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26" descr="Map&#10;&#10;Description automatically generated">
            <a:extLst>
              <a:ext uri="{FF2B5EF4-FFF2-40B4-BE49-F238E27FC236}">
                <a16:creationId xmlns:a16="http://schemas.microsoft.com/office/drawing/2014/main" id="{7C178E80-78C1-9A6B-CA49-36DEEECE7B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51" y="267124"/>
            <a:ext cx="2749450" cy="595347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273AD7C-FAC7-C9A9-0087-31D67DB8F94B}"/>
              </a:ext>
            </a:extLst>
          </p:cNvPr>
          <p:cNvGrpSpPr/>
          <p:nvPr/>
        </p:nvGrpSpPr>
        <p:grpSpPr>
          <a:xfrm>
            <a:off x="5706173" y="5707380"/>
            <a:ext cx="2602926" cy="251460"/>
            <a:chOff x="967536" y="5840730"/>
            <a:chExt cx="2602926" cy="251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53A7B3-1CC0-F205-B654-692C2F707483}"/>
                </a:ext>
              </a:extLst>
            </p:cNvPr>
            <p:cNvSpPr/>
            <p:nvPr/>
          </p:nvSpPr>
          <p:spPr>
            <a:xfrm>
              <a:off x="1493520" y="5840730"/>
              <a:ext cx="840480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CALENDAR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044283-1FCF-230F-138F-0972B345B5F6}"/>
                </a:ext>
              </a:extLst>
            </p:cNvPr>
            <p:cNvSpPr/>
            <p:nvPr/>
          </p:nvSpPr>
          <p:spPr>
            <a:xfrm>
              <a:off x="967536" y="5840730"/>
              <a:ext cx="525984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NEXT</a:t>
              </a:r>
              <a:endParaRPr lang="en-CA" sz="105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8E69B2-3A2E-4274-6399-ADFE110C6A66}"/>
                </a:ext>
              </a:extLst>
            </p:cNvPr>
            <p:cNvSpPr/>
            <p:nvPr/>
          </p:nvSpPr>
          <p:spPr>
            <a:xfrm>
              <a:off x="2948940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FOCUS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DDE429-3A87-2BF9-A416-8CF437F0262E}"/>
                </a:ext>
              </a:extLst>
            </p:cNvPr>
            <p:cNvSpPr/>
            <p:nvPr/>
          </p:nvSpPr>
          <p:spPr>
            <a:xfrm>
              <a:off x="2344494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MAP</a:t>
              </a:r>
              <a:endParaRPr lang="en-CA" sz="105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9A19D1A-7A27-18CA-BA8C-DD1FA5687A92}"/>
              </a:ext>
            </a:extLst>
          </p:cNvPr>
          <p:cNvSpPr/>
          <p:nvPr/>
        </p:nvSpPr>
        <p:spPr>
          <a:xfrm>
            <a:off x="7064970" y="5674220"/>
            <a:ext cx="731521" cy="27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F400BB-3EBA-561E-FD76-32DCD2A2EE06}"/>
              </a:ext>
            </a:extLst>
          </p:cNvPr>
          <p:cNvSpPr/>
          <p:nvPr/>
        </p:nvSpPr>
        <p:spPr>
          <a:xfrm>
            <a:off x="5715000" y="586740"/>
            <a:ext cx="25374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NEXT: CS446 MC2038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72E594-0D13-141D-9753-FD15F5E4599E}"/>
              </a:ext>
            </a:extLst>
          </p:cNvPr>
          <p:cNvSpPr/>
          <p:nvPr/>
        </p:nvSpPr>
        <p:spPr>
          <a:xfrm>
            <a:off x="7917180" y="5075741"/>
            <a:ext cx="391919" cy="39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51E9DE-6DCB-D4ED-9C39-91DD67335E64}"/>
              </a:ext>
            </a:extLst>
          </p:cNvPr>
          <p:cNvSpPr txBox="1"/>
          <p:nvPr/>
        </p:nvSpPr>
        <p:spPr>
          <a:xfrm>
            <a:off x="7871727" y="50870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GO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ACBA28C-5B0B-B5D7-D0F6-460F043441B8}"/>
              </a:ext>
            </a:extLst>
          </p:cNvPr>
          <p:cNvSpPr/>
          <p:nvPr/>
        </p:nvSpPr>
        <p:spPr>
          <a:xfrm>
            <a:off x="5706173" y="1074420"/>
            <a:ext cx="1197547" cy="2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FIND STUDY PLACE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9875E6-9C68-EA03-44D4-B24419B948B7}"/>
              </a:ext>
            </a:extLst>
          </p:cNvPr>
          <p:cNvSpPr/>
          <p:nvPr/>
        </p:nvSpPr>
        <p:spPr>
          <a:xfrm>
            <a:off x="6957060" y="1066353"/>
            <a:ext cx="1295400" cy="27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RESTURANT</a:t>
            </a:r>
          </a:p>
        </p:txBody>
      </p:sp>
    </p:spTree>
    <p:extLst>
      <p:ext uri="{BB962C8B-B14F-4D97-AF65-F5344CB8AC3E}">
        <p14:creationId xmlns:p14="http://schemas.microsoft.com/office/powerpoint/2010/main" val="391126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DBA4ACF-E694-9629-AA87-DA5A2BE5D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0" y="601980"/>
            <a:ext cx="2568935" cy="556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8BB28-F564-0B3E-2096-29ADC3E8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12" y="1390608"/>
            <a:ext cx="2408129" cy="9525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EBCFF1-6E8E-7D91-21B3-887A788AD17A}"/>
              </a:ext>
            </a:extLst>
          </p:cNvPr>
          <p:cNvSpPr/>
          <p:nvPr/>
        </p:nvSpPr>
        <p:spPr>
          <a:xfrm>
            <a:off x="914400" y="1013460"/>
            <a:ext cx="1996440" cy="281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NEXT CLASS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2C0241-F826-3F16-C3D0-AA2A5BBA0B77}"/>
              </a:ext>
            </a:extLst>
          </p:cNvPr>
          <p:cNvSpPr/>
          <p:nvPr/>
        </p:nvSpPr>
        <p:spPr>
          <a:xfrm>
            <a:off x="914400" y="2156459"/>
            <a:ext cx="1996440" cy="281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NEXT DDL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5A262-E3AE-3BB9-0434-05AF4BF6C1BC}"/>
              </a:ext>
            </a:extLst>
          </p:cNvPr>
          <p:cNvSpPr/>
          <p:nvPr/>
        </p:nvSpPr>
        <p:spPr>
          <a:xfrm>
            <a:off x="912456" y="3063280"/>
            <a:ext cx="1996440" cy="281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STUDY PLACE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E7B40-EBD9-750F-2C0B-0F2EF2DA0F51}"/>
              </a:ext>
            </a:extLst>
          </p:cNvPr>
          <p:cNvSpPr/>
          <p:nvPr/>
        </p:nvSpPr>
        <p:spPr>
          <a:xfrm>
            <a:off x="912456" y="4019549"/>
            <a:ext cx="1996440" cy="281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ALL DDLs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FFBE46-3B7D-57BB-8899-772D1A0A81EA}"/>
              </a:ext>
            </a:extLst>
          </p:cNvPr>
          <p:cNvGrpSpPr/>
          <p:nvPr/>
        </p:nvGrpSpPr>
        <p:grpSpPr>
          <a:xfrm>
            <a:off x="597895" y="5779770"/>
            <a:ext cx="2602926" cy="251460"/>
            <a:chOff x="967536" y="5840730"/>
            <a:chExt cx="2602926" cy="251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2B5FDD-0532-ACEF-4CA8-A1DECDD77ED5}"/>
                </a:ext>
              </a:extLst>
            </p:cNvPr>
            <p:cNvSpPr/>
            <p:nvPr/>
          </p:nvSpPr>
          <p:spPr>
            <a:xfrm>
              <a:off x="1493520" y="5840730"/>
              <a:ext cx="840480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CALENDAR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DE37AF-E6E6-DBB6-190F-1255852F0466}"/>
                </a:ext>
              </a:extLst>
            </p:cNvPr>
            <p:cNvSpPr/>
            <p:nvPr/>
          </p:nvSpPr>
          <p:spPr>
            <a:xfrm>
              <a:off x="967536" y="5840730"/>
              <a:ext cx="525984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NEXT</a:t>
              </a:r>
              <a:endParaRPr lang="en-CA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1D01A3-BF33-61CC-40A3-40D8F4ABC0E8}"/>
                </a:ext>
              </a:extLst>
            </p:cNvPr>
            <p:cNvSpPr/>
            <p:nvPr/>
          </p:nvSpPr>
          <p:spPr>
            <a:xfrm>
              <a:off x="2948940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FOCUS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9EF99E-6E5A-29EC-ED61-1AECC3F5ADD6}"/>
                </a:ext>
              </a:extLst>
            </p:cNvPr>
            <p:cNvSpPr/>
            <p:nvPr/>
          </p:nvSpPr>
          <p:spPr>
            <a:xfrm>
              <a:off x="2344494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MAP</a:t>
              </a:r>
              <a:endParaRPr lang="en-CA" sz="105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094E294-C98C-E864-F4D4-3FCD85A4632E}"/>
              </a:ext>
            </a:extLst>
          </p:cNvPr>
          <p:cNvSpPr/>
          <p:nvPr/>
        </p:nvSpPr>
        <p:spPr>
          <a:xfrm>
            <a:off x="455896" y="5766435"/>
            <a:ext cx="731521" cy="27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5AAA3D-F909-F811-5BF5-9A1BC62B1F5C}"/>
              </a:ext>
            </a:extLst>
          </p:cNvPr>
          <p:cNvSpPr txBox="1"/>
          <p:nvPr/>
        </p:nvSpPr>
        <p:spPr>
          <a:xfrm>
            <a:off x="3589020" y="601980"/>
            <a:ext cx="23519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可显示：</a:t>
            </a:r>
            <a:endParaRPr lang="en-CA" altLang="zh-CN" dirty="0"/>
          </a:p>
          <a:p>
            <a:r>
              <a:rPr lang="zh-CN" altLang="en-US" dirty="0"/>
              <a:t>现在位置</a:t>
            </a:r>
            <a:endParaRPr lang="en-CA" altLang="zh-CN" dirty="0"/>
          </a:p>
          <a:p>
            <a:r>
              <a:rPr lang="zh-CN" altLang="en-US" dirty="0"/>
              <a:t>下一节课</a:t>
            </a:r>
            <a:endParaRPr lang="en-CA" altLang="zh-CN" dirty="0"/>
          </a:p>
          <a:p>
            <a:r>
              <a:rPr lang="zh-CN" altLang="en-US" dirty="0"/>
              <a:t>下一个</a:t>
            </a:r>
            <a:r>
              <a:rPr lang="en-US" altLang="zh-CN" dirty="0" err="1"/>
              <a:t>ddl</a:t>
            </a:r>
            <a:endParaRPr lang="en-US" altLang="zh-CN" dirty="0"/>
          </a:p>
          <a:p>
            <a:r>
              <a:rPr lang="zh-CN" altLang="en-US" dirty="0"/>
              <a:t>推荐的空教室</a:t>
            </a:r>
            <a:r>
              <a:rPr lang="en-CA" altLang="zh-CN" dirty="0"/>
              <a:t>/</a:t>
            </a:r>
            <a:r>
              <a:rPr lang="zh-CN" altLang="en-US" dirty="0"/>
              <a:t>图书馆</a:t>
            </a:r>
            <a:endParaRPr lang="en-CA" altLang="zh-CN" dirty="0"/>
          </a:p>
          <a:p>
            <a:endParaRPr lang="en-CA" dirty="0"/>
          </a:p>
          <a:p>
            <a:r>
              <a:rPr lang="zh-CN" altLang="en-US" dirty="0"/>
              <a:t>所有</a:t>
            </a:r>
            <a:r>
              <a:rPr lang="en-US" altLang="zh-CN" dirty="0" err="1"/>
              <a:t>ddl</a:t>
            </a:r>
            <a:endParaRPr lang="en-CA" dirty="0"/>
          </a:p>
          <a:p>
            <a:r>
              <a:rPr lang="zh-CN" altLang="en-US" dirty="0"/>
              <a:t>天气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08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ADF9D969-7053-7123-A617-7CB69394C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0" y="342900"/>
            <a:ext cx="2695622" cy="58369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F233BB-B905-2F14-8746-C65AB5929488}"/>
              </a:ext>
            </a:extLst>
          </p:cNvPr>
          <p:cNvGrpSpPr/>
          <p:nvPr/>
        </p:nvGrpSpPr>
        <p:grpSpPr>
          <a:xfrm>
            <a:off x="688426" y="5695950"/>
            <a:ext cx="2602926" cy="251460"/>
            <a:chOff x="967536" y="5840730"/>
            <a:chExt cx="2602926" cy="2514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EC5D35-7817-94E0-AD46-15E68CC94BB3}"/>
                </a:ext>
              </a:extLst>
            </p:cNvPr>
            <p:cNvSpPr/>
            <p:nvPr/>
          </p:nvSpPr>
          <p:spPr>
            <a:xfrm>
              <a:off x="1493520" y="5840730"/>
              <a:ext cx="840480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CALENDAR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961EEB-10CA-22B4-13B6-A9C6708FE5D0}"/>
                </a:ext>
              </a:extLst>
            </p:cNvPr>
            <p:cNvSpPr/>
            <p:nvPr/>
          </p:nvSpPr>
          <p:spPr>
            <a:xfrm>
              <a:off x="967536" y="5840730"/>
              <a:ext cx="525984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NEXT</a:t>
              </a:r>
              <a:endParaRPr lang="en-CA" sz="10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AF4E6D-15FB-E9D6-B831-372CCBFB89DD}"/>
                </a:ext>
              </a:extLst>
            </p:cNvPr>
            <p:cNvSpPr/>
            <p:nvPr/>
          </p:nvSpPr>
          <p:spPr>
            <a:xfrm>
              <a:off x="2948940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FOCUS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BCD867-AA8D-4A44-C9EC-25F03DE5C483}"/>
                </a:ext>
              </a:extLst>
            </p:cNvPr>
            <p:cNvSpPr/>
            <p:nvPr/>
          </p:nvSpPr>
          <p:spPr>
            <a:xfrm>
              <a:off x="2344494" y="5840730"/>
              <a:ext cx="621522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MAP</a:t>
              </a:r>
              <a:endParaRPr lang="en-CA" sz="105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63060-A5CE-B7B6-0A9F-BEFC9C634369}"/>
              </a:ext>
            </a:extLst>
          </p:cNvPr>
          <p:cNvSpPr/>
          <p:nvPr/>
        </p:nvSpPr>
        <p:spPr>
          <a:xfrm>
            <a:off x="2639913" y="5679491"/>
            <a:ext cx="731521" cy="27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6CCD2E-63D2-A10B-CCE0-49DC8AFD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65" y="2313356"/>
            <a:ext cx="1550351" cy="15347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C1DB28-4F00-EC92-EB72-45BE866F0DCD}"/>
              </a:ext>
            </a:extLst>
          </p:cNvPr>
          <p:cNvSpPr txBox="1"/>
          <p:nvPr/>
        </p:nvSpPr>
        <p:spPr>
          <a:xfrm>
            <a:off x="3863340" y="960120"/>
            <a:ext cx="4253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可显示：</a:t>
            </a:r>
            <a:endParaRPr lang="en-CA" altLang="zh-CN" dirty="0"/>
          </a:p>
          <a:p>
            <a:r>
              <a:rPr lang="zh-CN" altLang="en-US" dirty="0"/>
              <a:t>养鹅 （鹅蛋</a:t>
            </a:r>
            <a:r>
              <a:rPr lang="en-CA" altLang="zh-CN" dirty="0"/>
              <a:t>-&gt;</a:t>
            </a:r>
            <a:r>
              <a:rPr lang="zh-CN" altLang="en-US" dirty="0"/>
              <a:t>鹅</a:t>
            </a:r>
            <a:r>
              <a:rPr lang="en-US" altLang="zh-CN" dirty="0"/>
              <a:t>baby-&gt;</a:t>
            </a:r>
            <a:r>
              <a:rPr lang="zh-CN" altLang="en-US" dirty="0"/>
              <a:t>小小鹅</a:t>
            </a:r>
            <a:r>
              <a:rPr lang="en-CA" altLang="zh-CN" dirty="0"/>
              <a:t>-&gt;</a:t>
            </a:r>
            <a:r>
              <a:rPr lang="zh-CN" altLang="en-US" dirty="0"/>
              <a:t>大大鹅）</a:t>
            </a:r>
            <a:endParaRPr lang="en-CA" altLang="zh-CN" dirty="0"/>
          </a:p>
          <a:p>
            <a:endParaRPr lang="en-CA" altLang="zh-CN" dirty="0"/>
          </a:p>
          <a:p>
            <a:r>
              <a:rPr lang="zh-CN" altLang="en-US" dirty="0"/>
              <a:t>网络自习室</a:t>
            </a:r>
            <a:endParaRPr lang="en-CA" dirty="0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8E4FCDD7-857D-0980-A596-541A358F1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77" y="377369"/>
            <a:ext cx="2695622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9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129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Liu</dc:creator>
  <cp:lastModifiedBy>Liu Eric</cp:lastModifiedBy>
  <cp:revision>5</cp:revision>
  <dcterms:created xsi:type="dcterms:W3CDTF">2022-05-18T02:39:42Z</dcterms:created>
  <dcterms:modified xsi:type="dcterms:W3CDTF">2022-05-18T03:30:37Z</dcterms:modified>
</cp:coreProperties>
</file>