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46689-9F88-4771-9C03-079CF5FFC3DE}" type="datetimeFigureOut">
              <a:rPr lang="en-US" smtClean="0"/>
              <a:t>25/05/2017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B064B-3B6D-4CAC-8321-02884BAF6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6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B064B-3B6D-4CAC-8321-02884BAF6F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7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C84-0545-4A43-9B69-C6A83D39FFAF}" type="datetimeFigureOut">
              <a:rPr lang="en-US" smtClean="0"/>
              <a:t>25/05/2017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B3DC-8F6F-44BB-B9D6-85E8B3CA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2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C84-0545-4A43-9B69-C6A83D39FFAF}" type="datetimeFigureOut">
              <a:rPr lang="en-US" smtClean="0"/>
              <a:t>25/05/2017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B3DC-8F6F-44BB-B9D6-85E8B3CA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6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C84-0545-4A43-9B69-C6A83D39FFAF}" type="datetimeFigureOut">
              <a:rPr lang="en-US" smtClean="0"/>
              <a:t>25/05/2017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B3DC-8F6F-44BB-B9D6-85E8B3CA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93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C84-0545-4A43-9B69-C6A83D39FFAF}" type="datetimeFigureOut">
              <a:rPr lang="en-US" smtClean="0"/>
              <a:t>25/05/2017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B3DC-8F6F-44BB-B9D6-85E8B3CAC2D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0076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C84-0545-4A43-9B69-C6A83D39FFAF}" type="datetimeFigureOut">
              <a:rPr lang="en-US" smtClean="0"/>
              <a:t>25/05/2017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B3DC-8F6F-44BB-B9D6-85E8B3CA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22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C84-0545-4A43-9B69-C6A83D39FFAF}" type="datetimeFigureOut">
              <a:rPr lang="en-US" smtClean="0"/>
              <a:t>25/05/2017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B3DC-8F6F-44BB-B9D6-85E8B3CA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58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C84-0545-4A43-9B69-C6A83D39FFAF}" type="datetimeFigureOut">
              <a:rPr lang="en-US" smtClean="0"/>
              <a:t>25/05/2017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B3DC-8F6F-44BB-B9D6-85E8B3CA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57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C84-0545-4A43-9B69-C6A83D39FFAF}" type="datetimeFigureOut">
              <a:rPr lang="en-US" smtClean="0"/>
              <a:t>25/05/2017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B3DC-8F6F-44BB-B9D6-85E8B3CA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68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C84-0545-4A43-9B69-C6A83D39FFAF}" type="datetimeFigureOut">
              <a:rPr lang="en-US" smtClean="0"/>
              <a:t>25/05/2017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B3DC-8F6F-44BB-B9D6-85E8B3CA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5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C84-0545-4A43-9B69-C6A83D39FFAF}" type="datetimeFigureOut">
              <a:rPr lang="en-US" smtClean="0"/>
              <a:t>25/05/2017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B3DC-8F6F-44BB-B9D6-85E8B3CA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0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C84-0545-4A43-9B69-C6A83D39FFAF}" type="datetimeFigureOut">
              <a:rPr lang="en-US" smtClean="0"/>
              <a:t>25/05/2017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B3DC-8F6F-44BB-B9D6-85E8B3CA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C84-0545-4A43-9B69-C6A83D39FFAF}" type="datetimeFigureOut">
              <a:rPr lang="en-US" smtClean="0"/>
              <a:t>25/05/2017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B3DC-8F6F-44BB-B9D6-85E8B3CA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0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C84-0545-4A43-9B69-C6A83D39FFAF}" type="datetimeFigureOut">
              <a:rPr lang="en-US" smtClean="0"/>
              <a:t>25/05/2017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B3DC-8F6F-44BB-B9D6-85E8B3CA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4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C84-0545-4A43-9B69-C6A83D39FFAF}" type="datetimeFigureOut">
              <a:rPr lang="en-US" smtClean="0"/>
              <a:t>25/05/2017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B3DC-8F6F-44BB-B9D6-85E8B3CA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0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C84-0545-4A43-9B69-C6A83D39FFAF}" type="datetimeFigureOut">
              <a:rPr lang="en-US" smtClean="0"/>
              <a:t>25/05/2017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B3DC-8F6F-44BB-B9D6-85E8B3CA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0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C84-0545-4A43-9B69-C6A83D39FFAF}" type="datetimeFigureOut">
              <a:rPr lang="en-US" smtClean="0"/>
              <a:t>25/05/2017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B3DC-8F6F-44BB-B9D6-85E8B3CA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3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C84-0545-4A43-9B69-C6A83D39FFAF}" type="datetimeFigureOut">
              <a:rPr lang="en-US" smtClean="0"/>
              <a:t>25/05/2017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B3DC-8F6F-44BB-B9D6-85E8B3CA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4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7E4DC84-0545-4A43-9B69-C6A83D39FFAF}" type="datetimeFigureOut">
              <a:rPr lang="en-US" smtClean="0"/>
              <a:t>25/05/2017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5B3DC-8F6F-44BB-B9D6-85E8B3CA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3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485899" y="1485899"/>
            <a:ext cx="9372601" cy="1928813"/>
          </a:xfrm>
        </p:spPr>
        <p:txBody>
          <a:bodyPr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en-US" sz="6000" b="1" spc="50" dirty="0" smtClean="0">
                <a:ln w="3175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CAR </a:t>
            </a:r>
            <a:r>
              <a:rPr lang="en-US" sz="11500" b="1" spc="50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BLACK</a:t>
            </a:r>
            <a:r>
              <a:rPr lang="en-US" sz="6000" b="1" spc="50" dirty="0" smtClean="0">
                <a:ln w="3175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BOX</a:t>
            </a:r>
            <a:endParaRPr lang="en-US" sz="6000" b="1" cap="none" spc="50" dirty="0">
              <a:ln w="3175">
                <a:solidFill>
                  <a:schemeClr val="bg1">
                    <a:lumMod val="95000"/>
                    <a:lumOff val="5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715125" y="4543426"/>
            <a:ext cx="4557713" cy="414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b="1" dirty="0" smtClean="0">
                <a:ln w="3175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tx1">
                    <a:lumMod val="6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Author  : Kewal Ukunde</a:t>
            </a:r>
            <a:endParaRPr lang="en-US" sz="2400" b="1" dirty="0">
              <a:ln w="3175">
                <a:solidFill>
                  <a:schemeClr val="accent3">
                    <a:lumMod val="75000"/>
                  </a:schemeClr>
                </a:solidFill>
                <a:prstDash val="solid"/>
              </a:ln>
              <a:solidFill>
                <a:schemeClr val="tx1">
                  <a:lumMod val="6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2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48974" y="810816"/>
            <a:ext cx="3094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48974" y="1900238"/>
            <a:ext cx="8223651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car black box project is to reflect the car system on PIC microcontroller board. </a:t>
            </a:r>
          </a:p>
          <a:p>
            <a:pPr marL="342900" indent="-342900" algn="just">
              <a:lnSpc>
                <a:spcPct val="115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user have controls on board like gear change, speed and current time. </a:t>
            </a:r>
          </a:p>
          <a:p>
            <a:pPr marL="342900" indent="-342900" algn="just">
              <a:lnSpc>
                <a:spcPct val="115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any error occur in system it will store error logs in EEPROM. </a:t>
            </a:r>
          </a:p>
          <a:p>
            <a:pPr marL="342900" indent="-342900" algn="just">
              <a:lnSpc>
                <a:spcPct val="115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Giving facility to analyses logs generated in system.</a:t>
            </a:r>
          </a:p>
        </p:txBody>
      </p:sp>
    </p:spTree>
    <p:extLst>
      <p:ext uri="{BB962C8B-B14F-4D97-AF65-F5344CB8AC3E}">
        <p14:creationId xmlns:p14="http://schemas.microsoft.com/office/powerpoint/2010/main" val="44974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2949" y="1535907"/>
            <a:ext cx="7686676" cy="44005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07480" y="1878807"/>
            <a:ext cx="3757613" cy="850102"/>
          </a:xfrm>
          <a:prstGeom prst="rect">
            <a:avLst/>
          </a:prstGeom>
          <a:solidFill>
            <a:srgbClr val="92D05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71573" y="3130033"/>
            <a:ext cx="3071813" cy="220027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1681164" y="3349703"/>
            <a:ext cx="428625" cy="42862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Flowchart: Connector 13"/>
          <p:cNvSpPr/>
          <p:nvPr/>
        </p:nvSpPr>
        <p:spPr>
          <a:xfrm>
            <a:off x="2493168" y="3349703"/>
            <a:ext cx="428625" cy="42862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15" name="Flowchart: Connector 14"/>
          <p:cNvSpPr/>
          <p:nvPr/>
        </p:nvSpPr>
        <p:spPr>
          <a:xfrm>
            <a:off x="1700208" y="4110512"/>
            <a:ext cx="428625" cy="42862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16" name="Flowchart: Connector 15"/>
          <p:cNvSpPr/>
          <p:nvPr/>
        </p:nvSpPr>
        <p:spPr>
          <a:xfrm>
            <a:off x="2514604" y="4110512"/>
            <a:ext cx="428625" cy="42862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17" name="Flowchart: Connector 16"/>
          <p:cNvSpPr/>
          <p:nvPr/>
        </p:nvSpPr>
        <p:spPr>
          <a:xfrm>
            <a:off x="3349225" y="3349703"/>
            <a:ext cx="428625" cy="42862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18" name="Flowchart: Connector 17"/>
          <p:cNvSpPr/>
          <p:nvPr/>
        </p:nvSpPr>
        <p:spPr>
          <a:xfrm>
            <a:off x="3349225" y="4110512"/>
            <a:ext cx="428625" cy="42862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sp>
        <p:nvSpPr>
          <p:cNvPr id="19" name="Flowchart: Connector 18"/>
          <p:cNvSpPr/>
          <p:nvPr/>
        </p:nvSpPr>
        <p:spPr>
          <a:xfrm>
            <a:off x="2514604" y="4746306"/>
            <a:ext cx="428625" cy="42862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0" name="Flowchart: Connector 19"/>
          <p:cNvSpPr/>
          <p:nvPr/>
        </p:nvSpPr>
        <p:spPr>
          <a:xfrm>
            <a:off x="6007894" y="3654027"/>
            <a:ext cx="657225" cy="62865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Minus 20"/>
          <p:cNvSpPr/>
          <p:nvPr/>
        </p:nvSpPr>
        <p:spPr>
          <a:xfrm>
            <a:off x="5945385" y="3829045"/>
            <a:ext cx="782242" cy="283966"/>
          </a:xfrm>
          <a:prstGeom prst="mathMinu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229224" y="4354472"/>
            <a:ext cx="221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CONTROL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00197" y="5382456"/>
            <a:ext cx="221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KEYPAD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14760" y="2119192"/>
            <a:ext cx="169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 SCREEN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13023" y="1535907"/>
            <a:ext cx="2986087" cy="440120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1 : Increment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2 : decrement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3 : select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5 : gear up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6 : gear down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7 : back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 8: collegian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63536" y="439341"/>
            <a:ext cx="4551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BOARD ARCHITECTURE 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61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855767" y="5013237"/>
            <a:ext cx="2543184" cy="89632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015" y="747271"/>
            <a:ext cx="2543184" cy="89935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643015" y="2508554"/>
            <a:ext cx="2543182" cy="92521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643015" y="4818990"/>
            <a:ext cx="2543182" cy="91491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767" y="5932782"/>
            <a:ext cx="2543184" cy="92521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38" name="Oval 37"/>
          <p:cNvSpPr/>
          <p:nvPr/>
        </p:nvSpPr>
        <p:spPr>
          <a:xfrm>
            <a:off x="4401805" y="154705"/>
            <a:ext cx="1025610" cy="430114"/>
          </a:xfrm>
          <a:prstGeom prst="ellipse">
            <a:avLst/>
          </a:prstGeom>
          <a:solidFill>
            <a:schemeClr val="tx1">
              <a:lumMod val="5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Flowchart: Data 38"/>
          <p:cNvSpPr/>
          <p:nvPr/>
        </p:nvSpPr>
        <p:spPr>
          <a:xfrm>
            <a:off x="3947689" y="1807919"/>
            <a:ext cx="1933837" cy="503496"/>
          </a:xfrm>
          <a:prstGeom prst="flowChartInputOutpu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 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Flowchart: Data 39"/>
          <p:cNvSpPr/>
          <p:nvPr/>
        </p:nvSpPr>
        <p:spPr>
          <a:xfrm>
            <a:off x="3947689" y="5994766"/>
            <a:ext cx="1933837" cy="503496"/>
          </a:xfrm>
          <a:prstGeom prst="flowChartInputOutpu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 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Flowchart: Data 40"/>
          <p:cNvSpPr/>
          <p:nvPr/>
        </p:nvSpPr>
        <p:spPr>
          <a:xfrm>
            <a:off x="3947689" y="3536586"/>
            <a:ext cx="1933837" cy="503496"/>
          </a:xfrm>
          <a:prstGeom prst="flowChartInputOutpu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 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/>
          <p:cNvCxnSpPr>
            <a:stCxn id="38" idx="4"/>
            <a:endCxn id="3" idx="0"/>
          </p:cNvCxnSpPr>
          <p:nvPr/>
        </p:nvCxnSpPr>
        <p:spPr>
          <a:xfrm flipH="1">
            <a:off x="4914607" y="584819"/>
            <a:ext cx="3" cy="16245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" idx="2"/>
            <a:endCxn id="39" idx="1"/>
          </p:cNvCxnSpPr>
          <p:nvPr/>
        </p:nvCxnSpPr>
        <p:spPr>
          <a:xfrm>
            <a:off x="4914607" y="1646623"/>
            <a:ext cx="1" cy="16129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" idx="0"/>
            <a:endCxn id="41" idx="1"/>
          </p:cNvCxnSpPr>
          <p:nvPr/>
        </p:nvCxnSpPr>
        <p:spPr>
          <a:xfrm>
            <a:off x="4914606" y="3433768"/>
            <a:ext cx="2" cy="10281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4"/>
            <a:endCxn id="225" idx="0"/>
          </p:cNvCxnSpPr>
          <p:nvPr/>
        </p:nvCxnSpPr>
        <p:spPr>
          <a:xfrm flipH="1">
            <a:off x="4914605" y="4040082"/>
            <a:ext cx="3" cy="17120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" idx="0"/>
            <a:endCxn id="40" idx="1"/>
          </p:cNvCxnSpPr>
          <p:nvPr/>
        </p:nvCxnSpPr>
        <p:spPr>
          <a:xfrm>
            <a:off x="4914606" y="5733902"/>
            <a:ext cx="2" cy="26086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9" idx="4"/>
            <a:endCxn id="4" idx="2"/>
          </p:cNvCxnSpPr>
          <p:nvPr/>
        </p:nvCxnSpPr>
        <p:spPr>
          <a:xfrm flipH="1">
            <a:off x="4914606" y="2311415"/>
            <a:ext cx="2" cy="19713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7" name="Flowchart: Decision 76"/>
          <p:cNvSpPr/>
          <p:nvPr/>
        </p:nvSpPr>
        <p:spPr>
          <a:xfrm>
            <a:off x="6289047" y="5900440"/>
            <a:ext cx="1803965" cy="690476"/>
          </a:xfrm>
          <a:prstGeom prst="flowChartDecision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= 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/ 2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Flowchart: Decision 77"/>
          <p:cNvSpPr/>
          <p:nvPr/>
        </p:nvSpPr>
        <p:spPr>
          <a:xfrm>
            <a:off x="1699172" y="1797403"/>
            <a:ext cx="1617706" cy="524528"/>
          </a:xfrm>
          <a:prstGeom prst="flowChartDecision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= 7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Flowchart: Decision 79"/>
          <p:cNvSpPr/>
          <p:nvPr/>
        </p:nvSpPr>
        <p:spPr>
          <a:xfrm>
            <a:off x="1694188" y="3523267"/>
            <a:ext cx="1617706" cy="524528"/>
          </a:xfrm>
          <a:prstGeom prst="flowChartDecision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= 7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Straight Arrow Connector 80"/>
          <p:cNvCxnSpPr>
            <a:stCxn id="39" idx="2"/>
            <a:endCxn id="78" idx="3"/>
          </p:cNvCxnSpPr>
          <p:nvPr/>
        </p:nvCxnSpPr>
        <p:spPr>
          <a:xfrm flipH="1">
            <a:off x="3316878" y="2059667"/>
            <a:ext cx="82419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102" idx="1"/>
            <a:endCxn id="5" idx="3"/>
          </p:cNvCxnSpPr>
          <p:nvPr/>
        </p:nvCxnSpPr>
        <p:spPr>
          <a:xfrm rot="10800000" flipH="1">
            <a:off x="1680663" y="5276446"/>
            <a:ext cx="1962352" cy="969232"/>
          </a:xfrm>
          <a:prstGeom prst="bentConnector3">
            <a:avLst>
              <a:gd name="adj1" fmla="val -11649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501275" y="1535140"/>
            <a:ext cx="596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875483" y="5061370"/>
            <a:ext cx="705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= 2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Straight Arrow Connector 86"/>
          <p:cNvCxnSpPr>
            <a:stCxn id="41" idx="2"/>
            <a:endCxn id="80" idx="3"/>
          </p:cNvCxnSpPr>
          <p:nvPr/>
        </p:nvCxnSpPr>
        <p:spPr>
          <a:xfrm flipH="1" flipV="1">
            <a:off x="3311894" y="3785531"/>
            <a:ext cx="829179" cy="28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2" name="Flowchart: Decision 101"/>
          <p:cNvSpPr/>
          <p:nvPr/>
        </p:nvSpPr>
        <p:spPr>
          <a:xfrm>
            <a:off x="1680663" y="5983414"/>
            <a:ext cx="1617706" cy="524528"/>
          </a:xfrm>
          <a:prstGeom prst="flowChartDecision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= 7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Straight Arrow Connector 102"/>
          <p:cNvCxnSpPr>
            <a:stCxn id="40" idx="2"/>
            <a:endCxn id="102" idx="3"/>
          </p:cNvCxnSpPr>
          <p:nvPr/>
        </p:nvCxnSpPr>
        <p:spPr>
          <a:xfrm flipH="1" flipV="1">
            <a:off x="3298369" y="6245678"/>
            <a:ext cx="842704" cy="83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80" idx="1"/>
            <a:endCxn id="4" idx="3"/>
          </p:cNvCxnSpPr>
          <p:nvPr/>
        </p:nvCxnSpPr>
        <p:spPr>
          <a:xfrm rot="10800000" flipH="1">
            <a:off x="1694187" y="2971161"/>
            <a:ext cx="1948827" cy="814370"/>
          </a:xfrm>
          <a:prstGeom prst="bentConnector3">
            <a:avLst>
              <a:gd name="adj1" fmla="val -1173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78" idx="1"/>
            <a:endCxn id="3" idx="1"/>
          </p:cNvCxnSpPr>
          <p:nvPr/>
        </p:nvCxnSpPr>
        <p:spPr>
          <a:xfrm rot="10800000" flipH="1">
            <a:off x="1699171" y="1196947"/>
            <a:ext cx="1943843" cy="862720"/>
          </a:xfrm>
          <a:prstGeom prst="bentConnector3">
            <a:avLst>
              <a:gd name="adj1" fmla="val -1176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533724" y="5231397"/>
            <a:ext cx="596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479355" y="3412152"/>
            <a:ext cx="596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8" name="Straight Arrow Connector 117"/>
          <p:cNvCxnSpPr>
            <a:stCxn id="40" idx="5"/>
            <a:endCxn id="77" idx="1"/>
          </p:cNvCxnSpPr>
          <p:nvPr/>
        </p:nvCxnSpPr>
        <p:spPr>
          <a:xfrm flipV="1">
            <a:off x="5688142" y="6245678"/>
            <a:ext cx="600905" cy="83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77" idx="3"/>
            <a:endCxn id="2" idx="3"/>
          </p:cNvCxnSpPr>
          <p:nvPr/>
        </p:nvCxnSpPr>
        <p:spPr>
          <a:xfrm flipV="1">
            <a:off x="8093012" y="5461401"/>
            <a:ext cx="762755" cy="78427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77" idx="3"/>
            <a:endCxn id="6" idx="1"/>
          </p:cNvCxnSpPr>
          <p:nvPr/>
        </p:nvCxnSpPr>
        <p:spPr>
          <a:xfrm>
            <a:off x="8093012" y="6245678"/>
            <a:ext cx="762755" cy="14971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888277" y="5860690"/>
            <a:ext cx="705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=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0" name="Elbow Connector 139"/>
          <p:cNvCxnSpPr>
            <a:stCxn id="6" idx="3"/>
          </p:cNvCxnSpPr>
          <p:nvPr/>
        </p:nvCxnSpPr>
        <p:spPr>
          <a:xfrm flipH="1" flipV="1">
            <a:off x="6188683" y="4910085"/>
            <a:ext cx="5210268" cy="1485306"/>
          </a:xfrm>
          <a:prstGeom prst="bentConnector3">
            <a:avLst>
              <a:gd name="adj1" fmla="val -4387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2" idx="1"/>
          </p:cNvCxnSpPr>
          <p:nvPr/>
        </p:nvCxnSpPr>
        <p:spPr>
          <a:xfrm>
            <a:off x="11398951" y="5461401"/>
            <a:ext cx="245362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81680" y="276781"/>
            <a:ext cx="2861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 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Flowchart: Decision 161"/>
          <p:cNvSpPr/>
          <p:nvPr/>
        </p:nvSpPr>
        <p:spPr>
          <a:xfrm>
            <a:off x="6946968" y="1522201"/>
            <a:ext cx="1548511" cy="524528"/>
          </a:xfrm>
          <a:prstGeom prst="flowChartDecision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=8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9227291" y="1713277"/>
            <a:ext cx="1871533" cy="66690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log in EEPROM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2" name="Elbow Connector 171"/>
          <p:cNvCxnSpPr>
            <a:stCxn id="167" idx="0"/>
          </p:cNvCxnSpPr>
          <p:nvPr/>
        </p:nvCxnSpPr>
        <p:spPr>
          <a:xfrm rot="16200000" flipV="1">
            <a:off x="7921350" y="-528432"/>
            <a:ext cx="506557" cy="3976861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4" name="Flowchart: Decision 173"/>
          <p:cNvSpPr/>
          <p:nvPr/>
        </p:nvSpPr>
        <p:spPr>
          <a:xfrm>
            <a:off x="6953710" y="2161441"/>
            <a:ext cx="1535025" cy="524528"/>
          </a:xfrm>
          <a:prstGeom prst="flowChartDecision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limits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7" name="Elbow Connector 176"/>
          <p:cNvCxnSpPr>
            <a:stCxn id="39" idx="5"/>
            <a:endCxn id="162" idx="1"/>
          </p:cNvCxnSpPr>
          <p:nvPr/>
        </p:nvCxnSpPr>
        <p:spPr>
          <a:xfrm flipV="1">
            <a:off x="5688142" y="1784465"/>
            <a:ext cx="1258826" cy="27520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0" name="Elbow Connector 179"/>
          <p:cNvCxnSpPr>
            <a:stCxn id="39" idx="5"/>
            <a:endCxn id="174" idx="1"/>
          </p:cNvCxnSpPr>
          <p:nvPr/>
        </p:nvCxnSpPr>
        <p:spPr>
          <a:xfrm>
            <a:off x="5688142" y="2059667"/>
            <a:ext cx="1265568" cy="3640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62" idx="3"/>
            <a:endCxn id="167" idx="1"/>
          </p:cNvCxnSpPr>
          <p:nvPr/>
        </p:nvCxnSpPr>
        <p:spPr>
          <a:xfrm>
            <a:off x="8495479" y="1784465"/>
            <a:ext cx="731812" cy="26226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174" idx="3"/>
            <a:endCxn id="167" idx="1"/>
          </p:cNvCxnSpPr>
          <p:nvPr/>
        </p:nvCxnSpPr>
        <p:spPr>
          <a:xfrm flipV="1">
            <a:off x="8488735" y="2046730"/>
            <a:ext cx="738556" cy="37697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5" name="Flowchart: Decision 224"/>
          <p:cNvSpPr/>
          <p:nvPr/>
        </p:nvSpPr>
        <p:spPr>
          <a:xfrm>
            <a:off x="3699084" y="4211289"/>
            <a:ext cx="2431041" cy="402864"/>
          </a:xfrm>
          <a:prstGeom prst="flowChartDecision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 verified</a:t>
            </a:r>
          </a:p>
        </p:txBody>
      </p:sp>
      <p:cxnSp>
        <p:nvCxnSpPr>
          <p:cNvPr id="234" name="Straight Arrow Connector 233"/>
          <p:cNvCxnSpPr>
            <a:stCxn id="225" idx="2"/>
            <a:endCxn id="5" idx="2"/>
          </p:cNvCxnSpPr>
          <p:nvPr/>
        </p:nvCxnSpPr>
        <p:spPr>
          <a:xfrm>
            <a:off x="4914605" y="4614153"/>
            <a:ext cx="1" cy="20483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5291887" y="4477094"/>
            <a:ext cx="596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5719273" y="3956409"/>
            <a:ext cx="596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1" name="Elbow Connector 240"/>
          <p:cNvCxnSpPr>
            <a:stCxn id="225" idx="3"/>
            <a:endCxn id="4" idx="1"/>
          </p:cNvCxnSpPr>
          <p:nvPr/>
        </p:nvCxnSpPr>
        <p:spPr>
          <a:xfrm flipV="1">
            <a:off x="6130125" y="2971161"/>
            <a:ext cx="56072" cy="1441560"/>
          </a:xfrm>
          <a:prstGeom prst="bentConnector3">
            <a:avLst>
              <a:gd name="adj1" fmla="val 1475954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3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348974" y="969227"/>
            <a:ext cx="4651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challenges &amp; Learnings </a:t>
            </a:r>
            <a:endParaRPr lang="en-US" sz="3200" b="1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34711" y="1800224"/>
            <a:ext cx="8223651" cy="314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Font typeface="Times New Roman" panose="02020603050405020304" pitchFamily="18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State-event cycle operation. </a:t>
            </a:r>
          </a:p>
          <a:p>
            <a:pPr marL="342900" marR="0" lvl="0" indent="-34290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Font typeface="Times New Roman" panose="02020603050405020304" pitchFamily="18" charset="0"/>
              <a:buChar char="•"/>
            </a:pPr>
            <a:endParaRPr lang="en-US" sz="2800" b="1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Font typeface="Times New Roman" panose="02020603050405020304" pitchFamily="18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 key bouncing effect.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Font typeface="Times New Roman" panose="02020603050405020304" pitchFamily="18" charset="0"/>
              <a:buChar char="•"/>
            </a:pPr>
            <a:endParaRPr lang="en-US" sz="2800" b="1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Font typeface="Times New Roman" panose="02020603050405020304" pitchFamily="18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LCD data display and maintain cursor.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Font typeface="Times New Roman" panose="02020603050405020304" pitchFamily="18" charset="0"/>
              <a:buChar char="•"/>
            </a:pPr>
            <a:endParaRPr lang="en-US" sz="2800" b="1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Font typeface="Times New Roman" panose="02020603050405020304" pitchFamily="18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Storage of error logs in EEPROM.</a:t>
            </a:r>
            <a:endParaRPr lang="en-US" sz="2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48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328394">
            <a:off x="3099095" y="2481561"/>
            <a:ext cx="6965369" cy="1107996"/>
          </a:xfrm>
          <a:prstGeom prst="rect">
            <a:avLst/>
          </a:prstGeom>
          <a:noFill/>
          <a:ln w="34925"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7200000"/>
            </a:lightRig>
          </a:scene3d>
          <a:sp3d extrusionH="254000" contourW="19050" prstMaterial="dkEdge">
            <a:bevelT w="120650" h="44450" prst="angle"/>
            <a:bevelB w="120650" h="44450" prst="angle"/>
            <a:contourClr>
              <a:srgbClr val="FFFFFF"/>
            </a:contourClr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  <a:reflection blurRad="6350" stA="53000" endA="300" endPos="35500" dir="5400000" sy="-90000" algn="bl" rotWithShape="0"/>
                </a:effectLst>
                <a:latin typeface="Engravers MT" panose="02090707080505020304" pitchFamily="18" charset="0"/>
              </a:rPr>
              <a:t>THANK </a:t>
            </a:r>
            <a:r>
              <a:rPr lang="en-US" sz="6600" dirty="0" smtClean="0">
                <a:ln w="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  <a:reflection blurRad="6350" stA="53000" endA="300" endPos="35500" dir="5400000" sy="-90000" algn="bl" rotWithShape="0"/>
                </a:effectLst>
                <a:latin typeface="Engravers MT" panose="02090707080505020304" pitchFamily="18" charset="0"/>
              </a:rPr>
              <a:t>you</a:t>
            </a:r>
            <a:endParaRPr lang="en-US" sz="6600" dirty="0">
              <a:ln w="0">
                <a:solidFill>
                  <a:schemeClr val="bg1"/>
                </a:solidFill>
              </a:ln>
              <a:solidFill>
                <a:srgbClr val="FF0000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  <a:reflection blurRad="6350" stA="53000" endA="300" endPos="35500" dir="5400000" sy="-90000" algn="bl" rotWithShape="0"/>
              </a:effectLst>
              <a:latin typeface="Engravers MT" panose="0209070708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5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200</TotalTime>
  <Words>185</Words>
  <Application>Microsoft Office PowerPoint</Application>
  <PresentationFormat>Widescreen</PresentationFormat>
  <Paragraphs>60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Century Gothic</vt:lpstr>
      <vt:lpstr>Engravers MT</vt:lpstr>
      <vt:lpstr>Times New Roman</vt:lpstr>
      <vt:lpstr>Wingdings</vt:lpstr>
      <vt:lpstr>Wingdings 3</vt:lpstr>
      <vt:lpstr>Ion</vt:lpstr>
      <vt:lpstr>CAR BLACK BOX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kewal ukunde</dc:creator>
  <cp:lastModifiedBy>kewal ukunde</cp:lastModifiedBy>
  <cp:revision>23</cp:revision>
  <dcterms:created xsi:type="dcterms:W3CDTF">2017-05-25T05:51:58Z</dcterms:created>
  <dcterms:modified xsi:type="dcterms:W3CDTF">2017-05-25T09:12:05Z</dcterms:modified>
</cp:coreProperties>
</file>