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64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BF6-6D4B-174C-9669-83DD78E243B4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DA42-0B0C-AD40-AF1B-3ABC22E6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Random Walk, Diffusion, and Cluster Growth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59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Group Assignment 1A</a:t>
            </a:r>
          </a:p>
          <a:p>
            <a:r>
              <a:rPr lang="en-US" sz="2400" dirty="0" smtClean="0"/>
              <a:t>David Hicks, </a:t>
            </a:r>
            <a:r>
              <a:rPr lang="en-US" sz="2400" dirty="0" err="1" smtClean="0"/>
              <a:t>Weiyao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, </a:t>
            </a:r>
            <a:r>
              <a:rPr lang="en-US" sz="2400" dirty="0" err="1" smtClean="0"/>
              <a:t>Shagun</a:t>
            </a:r>
            <a:r>
              <a:rPr lang="en-US" sz="2400" dirty="0" smtClean="0"/>
              <a:t> </a:t>
            </a:r>
            <a:r>
              <a:rPr lang="en-US" sz="2400" dirty="0" err="1" smtClean="0"/>
              <a:t>Maheshwari</a:t>
            </a:r>
            <a:r>
              <a:rPr lang="en-US" sz="2400" dirty="0" smtClean="0"/>
              <a:t>, </a:t>
            </a:r>
            <a:r>
              <a:rPr lang="en-US" sz="2400" dirty="0" smtClean="0"/>
              <a:t>Fan Zhang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50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Diffusion Limited Aggregation (DLA)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Method</a:t>
            </a:r>
            <a:endParaRPr lang="en-US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29153" y="2270079"/>
            <a:ext cx="3922269" cy="37534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77199" y="2989312"/>
            <a:ext cx="2432477" cy="235505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8723" y="1900747"/>
            <a:ext cx="183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Boundary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7199" y="2619980"/>
            <a:ext cx="25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Walker Release Radius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28475" y="4113114"/>
            <a:ext cx="45719" cy="561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96711" y="3955782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28475" y="4035822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96117" y="4032263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41836" y="4113114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11179" y="4113114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14592" y="4265514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11179" y="4181916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71550" y="4266888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0278" y="4037195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73141" y="4343370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28475" y="4189596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27778" y="4266888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62018" y="4263330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05060" y="4259772"/>
            <a:ext cx="45719" cy="5619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11059" y="3401561"/>
            <a:ext cx="45719" cy="5619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540626" y="3427595"/>
            <a:ext cx="1663312" cy="1202468"/>
          </a:xfrm>
          <a:custGeom>
            <a:avLst/>
            <a:gdLst>
              <a:gd name="connsiteX0" fmla="*/ 0 w 1663312"/>
              <a:gd name="connsiteY0" fmla="*/ 0 h 1202468"/>
              <a:gd name="connsiteX1" fmla="*/ 168579 w 1663312"/>
              <a:gd name="connsiteY1" fmla="*/ 11238 h 1202468"/>
              <a:gd name="connsiteX2" fmla="*/ 157341 w 1663312"/>
              <a:gd name="connsiteY2" fmla="*/ 134856 h 1202468"/>
              <a:gd name="connsiteX3" fmla="*/ 595646 w 1663312"/>
              <a:gd name="connsiteY3" fmla="*/ 101142 h 1202468"/>
              <a:gd name="connsiteX4" fmla="*/ 393351 w 1663312"/>
              <a:gd name="connsiteY4" fmla="*/ 359616 h 1202468"/>
              <a:gd name="connsiteX5" fmla="*/ 1045189 w 1663312"/>
              <a:gd name="connsiteY5" fmla="*/ 292188 h 1202468"/>
              <a:gd name="connsiteX6" fmla="*/ 1022712 w 1663312"/>
              <a:gd name="connsiteY6" fmla="*/ 56190 h 1202468"/>
              <a:gd name="connsiteX7" fmla="*/ 1269961 w 1663312"/>
              <a:gd name="connsiteY7" fmla="*/ 89904 h 1202468"/>
              <a:gd name="connsiteX8" fmla="*/ 1314916 w 1663312"/>
              <a:gd name="connsiteY8" fmla="*/ 427044 h 1202468"/>
              <a:gd name="connsiteX9" fmla="*/ 1663312 w 1663312"/>
              <a:gd name="connsiteY9" fmla="*/ 483235 h 1202468"/>
              <a:gd name="connsiteX10" fmla="*/ 1348631 w 1663312"/>
              <a:gd name="connsiteY10" fmla="*/ 719233 h 1202468"/>
              <a:gd name="connsiteX11" fmla="*/ 1236245 w 1663312"/>
              <a:gd name="connsiteY11" fmla="*/ 741709 h 1202468"/>
              <a:gd name="connsiteX12" fmla="*/ 1247484 w 1663312"/>
              <a:gd name="connsiteY12" fmla="*/ 910279 h 1202468"/>
              <a:gd name="connsiteX13" fmla="*/ 1449779 w 1663312"/>
              <a:gd name="connsiteY13" fmla="*/ 988945 h 1202468"/>
              <a:gd name="connsiteX14" fmla="*/ 1056428 w 1663312"/>
              <a:gd name="connsiteY14" fmla="*/ 1202468 h 1202468"/>
              <a:gd name="connsiteX15" fmla="*/ 1146337 w 1663312"/>
              <a:gd name="connsiteY15" fmla="*/ 1022659 h 1202468"/>
              <a:gd name="connsiteX16" fmla="*/ 1135098 w 1663312"/>
              <a:gd name="connsiteY16" fmla="*/ 1000183 h 120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3312" h="1202468">
                <a:moveTo>
                  <a:pt x="0" y="0"/>
                </a:moveTo>
                <a:lnTo>
                  <a:pt x="168579" y="11238"/>
                </a:lnTo>
                <a:lnTo>
                  <a:pt x="157341" y="134856"/>
                </a:lnTo>
                <a:lnTo>
                  <a:pt x="595646" y="101142"/>
                </a:lnTo>
                <a:lnTo>
                  <a:pt x="393351" y="359616"/>
                </a:lnTo>
                <a:lnTo>
                  <a:pt x="1045189" y="292188"/>
                </a:lnTo>
                <a:lnTo>
                  <a:pt x="1022712" y="56190"/>
                </a:lnTo>
                <a:lnTo>
                  <a:pt x="1269961" y="89904"/>
                </a:lnTo>
                <a:lnTo>
                  <a:pt x="1314916" y="427044"/>
                </a:lnTo>
                <a:lnTo>
                  <a:pt x="1663312" y="483235"/>
                </a:lnTo>
                <a:lnTo>
                  <a:pt x="1348631" y="719233"/>
                </a:lnTo>
                <a:lnTo>
                  <a:pt x="1236245" y="741709"/>
                </a:lnTo>
                <a:lnTo>
                  <a:pt x="1247484" y="910279"/>
                </a:lnTo>
                <a:lnTo>
                  <a:pt x="1449779" y="988945"/>
                </a:lnTo>
                <a:lnTo>
                  <a:pt x="1056428" y="1202468"/>
                </a:lnTo>
                <a:lnTo>
                  <a:pt x="1146337" y="1022659"/>
                </a:lnTo>
                <a:lnTo>
                  <a:pt x="1135098" y="1000183"/>
                </a:lnTo>
              </a:path>
            </a:pathLst>
          </a:custGeom>
          <a:ln>
            <a:solidFill>
              <a:srgbClr val="3366FF">
                <a:alpha val="5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529153" y="3405119"/>
            <a:ext cx="1202529" cy="966469"/>
          </a:xfrm>
          <a:custGeom>
            <a:avLst/>
            <a:gdLst>
              <a:gd name="connsiteX0" fmla="*/ 865372 w 1101382"/>
              <a:gd name="connsiteY0" fmla="*/ 11238 h 966469"/>
              <a:gd name="connsiteX1" fmla="*/ 629361 w 1101382"/>
              <a:gd name="connsiteY1" fmla="*/ 0 h 966469"/>
              <a:gd name="connsiteX2" fmla="*/ 629361 w 1101382"/>
              <a:gd name="connsiteY2" fmla="*/ 191046 h 966469"/>
              <a:gd name="connsiteX3" fmla="*/ 887849 w 1101382"/>
              <a:gd name="connsiteY3" fmla="*/ 314664 h 966469"/>
              <a:gd name="connsiteX4" fmla="*/ 842895 w 1101382"/>
              <a:gd name="connsiteY4" fmla="*/ 528187 h 966469"/>
              <a:gd name="connsiteX5" fmla="*/ 1101382 w 1101382"/>
              <a:gd name="connsiteY5" fmla="*/ 674281 h 966469"/>
              <a:gd name="connsiteX6" fmla="*/ 797940 w 1101382"/>
              <a:gd name="connsiteY6" fmla="*/ 685519 h 966469"/>
              <a:gd name="connsiteX7" fmla="*/ 561930 w 1101382"/>
              <a:gd name="connsiteY7" fmla="*/ 966469 h 966469"/>
              <a:gd name="connsiteX8" fmla="*/ 101148 w 1101382"/>
              <a:gd name="connsiteY8" fmla="*/ 820375 h 966469"/>
              <a:gd name="connsiteX9" fmla="*/ 202295 w 1101382"/>
              <a:gd name="connsiteY9" fmla="*/ 561901 h 966469"/>
              <a:gd name="connsiteX10" fmla="*/ 0 w 1101382"/>
              <a:gd name="connsiteY10" fmla="*/ 460758 h 966469"/>
              <a:gd name="connsiteX11" fmla="*/ 0 w 1101382"/>
              <a:gd name="connsiteY11" fmla="*/ 460758 h 96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1382" h="966469">
                <a:moveTo>
                  <a:pt x="865372" y="11238"/>
                </a:moveTo>
                <a:lnTo>
                  <a:pt x="629361" y="0"/>
                </a:lnTo>
                <a:lnTo>
                  <a:pt x="629361" y="191046"/>
                </a:lnTo>
                <a:lnTo>
                  <a:pt x="887849" y="314664"/>
                </a:lnTo>
                <a:lnTo>
                  <a:pt x="842895" y="528187"/>
                </a:lnTo>
                <a:lnTo>
                  <a:pt x="1101382" y="674281"/>
                </a:lnTo>
                <a:lnTo>
                  <a:pt x="797940" y="685519"/>
                </a:lnTo>
                <a:lnTo>
                  <a:pt x="561930" y="966469"/>
                </a:lnTo>
                <a:lnTo>
                  <a:pt x="101148" y="820375"/>
                </a:lnTo>
                <a:lnTo>
                  <a:pt x="202295" y="561901"/>
                </a:lnTo>
                <a:lnTo>
                  <a:pt x="0" y="460758"/>
                </a:lnTo>
                <a:lnTo>
                  <a:pt x="0" y="460758"/>
                </a:lnTo>
              </a:path>
            </a:pathLst>
          </a:custGeom>
          <a:ln>
            <a:solidFill>
              <a:srgbClr val="FF0000">
                <a:alpha val="5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416767" y="3764735"/>
            <a:ext cx="269726" cy="22476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" y="2101509"/>
            <a:ext cx="3633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DLA </a:t>
            </a:r>
            <a:r>
              <a:rPr lang="en-US" u="sng" dirty="0" smtClean="0"/>
              <a:t>Model (Example code)</a:t>
            </a:r>
            <a:endParaRPr lang="en-US" u="sng" dirty="0" smtClean="0"/>
          </a:p>
          <a:p>
            <a:r>
              <a:rPr lang="en-US" dirty="0" smtClean="0"/>
              <a:t>Seed particle at origin</a:t>
            </a:r>
          </a:p>
          <a:p>
            <a:r>
              <a:rPr lang="en-US" dirty="0" smtClean="0"/>
              <a:t>While radius of cluster &lt;= 100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Generate random walker on given radius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Perform random walk</a:t>
            </a:r>
          </a:p>
          <a:p>
            <a:pPr lvl="2"/>
            <a:r>
              <a:rPr lang="en-US" dirty="0" smtClean="0"/>
              <a:t>If out of bounds:</a:t>
            </a:r>
          </a:p>
          <a:p>
            <a:pPr lvl="2"/>
            <a:r>
              <a:rPr lang="en-US" dirty="0"/>
              <a:t>	 </a:t>
            </a:r>
            <a:r>
              <a:rPr lang="en-US" dirty="0" smtClean="0"/>
              <a:t>Throw out walker</a:t>
            </a:r>
          </a:p>
          <a:p>
            <a:pPr lvl="2"/>
            <a:r>
              <a:rPr lang="en-US" dirty="0" smtClean="0"/>
              <a:t>          Go to 1.</a:t>
            </a:r>
          </a:p>
          <a:p>
            <a:pPr lvl="2"/>
            <a:r>
              <a:rPr lang="en-US" dirty="0" smtClean="0"/>
              <a:t>If hits perimeter:</a:t>
            </a:r>
          </a:p>
          <a:p>
            <a:pPr lvl="2"/>
            <a:r>
              <a:rPr lang="en-US" dirty="0"/>
              <a:t>	 </a:t>
            </a:r>
            <a:r>
              <a:rPr lang="en-US" dirty="0" smtClean="0"/>
              <a:t>Add walker to cluster	 Update perimeter</a:t>
            </a:r>
          </a:p>
          <a:p>
            <a:pPr lvl="2"/>
            <a:r>
              <a:rPr lang="en-US" dirty="0"/>
              <a:t>	 </a:t>
            </a:r>
            <a:r>
              <a:rPr lang="en-US" dirty="0" smtClean="0"/>
              <a:t>Go to 1.</a:t>
            </a:r>
          </a:p>
          <a:p>
            <a:pPr lvl="2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Fractal Dimension</a:t>
            </a:r>
            <a:endParaRPr lang="en-US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2599"/>
            <a:ext cx="3546934" cy="1079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99" y="3263900"/>
            <a:ext cx="5406503" cy="12439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7100" y="4845346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m: mass  	  C: proportionality constant 	    r: radius 	 </a:t>
            </a:r>
            <a:r>
              <a:rPr lang="en-US" dirty="0" err="1" smtClean="0"/>
              <a:t>df</a:t>
            </a:r>
            <a:r>
              <a:rPr lang="en-US" dirty="0" smtClean="0"/>
              <a:t>: fractal dimension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6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DLA Results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8899" y="1195291"/>
            <a:ext cx="6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 expected</a:t>
            </a:r>
            <a:r>
              <a:rPr lang="en-US" dirty="0" smtClean="0"/>
              <a:t>: Irregular perimeter, many </a:t>
            </a:r>
            <a:r>
              <a:rPr lang="en-US" dirty="0" smtClean="0"/>
              <a:t>open spaces</a:t>
            </a:r>
            <a:endParaRPr lang="en-US" dirty="0"/>
          </a:p>
        </p:txBody>
      </p:sp>
      <p:pic>
        <p:nvPicPr>
          <p:cNvPr id="3" name="Picture 2" descr="DLA_crystal_test_1_full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r="9333"/>
          <a:stretch/>
        </p:blipFill>
        <p:spPr>
          <a:xfrm>
            <a:off x="149871" y="1535522"/>
            <a:ext cx="2903862" cy="2675817"/>
          </a:xfrm>
          <a:prstGeom prst="rect">
            <a:avLst/>
          </a:prstGeom>
        </p:spPr>
      </p:pic>
      <p:pic>
        <p:nvPicPr>
          <p:cNvPr id="5" name="Picture 4" descr="DLA_crystal_test_2_fu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2" r="4625"/>
          <a:stretch/>
        </p:blipFill>
        <p:spPr>
          <a:xfrm>
            <a:off x="3139553" y="1544638"/>
            <a:ext cx="3060054" cy="2666701"/>
          </a:xfrm>
          <a:prstGeom prst="rect">
            <a:avLst/>
          </a:prstGeom>
        </p:spPr>
      </p:pic>
      <p:pic>
        <p:nvPicPr>
          <p:cNvPr id="6" name="Picture 5" descr="DLA_crystal_test_3_fu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r="8292"/>
          <a:stretch/>
        </p:blipFill>
        <p:spPr>
          <a:xfrm>
            <a:off x="6254670" y="1544638"/>
            <a:ext cx="2889330" cy="2666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867" y="6223337"/>
            <a:ext cx="272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Fractal Dimension=1.50</a:t>
            </a:r>
          </a:p>
          <a:p>
            <a:pPr algn="ctr"/>
            <a:r>
              <a:rPr lang="en-US" dirty="0" smtClean="0"/>
              <a:t># of Walkers Used=16,636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799" y="6229213"/>
            <a:ext cx="266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Fractal Dimension=1.45</a:t>
            </a:r>
          </a:p>
          <a:p>
            <a:pPr algn="ctr"/>
            <a:r>
              <a:rPr lang="en-US" dirty="0"/>
              <a:t># of Walkers </a:t>
            </a:r>
            <a:r>
              <a:rPr lang="en-US" dirty="0" smtClean="0"/>
              <a:t>Used=18,206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4300" y="6223337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Fractal Dimension=1.47</a:t>
            </a:r>
          </a:p>
          <a:p>
            <a:pPr algn="ctr"/>
            <a:r>
              <a:rPr lang="en-US" dirty="0"/>
              <a:t># of Walkers </a:t>
            </a:r>
            <a:r>
              <a:rPr lang="en-US" dirty="0" smtClean="0"/>
              <a:t>Used=16,274</a:t>
            </a:r>
            <a:endParaRPr lang="en-US" dirty="0"/>
          </a:p>
        </p:txBody>
      </p:sp>
      <p:pic>
        <p:nvPicPr>
          <p:cNvPr id="10" name="Picture 9" descr="Fractal_test_1_ful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7" y="4160539"/>
            <a:ext cx="2827866" cy="2120900"/>
          </a:xfrm>
          <a:prstGeom prst="rect">
            <a:avLst/>
          </a:prstGeom>
        </p:spPr>
      </p:pic>
      <p:pic>
        <p:nvPicPr>
          <p:cNvPr id="11" name="Picture 10" descr="Fractal_test_2_full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34" y="4147840"/>
            <a:ext cx="2841072" cy="2130804"/>
          </a:xfrm>
          <a:prstGeom prst="rect">
            <a:avLst/>
          </a:prstGeom>
        </p:spPr>
      </p:pic>
      <p:pic>
        <p:nvPicPr>
          <p:cNvPr id="12" name="Picture 11" descr="Fractal_test_3_full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06" y="4147839"/>
            <a:ext cx="2842794" cy="21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DLA Results – Average Over 10 trials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3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116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Random Walk, Diffusion, and Cluster Growth</vt:lpstr>
      <vt:lpstr>Diffusion Limited Aggregation (DLA) Method</vt:lpstr>
      <vt:lpstr>Fractal Dimension</vt:lpstr>
      <vt:lpstr>DLA Results</vt:lpstr>
      <vt:lpstr>DLA Results – Average Over 10 trials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Hicks</dc:creator>
  <cp:lastModifiedBy>David Hicks</cp:lastModifiedBy>
  <cp:revision>18</cp:revision>
  <dcterms:created xsi:type="dcterms:W3CDTF">2015-03-31T13:35:19Z</dcterms:created>
  <dcterms:modified xsi:type="dcterms:W3CDTF">2015-04-02T01:23:29Z</dcterms:modified>
</cp:coreProperties>
</file>