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65" r:id="rId16"/>
    <p:sldId id="273" r:id="rId17"/>
    <p:sldId id="266" r:id="rId18"/>
    <p:sldId id="267" r:id="rId19"/>
    <p:sldId id="262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0718" cy="1325563"/>
          </a:xfrm>
        </p:spPr>
        <p:txBody>
          <a:bodyPr/>
          <a:lstStyle/>
          <a:p>
            <a:pPr algn="ctr"/>
            <a:r>
              <a:rPr lang="zh-TW" altLang="en-US" dirty="0"/>
              <a:t>系統架構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966A585-2182-44B2-835F-DF4DDE47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88" y="522884"/>
            <a:ext cx="3719323" cy="5812232"/>
          </a:xfr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5F4D-DF1D-4E65-960B-0C29B1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189A9-BCE5-46CA-9CC0-194EE75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</a:t>
            </a:r>
            <a:r>
              <a:rPr lang="en-US" altLang="zh-TW" sz="2400" dirty="0"/>
              <a:t>:</a:t>
            </a:r>
            <a:r>
              <a:rPr lang="zh-TW" altLang="en-US" sz="2400" dirty="0"/>
              <a:t>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VR</a:t>
            </a:r>
            <a:r>
              <a:rPr lang="zh-TW" altLang="en-US" dirty="0"/>
              <a:t>平台在是在未來展示遊戲效果最被看好的平台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雖然因市場因素導致效能不足，但未來彌補這些問題的話會是最好的展示平台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/>
              <a:t>雖然市場因不成熟，但反觀來說就是一快大餅看搶先搶到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針對多人遊戲去開發可以連線遊玩的系統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498</Words>
  <Application>Microsoft Office PowerPoint</Application>
  <PresentationFormat>寬螢幕</PresentationFormat>
  <Paragraphs>79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系統架構</vt:lpstr>
      <vt:lpstr>功能架構</vt:lpstr>
      <vt:lpstr>UML</vt:lpstr>
      <vt:lpstr>Resource Required</vt:lpstr>
      <vt:lpstr>負責圖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潤波 蔡</cp:lastModifiedBy>
  <cp:revision>7</cp:revision>
  <dcterms:created xsi:type="dcterms:W3CDTF">2018-11-14T12:20:01Z</dcterms:created>
  <dcterms:modified xsi:type="dcterms:W3CDTF">2018-11-14T13:57:48Z</dcterms:modified>
</cp:coreProperties>
</file>