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70" r:id="rId8"/>
    <p:sldId id="271" r:id="rId9"/>
    <p:sldId id="272" r:id="rId10"/>
    <p:sldId id="264" r:id="rId11"/>
    <p:sldId id="269" r:id="rId12"/>
    <p:sldId id="265" r:id="rId13"/>
    <p:sldId id="273" r:id="rId14"/>
    <p:sldId id="266" r:id="rId15"/>
    <p:sldId id="267" r:id="rId16"/>
    <p:sldId id="268" r:id="rId17"/>
    <p:sldId id="26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5" y="531436"/>
            <a:ext cx="9144000" cy="253345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軟體工程期末專題報告 </a:t>
            </a:r>
            <a:br>
              <a:rPr lang="en-US" altLang="zh-TW" dirty="0"/>
            </a:br>
            <a:r>
              <a:rPr lang="zh-TW" altLang="en-US" dirty="0"/>
              <a:t>ＶＲ遊戲製作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0962"/>
            <a:ext cx="9144000" cy="1655762"/>
          </a:xfrm>
        </p:spPr>
        <p:txBody>
          <a:bodyPr/>
          <a:lstStyle/>
          <a:p>
            <a:r>
              <a:rPr lang="zh-TW" altLang="en-US" dirty="0"/>
              <a:t>指導老師：曾士桓  </a:t>
            </a:r>
            <a:endParaRPr lang="en-US" altLang="zh-TW" dirty="0"/>
          </a:p>
          <a:p>
            <a:r>
              <a:rPr lang="zh-TW" altLang="en-US" dirty="0"/>
              <a:t>組員：蔡育倫、柯盛文、林育民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92" y="2416330"/>
            <a:ext cx="3569616" cy="20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153726" y="1655062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100501" y="5997300"/>
            <a:ext cx="1003901" cy="589744"/>
          </a:xfrm>
          <a:prstGeom prst="rightArrow">
            <a:avLst>
              <a:gd name="adj1" fmla="val 569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2" y="5395451"/>
            <a:ext cx="909451" cy="411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837591">
            <a:off x="8580083" y="785073"/>
            <a:ext cx="1638794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2469015">
            <a:off x="10051772" y="5275099"/>
            <a:ext cx="1010841" cy="51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5006407" y="6113002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307621" y="5268425"/>
            <a:ext cx="1518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96895-65B4-452F-834B-61AC851B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42" y="1417795"/>
            <a:ext cx="4456716" cy="5440205"/>
          </a:xfr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1BA9A8-71F1-46F0-8427-F933C969F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98" y="1308161"/>
            <a:ext cx="5939879" cy="5184714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75F4D-DF1D-4E65-960B-0C29B133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189A9-BCE5-46CA-9CC0-194EE754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5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</a:t>
            </a:r>
            <a:r>
              <a:rPr lang="en-US" altLang="zh-TW" sz="2400" dirty="0"/>
              <a:t>:</a:t>
            </a:r>
            <a:r>
              <a:rPr lang="zh-TW" altLang="en-US" sz="2400" dirty="0"/>
              <a:t>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</a:t>
            </a:r>
            <a:r>
              <a:rPr lang="en-US" altLang="zh-TW" sz="2400" dirty="0"/>
              <a:t>:</a:t>
            </a:r>
            <a:r>
              <a:rPr lang="zh-TW" altLang="en-US" sz="2400" dirty="0"/>
              <a:t>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89131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B3D914-5555-40A6-9B28-4D74180D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00" y="1555423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67" y="4024519"/>
            <a:ext cx="2645597" cy="264559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021" y="822740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6" y="4595653"/>
            <a:ext cx="2589005" cy="13592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28" y="4237948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2879321" y="4455792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865567" y="3930979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8839063" y="3930979"/>
            <a:ext cx="424206" cy="1002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34" y="36279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92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8" y="3611236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5256678" y="2038072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518" y="0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14395689">
            <a:off x="1337811" y="5183859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4395689">
            <a:off x="7847388" y="1538088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4395689">
            <a:off x="4452872" y="3222482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627954" y="4750329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889667" y="119261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3606987" y="2804578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E76696-ACD8-4D78-9749-2701DB11167F}"/>
              </a:ext>
            </a:extLst>
          </p:cNvPr>
          <p:cNvSpPr txBox="1"/>
          <p:nvPr/>
        </p:nvSpPr>
        <p:spPr>
          <a:xfrm>
            <a:off x="8862792" y="3965556"/>
            <a:ext cx="3102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10105484" y="2936589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本文研究動機有三： 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不同型態的手機遊戲軟體 </a:t>
            </a:r>
          </a:p>
          <a:p>
            <a:pPr marL="0" indent="0">
              <a:buNone/>
            </a:pPr>
            <a:r>
              <a:rPr lang="zh-TW" altLang="en-US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結合不同元素的新遊戲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讓使用者能紓解壓力 </a:t>
            </a:r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246968"/>
            <a:ext cx="7422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  <a:p>
            <a:pPr algn="ctr"/>
            <a:endParaRPr lang="zh-TW" altLang="en-US" sz="54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3F8B732-63C5-409A-A4E6-A2501889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25" y="3322122"/>
            <a:ext cx="2733675" cy="3657600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6719807-5012-4BF1-AF37-3F2120AD5469}"/>
              </a:ext>
            </a:extLst>
          </p:cNvPr>
          <p:cNvSpPr/>
          <p:nvPr/>
        </p:nvSpPr>
        <p:spPr>
          <a:xfrm>
            <a:off x="6096000" y="5438899"/>
            <a:ext cx="3119252" cy="8730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CFB5DDF-7055-4ADD-B36A-28FB6E6802B1}"/>
              </a:ext>
            </a:extLst>
          </p:cNvPr>
          <p:cNvSpPr txBox="1"/>
          <p:nvPr/>
        </p:nvSpPr>
        <p:spPr>
          <a:xfrm>
            <a:off x="3221182" y="5413734"/>
            <a:ext cx="321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/>
              <a:t>親地彈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玩家對於以往的射擊遊戲只有一個螢幕</a:t>
            </a:r>
            <a:r>
              <a:rPr lang="en-US" altLang="zh-TW" dirty="0"/>
              <a:t>+</a:t>
            </a:r>
            <a:r>
              <a:rPr lang="zh-TW" altLang="en-US" dirty="0"/>
              <a:t>兩隻手</a:t>
            </a:r>
            <a:r>
              <a:rPr lang="en-US" altLang="zh-TW" dirty="0"/>
              <a:t>+</a:t>
            </a:r>
            <a:r>
              <a:rPr lang="zh-TW" altLang="en-US" dirty="0"/>
              <a:t>一種武器沒有腳</a:t>
            </a:r>
            <a:r>
              <a:rPr lang="en-US" altLang="zh-TW" dirty="0"/>
              <a:t>,</a:t>
            </a:r>
            <a:r>
              <a:rPr lang="zh-TW" altLang="en-US" dirty="0"/>
              <a:t>沒有身體因此感到他們要給的人的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大大下降 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針對多人遊戲去開發可以連線遊玩的系統。</a:t>
            </a:r>
            <a:endParaRPr lang="en-US" altLang="zh-TW" dirty="0"/>
          </a:p>
          <a:p>
            <a:r>
              <a:rPr lang="zh-TW" altLang="en-US" dirty="0"/>
              <a:t>開發隊伍的配置的系統</a:t>
            </a:r>
            <a:endParaRPr lang="en-US" altLang="zh-TW" dirty="0"/>
          </a:p>
          <a:p>
            <a:r>
              <a:rPr lang="zh-TW" altLang="en-US" dirty="0"/>
              <a:t>設計商城可以購買道具</a:t>
            </a:r>
            <a:endParaRPr lang="en-US" altLang="zh-TW" dirty="0"/>
          </a:p>
          <a:p>
            <a:r>
              <a:rPr lang="zh-TW" altLang="en-US" dirty="0"/>
              <a:t>各種美術的模組</a:t>
            </a:r>
            <a:endParaRPr lang="en-US" altLang="zh-TW" dirty="0"/>
          </a:p>
          <a:p>
            <a:r>
              <a:rPr lang="en-US" altLang="zh-TW" dirty="0"/>
              <a:t>UI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遊戲執行的程式</a:t>
            </a:r>
            <a:endParaRPr lang="en-US" altLang="zh-TW" dirty="0"/>
          </a:p>
          <a:p>
            <a:r>
              <a:rPr lang="zh-TW" altLang="en-US" dirty="0"/>
              <a:t>各種音效、動畫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</a:t>
            </a:r>
            <a:r>
              <a:rPr lang="en-US" altLang="zh-TW" dirty="0"/>
              <a:t>:</a:t>
            </a:r>
            <a:r>
              <a:rPr lang="zh-TW" altLang="en-US" dirty="0"/>
              <a:t>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遊玩遊戲賺取金錢購買道具與槍枝。</a:t>
            </a: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400</Words>
  <Application>Microsoft Office PowerPoint</Application>
  <PresentationFormat>寬螢幕</PresentationFormat>
  <Paragraphs>82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系統架構</vt:lpstr>
      <vt:lpstr>功能架構</vt:lpstr>
      <vt:lpstr>UML</vt:lpstr>
      <vt:lpstr>Resource Required</vt:lpstr>
      <vt:lpstr>Schedule</vt:lpstr>
      <vt:lpstr>負責圖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</dc:title>
  <dc:creator>潤波 蔡</dc:creator>
  <cp:lastModifiedBy>潤波 蔡</cp:lastModifiedBy>
  <cp:revision>33</cp:revision>
  <dcterms:created xsi:type="dcterms:W3CDTF">2018-11-06T13:33:19Z</dcterms:created>
  <dcterms:modified xsi:type="dcterms:W3CDTF">2018-11-07T17:46:44Z</dcterms:modified>
</cp:coreProperties>
</file>