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  <p:sldMasterId id="2147483696" r:id="rId4"/>
  </p:sldMasterIdLst>
  <p:sldIdLst>
    <p:sldId id="256" r:id="rId5"/>
    <p:sldId id="257" r:id="rId6"/>
    <p:sldId id="258" r:id="rId7"/>
    <p:sldId id="263" r:id="rId8"/>
    <p:sldId id="259" r:id="rId9"/>
    <p:sldId id="260" r:id="rId10"/>
    <p:sldId id="270" r:id="rId11"/>
    <p:sldId id="271" r:id="rId12"/>
    <p:sldId id="272" r:id="rId13"/>
    <p:sldId id="264" r:id="rId14"/>
    <p:sldId id="269" r:id="rId15"/>
    <p:sldId id="273" r:id="rId16"/>
    <p:sldId id="265" r:id="rId17"/>
    <p:sldId id="262" r:id="rId18"/>
    <p:sldId id="267" r:id="rId19"/>
    <p:sldId id="274" r:id="rId20"/>
    <p:sldId id="26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5A22A-E3B1-4259-9E6A-3988B8DC9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276AA7-88F6-4530-B39D-9A090D81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F7B4C-A812-4891-8430-9DBFD161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474687-D8B5-4F40-944E-1FD43440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2E4F2-5D5B-4198-961B-C385A475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6533B-19E0-474D-A938-398B7127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16E995-7C4C-451A-B177-6A477B64A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D3461D-A3A7-46D7-9C3C-F07BC207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D823B2-3E47-4CE5-9571-62B5333D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EFD1A-54FC-44C0-B43A-E947F123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0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E1CB79-49D0-4637-BDB2-A9E77FF80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4F37E9-C89E-4E87-B2E4-1031DB76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0A9F0-BB17-422E-A205-867D086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5DDA7F-F95B-48AD-ACE4-25328FE5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408B93-27CB-4A74-A4C1-FCF5C6D8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0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1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258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0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264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21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44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41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58AC1-4DB2-44E7-B1F1-5DA1181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E3713-4428-45EA-8C68-AECDBE2D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5EB43-6C8D-49AB-BB47-32690B7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ACFB9-AE28-40C3-B221-21FB51C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D06DC7-2A62-405D-9C46-A8C68BA7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717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87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447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79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48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675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09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64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97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4120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9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846FD-6935-4AFB-A3C6-988800B6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BA44CC-1F51-4E70-846D-9377C431D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C5F6E-7D93-4857-9748-EC4576B2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AC156-AB3F-4DB1-8134-2B6C24E2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B80ACC-E435-470A-B5AC-20736F9B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6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58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3065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9659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076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665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108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169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334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123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2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07AA5-AD69-4572-A95A-AD35D3AF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23454-D994-49C4-A4E5-15CFB15A1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2FE1AC-ADD3-4ACD-BC69-245C6A3D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73097A-4E6C-41B5-B11E-0D2AEBD8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5D1616-ADE8-4153-A2D3-D150908C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83DB9D-3152-4246-B9B8-54AFA87E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7089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03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3057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15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950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805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615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334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737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7195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0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3EEC7-E182-4CC8-95DC-A143CE9E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87F60-1DA1-4B6C-8AAA-35865391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312B19-9A71-4ED3-ACA2-131C573B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8B91AA-8CF4-4D89-A5D9-019F03581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CB4BB4-0DAE-48E1-9174-40E9DCFDD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BF51FF-C2C4-4D24-90FE-F70F4B0D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D7B0FB-335D-4E2A-B90B-2C6156DD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C1D43A-8C56-4D88-9733-54F68100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987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7038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0325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04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8615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8410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2143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6554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3871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3301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8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C4B07-AB26-453C-9488-3E450333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D722A-4DFB-46E1-BE93-B85F9DD5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5FCF14-EBB4-40FA-A00F-BA69F636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17FE0C-FD24-4AE1-B09B-9A788844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005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0314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75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EB170A-3407-4C31-B5A7-FA1A4241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9A15CD-A361-4FEF-B90E-0FB0405B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64720B-7BCC-46AD-B61B-9F17177A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55803-B4DA-443F-87AB-51F68F88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6CA50-C18C-4879-86AE-1A5B9768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1D25AE-1DA4-40FC-A48E-8E20C1FF6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D18966-3764-43BC-BB20-A5262869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1CA9D-513A-4493-A127-DDBB08C6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D4951C-5ADC-4CAD-A64B-3E73F5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89B93-EC25-40AA-8EF7-6D99DC65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A802AB-FBF2-418A-B684-F00742871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BD6B9F-29EB-47EE-B403-D583399E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99E7C8-D827-4F4D-B745-8238777D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B9741-8705-44E0-AC00-7ADD8651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CCC2F-06A4-41CB-9D3C-EE08D41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4A4506-0DEF-4B6F-9853-A7190676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72376-D644-4A99-AF1F-90DEAC4C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85B169-AD4A-4DA0-BA03-13608E9CA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4CCA05-250F-490D-AF82-83524A043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85EAAC-C2FC-46AF-90EF-46040B313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5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61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5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984-8962-4D22-85D0-F7905988C2FE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52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8A53158-9FCC-4FEC-AF01-9A214B13D4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F70601F-892A-43C4-8750-60D2E3691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808" y="3231931"/>
            <a:ext cx="4161364" cy="1834056"/>
          </a:xfrm>
        </p:spPr>
        <p:txBody>
          <a:bodyPr>
            <a:normAutofit/>
          </a:bodyPr>
          <a:lstStyle/>
          <a:p>
            <a:r>
              <a:rPr lang="zh-TW" altLang="en-US" sz="3100" dirty="0"/>
              <a:t>軟體工程期末專題報告 </a:t>
            </a:r>
            <a:br>
              <a:rPr lang="en-US" altLang="zh-TW" sz="3100" dirty="0"/>
            </a:br>
            <a:r>
              <a:rPr lang="zh-TW" altLang="en-US" sz="3100" dirty="0"/>
              <a:t>ＶＲ遊戲製作</a:t>
            </a:r>
            <a:br>
              <a:rPr lang="zh-TW" altLang="en-US" sz="3100" dirty="0"/>
            </a:br>
            <a:endParaRPr lang="zh-TW" altLang="en-US" sz="31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6C290-88EA-4F2A-A13F-072B19811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指導老師：曾士桓  </a:t>
            </a:r>
            <a:endParaRPr lang="en-US" altLang="zh-TW" sz="1600" dirty="0"/>
          </a:p>
          <a:p>
            <a:r>
              <a:rPr lang="zh-TW" altLang="en-US" sz="1600" dirty="0"/>
              <a:t>組員：蔡育倫、柯盛文、林育民</a:t>
            </a:r>
          </a:p>
          <a:p>
            <a:endParaRPr lang="zh-TW" altLang="en-US" sz="1600" dirty="0"/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70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5511-2B0D-4E15-9C0F-6038F4D0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22A6B4-4208-4548-9D2A-13B048CBF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77" y="1560060"/>
            <a:ext cx="8079500" cy="4548250"/>
          </a:xfr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3268D732-F353-4ABF-AF07-FD547683B5F6}"/>
              </a:ext>
            </a:extLst>
          </p:cNvPr>
          <p:cNvSpPr/>
          <p:nvPr/>
        </p:nvSpPr>
        <p:spPr>
          <a:xfrm>
            <a:off x="1646550" y="1761600"/>
            <a:ext cx="1145969" cy="4115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2E3629E5-B9C2-4E99-ABE5-A1CD99AB250A}"/>
              </a:ext>
            </a:extLst>
          </p:cNvPr>
          <p:cNvSpPr/>
          <p:nvPr/>
        </p:nvSpPr>
        <p:spPr>
          <a:xfrm rot="13557992">
            <a:off x="4093198" y="6014516"/>
            <a:ext cx="498199" cy="354945"/>
          </a:xfrm>
          <a:prstGeom prst="rightArrow">
            <a:avLst>
              <a:gd name="adj1" fmla="val 56930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A7A2E78-9635-414A-A241-FAC747A29495}"/>
              </a:ext>
            </a:extLst>
          </p:cNvPr>
          <p:cNvSpPr/>
          <p:nvPr/>
        </p:nvSpPr>
        <p:spPr>
          <a:xfrm>
            <a:off x="1567543" y="5486400"/>
            <a:ext cx="751464" cy="3206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DD021914-E092-498C-8B15-1569E4D98272}"/>
              </a:ext>
            </a:extLst>
          </p:cNvPr>
          <p:cNvSpPr/>
          <p:nvPr/>
        </p:nvSpPr>
        <p:spPr>
          <a:xfrm rot="8231540">
            <a:off x="8972417" y="1000733"/>
            <a:ext cx="1523210" cy="51812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257838D-A511-4EFD-B75F-8EE64E306035}"/>
              </a:ext>
            </a:extLst>
          </p:cNvPr>
          <p:cNvSpPr/>
          <p:nvPr/>
        </p:nvSpPr>
        <p:spPr>
          <a:xfrm rot="13478855">
            <a:off x="9829291" y="5332692"/>
            <a:ext cx="799363" cy="39640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5E4771-ACF2-4605-96D2-F6183591293B}"/>
              </a:ext>
            </a:extLst>
          </p:cNvPr>
          <p:cNvSpPr txBox="1"/>
          <p:nvPr/>
        </p:nvSpPr>
        <p:spPr>
          <a:xfrm>
            <a:off x="4643033" y="6201875"/>
            <a:ext cx="522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道具</a:t>
            </a:r>
            <a:r>
              <a:rPr lang="en-US" altLang="zh-TW" sz="3200" dirty="0"/>
              <a:t>button</a:t>
            </a:r>
            <a:r>
              <a:rPr lang="zh-TW" altLang="en-US" sz="1600" dirty="0">
                <a:solidFill>
                  <a:srgbClr val="FF0000"/>
                </a:solidFill>
              </a:rPr>
              <a:t>使用道具幫助隊友也可以妨礙對手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FDF0E8-6074-48EA-93EB-6C9246F97D91}"/>
              </a:ext>
            </a:extLst>
          </p:cNvPr>
          <p:cNvSpPr txBox="1"/>
          <p:nvPr/>
        </p:nvSpPr>
        <p:spPr>
          <a:xfrm>
            <a:off x="10365819" y="274086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血條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當血條歸零時進入死亡狀態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zh-TW" altLang="en-US" sz="1600" dirty="0">
                <a:solidFill>
                  <a:srgbClr val="FF0000"/>
                </a:solidFill>
              </a:rPr>
              <a:t>此時將有一段時間停止遊戲等待復活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DA9198-3837-4EDA-8F5A-A5117AC40624}"/>
              </a:ext>
            </a:extLst>
          </p:cNvPr>
          <p:cNvSpPr txBox="1"/>
          <p:nvPr/>
        </p:nvSpPr>
        <p:spPr>
          <a:xfrm>
            <a:off x="204635" y="5268425"/>
            <a:ext cx="1621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對話</a:t>
            </a:r>
            <a:r>
              <a:rPr lang="en-US" altLang="zh-TW" sz="3200" dirty="0"/>
              <a:t>button</a:t>
            </a:r>
          </a:p>
          <a:p>
            <a:r>
              <a:rPr lang="zh-TW" altLang="en-US" sz="1600" dirty="0">
                <a:solidFill>
                  <a:srgbClr val="FF0000"/>
                </a:solidFill>
              </a:rPr>
              <a:t>可以與隊友對話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39AEA9-D52C-4460-8573-3D8B3773B56E}"/>
              </a:ext>
            </a:extLst>
          </p:cNvPr>
          <p:cNvSpPr txBox="1"/>
          <p:nvPr/>
        </p:nvSpPr>
        <p:spPr>
          <a:xfrm>
            <a:off x="127992" y="1632835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狀態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會有一些負面狀態，例如</a:t>
            </a:r>
            <a:r>
              <a:rPr lang="en-US" altLang="zh-TW" sz="1600" dirty="0">
                <a:solidFill>
                  <a:srgbClr val="FF0000"/>
                </a:solidFill>
              </a:rPr>
              <a:t>:</a:t>
            </a:r>
            <a:r>
              <a:rPr lang="zh-TW" altLang="en-US" sz="1600" dirty="0">
                <a:solidFill>
                  <a:srgbClr val="FF0000"/>
                </a:solidFill>
              </a:rPr>
              <a:t>麻痺、中毒</a:t>
            </a:r>
            <a:r>
              <a:rPr lang="en-US" altLang="zh-TW" sz="1600" dirty="0">
                <a:solidFill>
                  <a:srgbClr val="FF0000"/>
                </a:solidFill>
              </a:rPr>
              <a:t>…</a:t>
            </a:r>
            <a:r>
              <a:rPr lang="zh-TW" altLang="en-US" sz="1600" dirty="0">
                <a:solidFill>
                  <a:srgbClr val="FF0000"/>
                </a:solidFill>
              </a:rPr>
              <a:t>等等，提高遊戲的遊玩性</a:t>
            </a:r>
            <a:endParaRPr lang="en-US" altLang="zh-TW" sz="1600" dirty="0">
              <a:solidFill>
                <a:srgbClr val="FF0000"/>
              </a:solidFill>
            </a:endParaRPr>
          </a:p>
          <a:p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5D205A-FD62-41F0-84F4-D3225EF566EE}"/>
              </a:ext>
            </a:extLst>
          </p:cNvPr>
          <p:cNvSpPr txBox="1"/>
          <p:nvPr/>
        </p:nvSpPr>
        <p:spPr>
          <a:xfrm>
            <a:off x="10468807" y="5739216"/>
            <a:ext cx="1518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子彈數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歸零時必須進行補充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22CFA-E5F9-4061-949A-B000BC62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CC4B43-80B8-4D0D-AA1F-D288A367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60" y="1488791"/>
            <a:ext cx="7390279" cy="500408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DE1F67F-4E84-44C1-AC7D-F44E1F16C10A}"/>
              </a:ext>
            </a:extLst>
          </p:cNvPr>
          <p:cNvSpPr/>
          <p:nvPr/>
        </p:nvSpPr>
        <p:spPr>
          <a:xfrm rot="2542196">
            <a:off x="1498402" y="5136613"/>
            <a:ext cx="1365662" cy="337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F4F83A-B9D6-4D2E-AB44-B5DD12A08B0D}"/>
              </a:ext>
            </a:extLst>
          </p:cNvPr>
          <p:cNvSpPr txBox="1"/>
          <p:nvPr/>
        </p:nvSpPr>
        <p:spPr>
          <a:xfrm>
            <a:off x="269306" y="3913065"/>
            <a:ext cx="225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Touch button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0D632EE-F61E-4409-81F1-1C3B3C9F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45" y="1488791"/>
            <a:ext cx="9457777" cy="5324133"/>
          </a:xfrm>
        </p:spPr>
      </p:pic>
    </p:spTree>
    <p:extLst>
      <p:ext uri="{BB962C8B-B14F-4D97-AF65-F5344CB8AC3E}">
        <p14:creationId xmlns:p14="http://schemas.microsoft.com/office/powerpoint/2010/main" val="150317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50A43-DD0C-4D58-87CD-5BC79185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04430" cy="1325563"/>
          </a:xfrm>
        </p:spPr>
        <p:txBody>
          <a:bodyPr/>
          <a:lstStyle/>
          <a:p>
            <a:pPr algn="ctr"/>
            <a:r>
              <a:rPr lang="zh-TW" altLang="en-US" dirty="0"/>
              <a:t>功能架構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4789FC2-86D0-4BD1-9681-DA5A681A8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64" y="678892"/>
            <a:ext cx="6210336" cy="5500215"/>
          </a:xfrm>
        </p:spPr>
      </p:pic>
    </p:spTree>
    <p:extLst>
      <p:ext uri="{BB962C8B-B14F-4D97-AF65-F5344CB8AC3E}">
        <p14:creationId xmlns:p14="http://schemas.microsoft.com/office/powerpoint/2010/main" val="65916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A1079-3A1C-4109-90E2-726FAEC4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858106"/>
            <a:ext cx="364633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系統架構流程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活動圖型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D94F3C-F294-4938-B619-EB3A33F9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322034-2E06-4F9D-91FF-FA2CFF8F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493" y="1137037"/>
            <a:ext cx="6970732" cy="496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9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5160C-B777-42EA-87D0-DE72CDF5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49697"/>
            <a:ext cx="9601196" cy="1303867"/>
          </a:xfrm>
        </p:spPr>
        <p:txBody>
          <a:bodyPr/>
          <a:lstStyle/>
          <a:p>
            <a:r>
              <a:rPr lang="zh-TW" altLang="en-US" dirty="0"/>
              <a:t>負責圖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78AB682-5795-4BFC-A72C-B4A929E93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79" y="1388236"/>
            <a:ext cx="8390641" cy="5020067"/>
          </a:xfrm>
        </p:spPr>
      </p:pic>
    </p:spTree>
    <p:extLst>
      <p:ext uri="{BB962C8B-B14F-4D97-AF65-F5344CB8AC3E}">
        <p14:creationId xmlns:p14="http://schemas.microsoft.com/office/powerpoint/2010/main" val="298468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AF867-D024-49B3-A679-832BAA26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70BEC-6713-45AA-82DE-071015E3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工具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人員分配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蔡育倫 </a:t>
            </a:r>
            <a:r>
              <a:rPr lang="en-US" altLang="zh-TW" sz="2400" dirty="0"/>
              <a:t>:</a:t>
            </a:r>
            <a:r>
              <a:rPr lang="zh-TW" altLang="en-US" sz="2400" dirty="0"/>
              <a:t> 資料收集、程式撰寫、編寫簡報、模組設計、道具外觀設計、音效製作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林育民 </a:t>
            </a:r>
            <a:r>
              <a:rPr lang="en-US" altLang="zh-TW" sz="2400" dirty="0"/>
              <a:t>:</a:t>
            </a:r>
            <a:r>
              <a:rPr lang="zh-TW" altLang="en-US" sz="2400" dirty="0"/>
              <a:t> 程式撰寫、網路架構設計、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元件設計、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介面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柯盛文 </a:t>
            </a:r>
            <a:r>
              <a:rPr lang="en-US" altLang="zh-TW" sz="2400" dirty="0"/>
              <a:t>:</a:t>
            </a:r>
            <a:r>
              <a:rPr lang="zh-TW" altLang="en-US" sz="2400" dirty="0"/>
              <a:t> 資料收集、編寫簡報、 場景設計、動畫設計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B74BCBD-1170-45BB-B6A5-51E6340C5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75028"/>
              </p:ext>
            </p:extLst>
          </p:nvPr>
        </p:nvGraphicFramePr>
        <p:xfrm>
          <a:off x="1341912" y="2580441"/>
          <a:ext cx="8200570" cy="1148971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640114">
                  <a:extLst>
                    <a:ext uri="{9D8B030D-6E8A-4147-A177-3AD203B41FA5}">
                      <a16:colId xmlns:a16="http://schemas.microsoft.com/office/drawing/2014/main" val="1834890773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1661179541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640829828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812545302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974324516"/>
                    </a:ext>
                  </a:extLst>
                </a:gridCol>
              </a:tblGrid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IPHONE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Google cardboard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SketchUp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62606"/>
                  </a:ext>
                </a:extLst>
              </a:tr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photoshop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maya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5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2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E9541-6206-498B-AB52-75779FD1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組員分工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367C5052-E55F-480E-9452-C2B051540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146976"/>
              </p:ext>
            </p:extLst>
          </p:nvPr>
        </p:nvGraphicFramePr>
        <p:xfrm>
          <a:off x="2014537" y="2305165"/>
          <a:ext cx="816292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463">
                  <a:extLst>
                    <a:ext uri="{9D8B030D-6E8A-4147-A177-3AD203B41FA5}">
                      <a16:colId xmlns:a16="http://schemas.microsoft.com/office/drawing/2014/main" val="1450855380"/>
                    </a:ext>
                  </a:extLst>
                </a:gridCol>
                <a:gridCol w="4081463">
                  <a:extLst>
                    <a:ext uri="{9D8B030D-6E8A-4147-A177-3AD203B41FA5}">
                      <a16:colId xmlns:a16="http://schemas.microsoft.com/office/drawing/2014/main" val="168962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人員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8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資料蒐集、討論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蔡育倫、林育民、柯盛文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5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摘要、動機、目的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55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需求分析、需求說明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蔡育倫、林育民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9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功能說明、功能架構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1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系統架構流程圖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林育民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3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最終統合報告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柯盛文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7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Schedule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林育民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報告製作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蔡育倫、柯盛文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1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21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9D16D-864C-4453-A552-2DDFBA70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Schedule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C8C40F0-AC94-4BCD-BFAC-844F1BCF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843087"/>
            <a:ext cx="10467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9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E758E-BB91-4C54-8C93-E1146DB7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269" y="64399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摘要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7521308-D1F8-487E-9395-562EF27F7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3051219"/>
            <a:ext cx="3778250" cy="37782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5CFF0F-2E61-4361-B901-D559789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26" y="529969"/>
            <a:ext cx="2645597" cy="26942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C77C0A-5016-4C40-B2F6-E46351B2C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4" y="4988442"/>
            <a:ext cx="1984001" cy="10416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32B758D-3D98-446F-A5C6-3DAC1C722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05" y="4500735"/>
            <a:ext cx="1792095" cy="179209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2A9151-7A7D-4C5B-8529-5FB3492043F0}"/>
              </a:ext>
            </a:extLst>
          </p:cNvPr>
          <p:cNvSpPr txBox="1"/>
          <p:nvPr/>
        </p:nvSpPr>
        <p:spPr>
          <a:xfrm>
            <a:off x="3134209" y="4785967"/>
            <a:ext cx="820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/>
              <a:t>+</a:t>
            </a:r>
            <a:endParaRPr lang="zh-TW" altLang="en-US" sz="8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6CC4D9-9698-494C-AE52-99CE9B42AC27}"/>
              </a:ext>
            </a:extLst>
          </p:cNvPr>
          <p:cNvSpPr/>
          <p:nvPr/>
        </p:nvSpPr>
        <p:spPr>
          <a:xfrm>
            <a:off x="1300607" y="4237948"/>
            <a:ext cx="5308441" cy="23284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彎曲 16">
            <a:extLst>
              <a:ext uri="{FF2B5EF4-FFF2-40B4-BE49-F238E27FC236}">
                <a16:creationId xmlns:a16="http://schemas.microsoft.com/office/drawing/2014/main" id="{DB073C02-19E5-4798-ADCC-D60ABD318918}"/>
              </a:ext>
            </a:extLst>
          </p:cNvPr>
          <p:cNvSpPr/>
          <p:nvPr/>
        </p:nvSpPr>
        <p:spPr>
          <a:xfrm>
            <a:off x="5746923" y="2427403"/>
            <a:ext cx="1860508" cy="1274218"/>
          </a:xfrm>
          <a:prstGeom prst="bentArrow">
            <a:avLst>
              <a:gd name="adj1" fmla="val 2333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6539067E-8978-427A-9F36-1C270A276E8E}"/>
              </a:ext>
            </a:extLst>
          </p:cNvPr>
          <p:cNvSpPr/>
          <p:nvPr/>
        </p:nvSpPr>
        <p:spPr>
          <a:xfrm>
            <a:off x="9836769" y="3573274"/>
            <a:ext cx="424206" cy="664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05ECD2-501D-4017-B3D7-F41F8263346C}"/>
              </a:ext>
            </a:extLst>
          </p:cNvPr>
          <p:cNvSpPr txBox="1"/>
          <p:nvPr/>
        </p:nvSpPr>
        <p:spPr>
          <a:xfrm>
            <a:off x="883671" y="1461217"/>
            <a:ext cx="7074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我們想透過ＶＲ來製作一款能使玩家有不同體驗的一款遊戲</a:t>
            </a:r>
          </a:p>
        </p:txBody>
      </p:sp>
    </p:spTree>
    <p:extLst>
      <p:ext uri="{BB962C8B-B14F-4D97-AF65-F5344CB8AC3E}">
        <p14:creationId xmlns:p14="http://schemas.microsoft.com/office/powerpoint/2010/main" val="400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5650E-E529-45D7-BDCA-C164F912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521" y="199167"/>
            <a:ext cx="6208958" cy="1325563"/>
          </a:xfrm>
        </p:spPr>
        <p:txBody>
          <a:bodyPr/>
          <a:lstStyle/>
          <a:p>
            <a:pPr algn="ctr"/>
            <a:r>
              <a:rPr lang="zh-TW" altLang="en-US" dirty="0"/>
              <a:t>背景、趨勢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48ECA1-9B7D-40DA-B295-E04414A0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4" y="409864"/>
            <a:ext cx="1215076" cy="12150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93D77A-7180-473E-AC3C-A12E8E31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2" y="1919874"/>
            <a:ext cx="2828252" cy="25259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01AB82-1517-448D-AB7F-C523915DAD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46"/>
          <a:stretch/>
        </p:blipFill>
        <p:spPr>
          <a:xfrm>
            <a:off x="3594418" y="3592721"/>
            <a:ext cx="2501582" cy="314632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85D7546-D2D9-40BF-B535-82B45300C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892" y="1369399"/>
            <a:ext cx="3903482" cy="2571464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08185BEE-815B-4662-8240-A4833E2BA778}"/>
              </a:ext>
            </a:extLst>
          </p:cNvPr>
          <p:cNvSpPr/>
          <p:nvPr/>
        </p:nvSpPr>
        <p:spPr>
          <a:xfrm rot="20134762">
            <a:off x="267220" y="1690371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A6C5443-499F-4FB5-B86E-237C197FD2F6}"/>
              </a:ext>
            </a:extLst>
          </p:cNvPr>
          <p:cNvSpPr/>
          <p:nvPr/>
        </p:nvSpPr>
        <p:spPr>
          <a:xfrm rot="13550514">
            <a:off x="6568185" y="3757151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52000096-618B-44C6-9B17-06632C1113BE}"/>
              </a:ext>
            </a:extLst>
          </p:cNvPr>
          <p:cNvSpPr/>
          <p:nvPr/>
        </p:nvSpPr>
        <p:spPr>
          <a:xfrm rot="17736712">
            <a:off x="2502864" y="4622083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F8FBBD0-DCBF-4685-B93B-17BA005F3729}"/>
              </a:ext>
            </a:extLst>
          </p:cNvPr>
          <p:cNvSpPr txBox="1"/>
          <p:nvPr/>
        </p:nvSpPr>
        <p:spPr>
          <a:xfrm>
            <a:off x="837626" y="1624940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B160152-DC26-4DDB-AE8A-84EBCF2B799F}"/>
              </a:ext>
            </a:extLst>
          </p:cNvPr>
          <p:cNvSpPr txBox="1"/>
          <p:nvPr/>
        </p:nvSpPr>
        <p:spPr>
          <a:xfrm>
            <a:off x="6289942" y="4642665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9D4DDE8-1298-4256-A5F7-C822C0DADAA2}"/>
              </a:ext>
            </a:extLst>
          </p:cNvPr>
          <p:cNvSpPr txBox="1"/>
          <p:nvPr/>
        </p:nvSpPr>
        <p:spPr>
          <a:xfrm>
            <a:off x="1944727" y="5386112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5020E63C-4D15-433D-8701-B09BE11D5379}"/>
              </a:ext>
            </a:extLst>
          </p:cNvPr>
          <p:cNvSpPr/>
          <p:nvPr/>
        </p:nvSpPr>
        <p:spPr>
          <a:xfrm rot="10800000">
            <a:off x="9394615" y="4195927"/>
            <a:ext cx="481749" cy="7635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70109F-02C7-46B6-BC7D-85272D9CA314}"/>
              </a:ext>
            </a:extLst>
          </p:cNvPr>
          <p:cNvSpPr txBox="1"/>
          <p:nvPr/>
        </p:nvSpPr>
        <p:spPr>
          <a:xfrm>
            <a:off x="8069580" y="5165885"/>
            <a:ext cx="313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VR</a:t>
            </a:r>
            <a:r>
              <a:rPr lang="zh-TW" altLang="en-US" sz="3600" b="1" dirty="0">
                <a:solidFill>
                  <a:srgbClr val="FF0000"/>
                </a:solidFill>
              </a:rPr>
              <a:t>遊戲也將成為未來的趨勢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52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E9541-6206-498B-AB52-75779FD1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DC7A6-2D4C-4323-A66F-B6DCBAA3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661" y="2592525"/>
            <a:ext cx="8162677" cy="16729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依照趨勢來看，</a:t>
            </a:r>
            <a:r>
              <a:rPr lang="en-US" altLang="zh-TW" dirty="0"/>
              <a:t>VR</a:t>
            </a:r>
            <a:r>
              <a:rPr lang="zh-TW" altLang="en-US" dirty="0"/>
              <a:t>平台是未來展示遊戲的最佳平台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212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D314-6304-47BF-BC07-7DC409DC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86" y="40813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研究目的 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6A2AA5-F897-401A-941D-F095F14B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E59F6F-6446-49D9-974F-E65953877B43}"/>
              </a:ext>
            </a:extLst>
          </p:cNvPr>
          <p:cNvSpPr txBox="1"/>
          <p:nvPr/>
        </p:nvSpPr>
        <p:spPr>
          <a:xfrm>
            <a:off x="2036247" y="2967335"/>
            <a:ext cx="7422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FF0000"/>
                </a:solidFill>
              </a:rPr>
              <a:t>製作</a:t>
            </a:r>
            <a:r>
              <a:rPr lang="en-US" altLang="zh-TW" sz="5400" dirty="0">
                <a:solidFill>
                  <a:srgbClr val="FF0000"/>
                </a:solidFill>
              </a:rPr>
              <a:t>VR</a:t>
            </a:r>
            <a:r>
              <a:rPr lang="zh-TW" altLang="en-US" sz="5400" dirty="0">
                <a:solidFill>
                  <a:srgbClr val="FF0000"/>
                </a:solidFill>
              </a:rPr>
              <a:t>射擊遊戲</a:t>
            </a:r>
          </a:p>
        </p:txBody>
      </p:sp>
    </p:spTree>
    <p:extLst>
      <p:ext uri="{BB962C8B-B14F-4D97-AF65-F5344CB8AC3E}">
        <p14:creationId xmlns:p14="http://schemas.microsoft.com/office/powerpoint/2010/main" val="399240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C1723-DD35-4513-A7C7-54BDD4BE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F14F94-3D32-4FBB-8C3C-83D40E4F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玩家對於以往的射擊遊戲只有「螢幕」 </a:t>
            </a:r>
            <a:r>
              <a:rPr lang="en-US" altLang="zh-TW" dirty="0"/>
              <a:t>+</a:t>
            </a:r>
            <a:r>
              <a:rPr lang="zh-TW" altLang="en-US" dirty="0"/>
              <a:t> 「兩隻手操控」 </a:t>
            </a:r>
            <a:r>
              <a:rPr lang="en-US" altLang="zh-TW" dirty="0"/>
              <a:t>+</a:t>
            </a:r>
            <a:r>
              <a:rPr lang="zh-TW" altLang="en-US" dirty="0"/>
              <a:t> 「一種武器」沒有腳跟身體，因此他們要給玩家的</a:t>
            </a:r>
            <a:r>
              <a:rPr lang="en-US" altLang="zh-TW" dirty="0"/>
              <a:t>“</a:t>
            </a:r>
            <a:r>
              <a:rPr lang="zh-TW" altLang="en-US" dirty="0"/>
              <a:t>真實感</a:t>
            </a:r>
            <a:r>
              <a:rPr lang="en-US" altLang="zh-TW" dirty="0"/>
              <a:t>”</a:t>
            </a:r>
            <a:r>
              <a:rPr lang="zh-TW" altLang="en-US" dirty="0"/>
              <a:t>大幅地下降，所以結合</a:t>
            </a:r>
            <a:r>
              <a:rPr lang="en-US" altLang="zh-TW" dirty="0"/>
              <a:t>VR</a:t>
            </a:r>
            <a:r>
              <a:rPr lang="zh-TW" altLang="en-US" dirty="0"/>
              <a:t>的身歷其境，提升玩家對遊戲的實感。 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射擊遊戲是一個團隊合作的遊戲，但是實際在遊玩中卻無法和隊友進行對話，除非使用其他通話軟體，針對這部分將會在遊戲內部製作事先準備的簡短的訊息，讓玩家就算不能進行對話也能通信。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08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2313-22CA-4809-AF42-BA986755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C940C-E51F-4E2F-9F24-BB9F59BD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介面</a:t>
            </a:r>
            <a:endParaRPr lang="en-US" altLang="zh-TW" dirty="0"/>
          </a:p>
          <a:p>
            <a:r>
              <a:rPr lang="zh-TW" altLang="en-US" dirty="0"/>
              <a:t>各種音效、動畫</a:t>
            </a:r>
            <a:endParaRPr lang="en-US" altLang="zh-TW" dirty="0"/>
          </a:p>
          <a:p>
            <a:r>
              <a:rPr lang="zh-TW" altLang="en-US" dirty="0"/>
              <a:t>遊戲執行的程式</a:t>
            </a:r>
            <a:endParaRPr lang="en-US" altLang="zh-TW" dirty="0"/>
          </a:p>
          <a:p>
            <a:r>
              <a:rPr lang="zh-TW" altLang="en-US" dirty="0"/>
              <a:t>各種美術的模組</a:t>
            </a:r>
            <a:endParaRPr lang="en-US" altLang="zh-TW" dirty="0"/>
          </a:p>
          <a:p>
            <a:r>
              <a:rPr lang="zh-TW" altLang="en-US" dirty="0"/>
              <a:t>開發隊伍的配置的系統</a:t>
            </a:r>
            <a:endParaRPr lang="en-US" altLang="zh-TW" dirty="0"/>
          </a:p>
          <a:p>
            <a:r>
              <a:rPr lang="zh-TW" altLang="en-US" dirty="0"/>
              <a:t>設計商城可以購買道具</a:t>
            </a:r>
            <a:endParaRPr lang="en-US" altLang="zh-TW" dirty="0"/>
          </a:p>
          <a:p>
            <a:r>
              <a:rPr lang="zh-TW" altLang="en-US" dirty="0"/>
              <a:t>針對多人遊戲去開發可以連線遊玩的系統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32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C0895-D243-4047-868B-B2B0225B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F4A1B-B4F7-46D0-B9BF-BA189B30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遊戲本身：從自己的主視角射出子彈，若擊中對手，對手就扣血。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當對手生命力歸零的時候，該對手進入死亡狀態，我方隊伍得分，在限制時間內不斷進行此遊戲方式，最後比較誰的人頭數</a:t>
            </a:r>
            <a:r>
              <a:rPr lang="en-US" altLang="zh-TW" dirty="0"/>
              <a:t>(</a:t>
            </a:r>
            <a:r>
              <a:rPr lang="zh-TW" altLang="en-US" dirty="0"/>
              <a:t>分數</a:t>
            </a:r>
            <a:r>
              <a:rPr lang="en-US" altLang="zh-TW" dirty="0"/>
              <a:t>)</a:t>
            </a:r>
            <a:r>
              <a:rPr lang="zh-TW" altLang="en-US" dirty="0"/>
              <a:t>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有每日登入獎勵</a:t>
            </a:r>
            <a:endParaRPr lang="en-US" altLang="zh-TW" dirty="0"/>
          </a:p>
          <a:p>
            <a:r>
              <a:rPr lang="zh-TW" altLang="en-US" dirty="0"/>
              <a:t>配對對手以及隊友</a:t>
            </a:r>
            <a:endParaRPr lang="en-US" altLang="zh-TW" dirty="0"/>
          </a:p>
          <a:p>
            <a:r>
              <a:rPr lang="zh-TW" altLang="en-US" dirty="0"/>
              <a:t>藉由遊玩提升等級或是排位</a:t>
            </a:r>
            <a:endParaRPr lang="en-US" altLang="zh-TW" dirty="0"/>
          </a:p>
          <a:p>
            <a:r>
              <a:rPr lang="zh-TW" altLang="en-US" dirty="0"/>
              <a:t>遊玩遊戲賺取金錢購買道具與槍枝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920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18D16-5121-4F40-ADF1-83B47103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51FBF9-4EBD-4D62-950D-5AD6773F8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18" y="1871157"/>
            <a:ext cx="6638963" cy="3983378"/>
          </a:xfrm>
        </p:spPr>
      </p:pic>
      <p:sp>
        <p:nvSpPr>
          <p:cNvPr id="6" name="箭號: 向左 5">
            <a:extLst>
              <a:ext uri="{FF2B5EF4-FFF2-40B4-BE49-F238E27FC236}">
                <a16:creationId xmlns:a16="http://schemas.microsoft.com/office/drawing/2014/main" id="{6CC1EA0C-7A34-40DE-9FF4-B9E11287D4B1}"/>
              </a:ext>
            </a:extLst>
          </p:cNvPr>
          <p:cNvSpPr/>
          <p:nvPr/>
        </p:nvSpPr>
        <p:spPr>
          <a:xfrm>
            <a:off x="8437914" y="1871157"/>
            <a:ext cx="1638794" cy="684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2D01B7-3EB4-4990-92A9-12D07D39034A}"/>
              </a:ext>
            </a:extLst>
          </p:cNvPr>
          <p:cNvSpPr txBox="1"/>
          <p:nvPr/>
        </p:nvSpPr>
        <p:spPr>
          <a:xfrm>
            <a:off x="8437914" y="2736003"/>
            <a:ext cx="307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觀察自己角色狀態的</a:t>
            </a:r>
            <a:r>
              <a:rPr lang="en-US" altLang="zh-TW" sz="2800" dirty="0"/>
              <a:t>UI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21819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1_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413</TotalTime>
  <Words>505</Words>
  <Application>Microsoft Office PowerPoint</Application>
  <PresentationFormat>寬螢幕</PresentationFormat>
  <Paragraphs>95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新細明體</vt:lpstr>
      <vt:lpstr>微軟正黑體</vt:lpstr>
      <vt:lpstr>Arial</vt:lpstr>
      <vt:lpstr>Calibri</vt:lpstr>
      <vt:lpstr>Calibri Light</vt:lpstr>
      <vt:lpstr>Century Gothic</vt:lpstr>
      <vt:lpstr>Garamond</vt:lpstr>
      <vt:lpstr>Wingdings 3</vt:lpstr>
      <vt:lpstr>Office 佈景主題</vt:lpstr>
      <vt:lpstr>有機</vt:lpstr>
      <vt:lpstr>1_有機</vt:lpstr>
      <vt:lpstr>絲縷</vt:lpstr>
      <vt:lpstr>軟體工程期末專題報告  ＶＲ遊戲製作 </vt:lpstr>
      <vt:lpstr>摘要</vt:lpstr>
      <vt:lpstr>背景、趨勢</vt:lpstr>
      <vt:lpstr>研究動機</vt:lpstr>
      <vt:lpstr>研究目的 </vt:lpstr>
      <vt:lpstr>需求分析</vt:lpstr>
      <vt:lpstr>需求說明</vt:lpstr>
      <vt:lpstr>功能說明</vt:lpstr>
      <vt:lpstr>功能說明</vt:lpstr>
      <vt:lpstr>功能說明</vt:lpstr>
      <vt:lpstr>功能說明</vt:lpstr>
      <vt:lpstr>功能架構</vt:lpstr>
      <vt:lpstr>系統架構流程 (活動圖型)</vt:lpstr>
      <vt:lpstr>負責圖</vt:lpstr>
      <vt:lpstr>Resource Required</vt:lpstr>
      <vt:lpstr>組員分工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軟體工程期末專題報告  ＶＲ遊戲製作 </dc:title>
  <dc:creator>柯盛文</dc:creator>
  <cp:lastModifiedBy>kulowto</cp:lastModifiedBy>
  <cp:revision>15</cp:revision>
  <dcterms:created xsi:type="dcterms:W3CDTF">2018-11-14T12:20:01Z</dcterms:created>
  <dcterms:modified xsi:type="dcterms:W3CDTF">2018-11-20T15:32:39Z</dcterms:modified>
</cp:coreProperties>
</file>