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7" r:id="rId6"/>
    <p:sldId id="268" r:id="rId7"/>
    <p:sldId id="264" r:id="rId8"/>
    <p:sldId id="266" r:id="rId9"/>
    <p:sldId id="270" r:id="rId10"/>
    <p:sldId id="280" r:id="rId11"/>
    <p:sldId id="273" r:id="rId12"/>
    <p:sldId id="272" r:id="rId13"/>
    <p:sldId id="274" r:id="rId14"/>
    <p:sldId id="271" r:id="rId15"/>
    <p:sldId id="281" r:id="rId16"/>
    <p:sldId id="276" r:id="rId17"/>
    <p:sldId id="277" r:id="rId18"/>
    <p:sldId id="279" r:id="rId19"/>
    <p:sldId id="278" r:id="rId20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44EA9C-88DD-411E-90C4-658661D506EA}" v="201" dt="2022-03-16T16:47:46.9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win Remy" userId="61c6ec49730275af" providerId="LiveId" clId="{EC44EA9C-88DD-411E-90C4-658661D506EA}"/>
    <pc:docChg chg="undo custSel addSld delSld modSld sldOrd">
      <pc:chgData name="Kewin Remy" userId="61c6ec49730275af" providerId="LiveId" clId="{EC44EA9C-88DD-411E-90C4-658661D506EA}" dt="2022-03-16T16:47:47.904" v="1134" actId="20577"/>
      <pc:docMkLst>
        <pc:docMk/>
      </pc:docMkLst>
      <pc:sldChg chg="addSp delSp modSp mod setBg">
        <pc:chgData name="Kewin Remy" userId="61c6ec49730275af" providerId="LiveId" clId="{EC44EA9C-88DD-411E-90C4-658661D506EA}" dt="2022-03-14T17:34:16.696" v="434" actId="26606"/>
        <pc:sldMkLst>
          <pc:docMk/>
          <pc:sldMk cId="1959761327" sldId="256"/>
        </pc:sldMkLst>
        <pc:spChg chg="mod">
          <ac:chgData name="Kewin Remy" userId="61c6ec49730275af" providerId="LiveId" clId="{EC44EA9C-88DD-411E-90C4-658661D506EA}" dt="2022-03-14T17:34:16.696" v="434" actId="26606"/>
          <ac:spMkLst>
            <pc:docMk/>
            <pc:sldMk cId="1959761327" sldId="256"/>
            <ac:spMk id="2" creationId="{27F7917D-1EC6-44D3-BD58-E489A09DE079}"/>
          </ac:spMkLst>
        </pc:spChg>
        <pc:spChg chg="mod">
          <ac:chgData name="Kewin Remy" userId="61c6ec49730275af" providerId="LiveId" clId="{EC44EA9C-88DD-411E-90C4-658661D506EA}" dt="2022-03-14T17:34:16.696" v="434" actId="26606"/>
          <ac:spMkLst>
            <pc:docMk/>
            <pc:sldMk cId="1959761327" sldId="256"/>
            <ac:spMk id="3" creationId="{CDA01834-C142-4B3E-8420-88B147BB627D}"/>
          </ac:spMkLst>
        </pc:spChg>
        <pc:spChg chg="add del">
          <ac:chgData name="Kewin Remy" userId="61c6ec49730275af" providerId="LiveId" clId="{EC44EA9C-88DD-411E-90C4-658661D506EA}" dt="2022-03-14T17:34:16.696" v="434" actId="26606"/>
          <ac:spMkLst>
            <pc:docMk/>
            <pc:sldMk cId="1959761327" sldId="256"/>
            <ac:spMk id="5" creationId="{2643BE6C-86B7-4AB9-91E8-9B5DB45AC8EA}"/>
          </ac:spMkLst>
        </pc:spChg>
        <pc:spChg chg="add del">
          <ac:chgData name="Kewin Remy" userId="61c6ec49730275af" providerId="LiveId" clId="{EC44EA9C-88DD-411E-90C4-658661D506EA}" dt="2022-03-14T17:29:55.933" v="381" actId="26606"/>
          <ac:spMkLst>
            <pc:docMk/>
            <pc:sldMk cId="1959761327" sldId="256"/>
            <ac:spMk id="8" creationId="{8B646C36-EEEC-4D52-8E8E-206F4CD8A3DA}"/>
          </ac:spMkLst>
        </pc:spChg>
        <pc:spChg chg="add">
          <ac:chgData name="Kewin Remy" userId="61c6ec49730275af" providerId="LiveId" clId="{EC44EA9C-88DD-411E-90C4-658661D506EA}" dt="2022-03-14T17:34:16.696" v="434" actId="26606"/>
          <ac:spMkLst>
            <pc:docMk/>
            <pc:sldMk cId="1959761327" sldId="256"/>
            <ac:spMk id="9" creationId="{C04BE0EF-3561-49B4-9A29-F283168A91C7}"/>
          </ac:spMkLst>
        </pc:spChg>
        <pc:spChg chg="add">
          <ac:chgData name="Kewin Remy" userId="61c6ec49730275af" providerId="LiveId" clId="{EC44EA9C-88DD-411E-90C4-658661D506EA}" dt="2022-03-14T17:34:16.696" v="434" actId="26606"/>
          <ac:spMkLst>
            <pc:docMk/>
            <pc:sldMk cId="1959761327" sldId="256"/>
            <ac:spMk id="12" creationId="{3E443FD7-A66B-4AA0-872D-B088B9BC5F17}"/>
          </ac:spMkLst>
        </pc:spChg>
        <pc:spChg chg="add del">
          <ac:chgData name="Kewin Remy" userId="61c6ec49730275af" providerId="LiveId" clId="{EC44EA9C-88DD-411E-90C4-658661D506EA}" dt="2022-03-14T17:29:55.933" v="381" actId="26606"/>
          <ac:spMkLst>
            <pc:docMk/>
            <pc:sldMk cId="1959761327" sldId="256"/>
            <ac:spMk id="14" creationId="{D649D88F-3460-4C52-888E-001C62B26EE5}"/>
          </ac:spMkLst>
        </pc:spChg>
        <pc:spChg chg="add del">
          <ac:chgData name="Kewin Remy" userId="61c6ec49730275af" providerId="LiveId" clId="{EC44EA9C-88DD-411E-90C4-658661D506EA}" dt="2022-03-14T17:29:55.933" v="381" actId="26606"/>
          <ac:spMkLst>
            <pc:docMk/>
            <pc:sldMk cId="1959761327" sldId="256"/>
            <ac:spMk id="16" creationId="{A2B5CBEA-F125-49B6-8335-227C325B112B}"/>
          </ac:spMkLst>
        </pc:spChg>
        <pc:spChg chg="add del">
          <ac:chgData name="Kewin Remy" userId="61c6ec49730275af" providerId="LiveId" clId="{EC44EA9C-88DD-411E-90C4-658661D506EA}" dt="2022-03-14T17:29:55.933" v="381" actId="26606"/>
          <ac:spMkLst>
            <pc:docMk/>
            <pc:sldMk cId="1959761327" sldId="256"/>
            <ac:spMk id="18" creationId="{217DD14E-3BC7-413D-B4AB-B92EED2F57C5}"/>
          </ac:spMkLst>
        </pc:spChg>
        <pc:spChg chg="add del">
          <ac:chgData name="Kewin Remy" userId="61c6ec49730275af" providerId="LiveId" clId="{EC44EA9C-88DD-411E-90C4-658661D506EA}" dt="2022-03-14T17:29:55.933" v="381" actId="26606"/>
          <ac:spMkLst>
            <pc:docMk/>
            <pc:sldMk cId="1959761327" sldId="256"/>
            <ac:spMk id="20" creationId="{4FB204DF-284E-45F6-A017-79A4DF57BCCB}"/>
          </ac:spMkLst>
        </pc:spChg>
        <pc:spChg chg="add del">
          <ac:chgData name="Kewin Remy" userId="61c6ec49730275af" providerId="LiveId" clId="{EC44EA9C-88DD-411E-90C4-658661D506EA}" dt="2022-03-14T17:29:55.933" v="381" actId="26606"/>
          <ac:spMkLst>
            <pc:docMk/>
            <pc:sldMk cId="1959761327" sldId="256"/>
            <ac:spMk id="22" creationId="{6908275D-177E-42F2-8887-134AFE8B70CC}"/>
          </ac:spMkLst>
        </pc:spChg>
        <pc:spChg chg="add del">
          <ac:chgData name="Kewin Remy" userId="61c6ec49730275af" providerId="LiveId" clId="{EC44EA9C-88DD-411E-90C4-658661D506EA}" dt="2022-03-14T17:29:55.933" v="381" actId="26606"/>
          <ac:spMkLst>
            <pc:docMk/>
            <pc:sldMk cId="1959761327" sldId="256"/>
            <ac:spMk id="24" creationId="{4D1A5E71-B6B6-486A-8CDC-C7ABD9B903F6}"/>
          </ac:spMkLst>
        </pc:spChg>
        <pc:spChg chg="add del">
          <ac:chgData name="Kewin Remy" userId="61c6ec49730275af" providerId="LiveId" clId="{EC44EA9C-88DD-411E-90C4-658661D506EA}" dt="2022-03-14T17:29:55.933" v="381" actId="26606"/>
          <ac:spMkLst>
            <pc:docMk/>
            <pc:sldMk cId="1959761327" sldId="256"/>
            <ac:spMk id="26" creationId="{E32B36D4-0C87-4882-A12C-18A91DBAE28D}"/>
          </ac:spMkLst>
        </pc:spChg>
        <pc:grpChg chg="add del">
          <ac:chgData name="Kewin Remy" userId="61c6ec49730275af" providerId="LiveId" clId="{EC44EA9C-88DD-411E-90C4-658661D506EA}" dt="2022-03-14T17:29:55.933" v="381" actId="26606"/>
          <ac:grpSpMkLst>
            <pc:docMk/>
            <pc:sldMk cId="1959761327" sldId="256"/>
            <ac:grpSpMk id="10" creationId="{E7E9D86A-D513-48F9-851A-5F3725E80003}"/>
          </ac:grpSpMkLst>
        </pc:grpChg>
        <pc:grpChg chg="add del">
          <ac:chgData name="Kewin Remy" userId="61c6ec49730275af" providerId="LiveId" clId="{EC44EA9C-88DD-411E-90C4-658661D506EA}" dt="2022-03-14T17:29:55.933" v="381" actId="26606"/>
          <ac:grpSpMkLst>
            <pc:docMk/>
            <pc:sldMk cId="1959761327" sldId="256"/>
            <ac:grpSpMk id="28" creationId="{FB9739EB-7F66-433D-841F-AB3CD18700B7}"/>
          </ac:grpSpMkLst>
        </pc:grpChg>
        <pc:picChg chg="add mod">
          <ac:chgData name="Kewin Remy" userId="61c6ec49730275af" providerId="LiveId" clId="{EC44EA9C-88DD-411E-90C4-658661D506EA}" dt="2022-03-14T17:34:16.696" v="434" actId="26606"/>
          <ac:picMkLst>
            <pc:docMk/>
            <pc:sldMk cId="1959761327" sldId="256"/>
            <ac:picMk id="7" creationId="{7A3D556D-6AA4-6AE5-5338-62428FC86DA2}"/>
          </ac:picMkLst>
        </pc:picChg>
      </pc:sldChg>
      <pc:sldChg chg="addSp modSp mod setBg">
        <pc:chgData name="Kewin Remy" userId="61c6ec49730275af" providerId="LiveId" clId="{EC44EA9C-88DD-411E-90C4-658661D506EA}" dt="2022-03-14T17:34:31.250" v="436" actId="26606"/>
        <pc:sldMkLst>
          <pc:docMk/>
          <pc:sldMk cId="4098661403" sldId="257"/>
        </pc:sldMkLst>
        <pc:spChg chg="mod">
          <ac:chgData name="Kewin Remy" userId="61c6ec49730275af" providerId="LiveId" clId="{EC44EA9C-88DD-411E-90C4-658661D506EA}" dt="2022-03-14T17:34:31.250" v="436" actId="26606"/>
          <ac:spMkLst>
            <pc:docMk/>
            <pc:sldMk cId="4098661403" sldId="257"/>
            <ac:spMk id="6" creationId="{67CAE541-BEEA-4067-868D-6C3BF8C17500}"/>
          </ac:spMkLst>
        </pc:spChg>
        <pc:spChg chg="add">
          <ac:chgData name="Kewin Remy" userId="61c6ec49730275af" providerId="LiveId" clId="{EC44EA9C-88DD-411E-90C4-658661D506EA}" dt="2022-03-14T17:34:31.250" v="436" actId="26606"/>
          <ac:spMkLst>
            <pc:docMk/>
            <pc:sldMk cId="4098661403" sldId="257"/>
            <ac:spMk id="12" creationId="{665DBBEF-238B-476B-96AB-8AAC3224ECEA}"/>
          </ac:spMkLst>
        </pc:spChg>
        <pc:spChg chg="add">
          <ac:chgData name="Kewin Remy" userId="61c6ec49730275af" providerId="LiveId" clId="{EC44EA9C-88DD-411E-90C4-658661D506EA}" dt="2022-03-14T17:34:31.250" v="436" actId="26606"/>
          <ac:spMkLst>
            <pc:docMk/>
            <pc:sldMk cId="4098661403" sldId="257"/>
            <ac:spMk id="14" creationId="{3FCFB1DE-0B7E-48CC-BA90-B2AB0889F9D6}"/>
          </ac:spMkLst>
        </pc:spChg>
        <pc:picChg chg="mod">
          <ac:chgData name="Kewin Remy" userId="61c6ec49730275af" providerId="LiveId" clId="{EC44EA9C-88DD-411E-90C4-658661D506EA}" dt="2022-03-14T17:34:31.250" v="436" actId="26606"/>
          <ac:picMkLst>
            <pc:docMk/>
            <pc:sldMk cId="4098661403" sldId="257"/>
            <ac:picMk id="7" creationId="{E9F9C1EC-DB02-47F0-9224-D227FF834F81}"/>
          </ac:picMkLst>
        </pc:picChg>
      </pc:sldChg>
      <pc:sldChg chg="addSp delSp modSp mod setBg">
        <pc:chgData name="Kewin Remy" userId="61c6ec49730275af" providerId="LiveId" clId="{EC44EA9C-88DD-411E-90C4-658661D506EA}" dt="2022-03-14T17:34:27.049" v="435" actId="26606"/>
        <pc:sldMkLst>
          <pc:docMk/>
          <pc:sldMk cId="2830994849" sldId="258"/>
        </pc:sldMkLst>
        <pc:spChg chg="mod">
          <ac:chgData name="Kewin Remy" userId="61c6ec49730275af" providerId="LiveId" clId="{EC44EA9C-88DD-411E-90C4-658661D506EA}" dt="2022-03-14T17:34:27.049" v="435" actId="26606"/>
          <ac:spMkLst>
            <pc:docMk/>
            <pc:sldMk cId="2830994849" sldId="258"/>
            <ac:spMk id="2" creationId="{CA4FEE9D-5B80-49B8-B996-1D0D72F7BB3B}"/>
          </ac:spMkLst>
        </pc:spChg>
        <pc:spChg chg="add">
          <ac:chgData name="Kewin Remy" userId="61c6ec49730275af" providerId="LiveId" clId="{EC44EA9C-88DD-411E-90C4-658661D506EA}" dt="2022-03-14T17:34:27.049" v="435" actId="26606"/>
          <ac:spMkLst>
            <pc:docMk/>
            <pc:sldMk cId="2830994849" sldId="258"/>
            <ac:spMk id="7" creationId="{3FCFB1DE-0B7E-48CC-BA90-B2AB0889F9D6}"/>
          </ac:spMkLst>
        </pc:spChg>
        <pc:spChg chg="add del">
          <ac:chgData name="Kewin Remy" userId="61c6ec49730275af" providerId="LiveId" clId="{EC44EA9C-88DD-411E-90C4-658661D506EA}" dt="2022-03-14T17:29:54.600" v="380" actId="26606"/>
          <ac:spMkLst>
            <pc:docMk/>
            <pc:sldMk cId="2830994849" sldId="258"/>
            <ac:spMk id="9" creationId="{46BFDA6E-6CEB-37F6-1125-B9B0AE8F07CD}"/>
          </ac:spMkLst>
        </pc:spChg>
        <pc:spChg chg="add">
          <ac:chgData name="Kewin Remy" userId="61c6ec49730275af" providerId="LiveId" clId="{EC44EA9C-88DD-411E-90C4-658661D506EA}" dt="2022-03-14T17:34:27.049" v="435" actId="26606"/>
          <ac:spMkLst>
            <pc:docMk/>
            <pc:sldMk cId="2830994849" sldId="258"/>
            <ac:spMk id="10" creationId="{665DBBEF-238B-476B-96AB-8AAC3224ECEA}"/>
          </ac:spMkLst>
        </pc:spChg>
        <pc:spChg chg="add del">
          <ac:chgData name="Kewin Remy" userId="61c6ec49730275af" providerId="LiveId" clId="{EC44EA9C-88DD-411E-90C4-658661D506EA}" dt="2022-03-14T17:29:54.600" v="380" actId="26606"/>
          <ac:spMkLst>
            <pc:docMk/>
            <pc:sldMk cId="2830994849" sldId="258"/>
            <ac:spMk id="12" creationId="{33CD251C-A887-4D2F-925B-FC097198538B}"/>
          </ac:spMkLst>
        </pc:spChg>
        <pc:spChg chg="add del">
          <ac:chgData name="Kewin Remy" userId="61c6ec49730275af" providerId="LiveId" clId="{EC44EA9C-88DD-411E-90C4-658661D506EA}" dt="2022-03-14T17:29:54.600" v="380" actId="26606"/>
          <ac:spMkLst>
            <pc:docMk/>
            <pc:sldMk cId="2830994849" sldId="258"/>
            <ac:spMk id="14" creationId="{B19D093C-27FB-4032-B282-42C4563F257C}"/>
          </ac:spMkLst>
        </pc:spChg>
        <pc:grpChg chg="add del">
          <ac:chgData name="Kewin Remy" userId="61c6ec49730275af" providerId="LiveId" clId="{EC44EA9C-88DD-411E-90C4-658661D506EA}" dt="2022-03-14T17:29:54.600" v="380" actId="26606"/>
          <ac:grpSpMkLst>
            <pc:docMk/>
            <pc:sldMk cId="2830994849" sldId="258"/>
            <ac:grpSpMk id="16" creationId="{35EE815E-1BD3-4777-B652-6D98825BF66B}"/>
          </ac:grpSpMkLst>
        </pc:grpChg>
        <pc:picChg chg="mod">
          <ac:chgData name="Kewin Remy" userId="61c6ec49730275af" providerId="LiveId" clId="{EC44EA9C-88DD-411E-90C4-658661D506EA}" dt="2022-03-14T17:34:27.049" v="435" actId="26606"/>
          <ac:picMkLst>
            <pc:docMk/>
            <pc:sldMk cId="2830994849" sldId="258"/>
            <ac:picMk id="5" creationId="{6BE6EC28-AF20-4F76-8C34-2FB244BB2A39}"/>
          </ac:picMkLst>
        </pc:picChg>
      </pc:sldChg>
      <pc:sldChg chg="addSp delSp modSp mod setBg">
        <pc:chgData name="Kewin Remy" userId="61c6ec49730275af" providerId="LiveId" clId="{EC44EA9C-88DD-411E-90C4-658661D506EA}" dt="2022-03-14T17:34:41.736" v="437" actId="26606"/>
        <pc:sldMkLst>
          <pc:docMk/>
          <pc:sldMk cId="3780327903" sldId="260"/>
        </pc:sldMkLst>
        <pc:spChg chg="mod">
          <ac:chgData name="Kewin Remy" userId="61c6ec49730275af" providerId="LiveId" clId="{EC44EA9C-88DD-411E-90C4-658661D506EA}" dt="2022-03-14T17:34:41.736" v="437" actId="26606"/>
          <ac:spMkLst>
            <pc:docMk/>
            <pc:sldMk cId="3780327903" sldId="260"/>
            <ac:spMk id="2" creationId="{DD77FCC2-4953-4AC7-8B7B-FDDEEB66E213}"/>
          </ac:spMkLst>
        </pc:spChg>
        <pc:spChg chg="del">
          <ac:chgData name="Kewin Remy" userId="61c6ec49730275af" providerId="LiveId" clId="{EC44EA9C-88DD-411E-90C4-658661D506EA}" dt="2022-03-14T17:30:23.905" v="383" actId="26606"/>
          <ac:spMkLst>
            <pc:docMk/>
            <pc:sldMk cId="3780327903" sldId="260"/>
            <ac:spMk id="3" creationId="{CAC3363D-AD06-4EB3-B751-A18D49038AC5}"/>
          </ac:spMkLst>
        </pc:spChg>
        <pc:spChg chg="add del">
          <ac:chgData name="Kewin Remy" userId="61c6ec49730275af" providerId="LiveId" clId="{EC44EA9C-88DD-411E-90C4-658661D506EA}" dt="2022-03-14T17:34:41.736" v="437" actId="26606"/>
          <ac:spMkLst>
            <pc:docMk/>
            <pc:sldMk cId="3780327903" sldId="260"/>
            <ac:spMk id="9" creationId="{42285737-90EE-47DC-AC80-8AE156B11969}"/>
          </ac:spMkLst>
        </pc:spChg>
        <pc:spChg chg="add">
          <ac:chgData name="Kewin Remy" userId="61c6ec49730275af" providerId="LiveId" clId="{EC44EA9C-88DD-411E-90C4-658661D506EA}" dt="2022-03-14T17:34:41.736" v="437" actId="26606"/>
          <ac:spMkLst>
            <pc:docMk/>
            <pc:sldMk cId="3780327903" sldId="260"/>
            <ac:spMk id="22" creationId="{AB45A142-4255-493C-8284-5D566C121B10}"/>
          </ac:spMkLst>
        </pc:spChg>
        <pc:grpChg chg="add del">
          <ac:chgData name="Kewin Remy" userId="61c6ec49730275af" providerId="LiveId" clId="{EC44EA9C-88DD-411E-90C4-658661D506EA}" dt="2022-03-14T17:34:41.736" v="437" actId="26606"/>
          <ac:grpSpMkLst>
            <pc:docMk/>
            <pc:sldMk cId="3780327903" sldId="260"/>
            <ac:grpSpMk id="11" creationId="{B57BDC17-F1B3-455F-BBF1-680AA1F25C06}"/>
          </ac:grpSpMkLst>
        </pc:grpChg>
        <pc:graphicFrameChg chg="add">
          <ac:chgData name="Kewin Remy" userId="61c6ec49730275af" providerId="LiveId" clId="{EC44EA9C-88DD-411E-90C4-658661D506EA}" dt="2022-03-14T17:30:23.905" v="383" actId="26606"/>
          <ac:graphicFrameMkLst>
            <pc:docMk/>
            <pc:sldMk cId="3780327903" sldId="260"/>
            <ac:graphicFrameMk id="5" creationId="{C79105D5-0DAB-EE02-D432-A758BCC44010}"/>
          </ac:graphicFrameMkLst>
        </pc:graphicFrameChg>
        <pc:cxnChg chg="add">
          <ac:chgData name="Kewin Remy" userId="61c6ec49730275af" providerId="LiveId" clId="{EC44EA9C-88DD-411E-90C4-658661D506EA}" dt="2022-03-14T17:34:41.736" v="437" actId="26606"/>
          <ac:cxnSpMkLst>
            <pc:docMk/>
            <pc:sldMk cId="3780327903" sldId="260"/>
            <ac:cxnSpMk id="24" creationId="{38FB9660-F42F-4313-BBC4-47C007FE484C}"/>
          </ac:cxnSpMkLst>
        </pc:cxnChg>
      </pc:sldChg>
      <pc:sldChg chg="addSp modSp mod setBg">
        <pc:chgData name="Kewin Remy" userId="61c6ec49730275af" providerId="LiveId" clId="{EC44EA9C-88DD-411E-90C4-658661D506EA}" dt="2022-03-14T17:30:58.014" v="386" actId="26606"/>
        <pc:sldMkLst>
          <pc:docMk/>
          <pc:sldMk cId="310649143" sldId="264"/>
        </pc:sldMkLst>
        <pc:spChg chg="mod">
          <ac:chgData name="Kewin Remy" userId="61c6ec49730275af" providerId="LiveId" clId="{EC44EA9C-88DD-411E-90C4-658661D506EA}" dt="2022-03-14T17:30:58.014" v="386" actId="26606"/>
          <ac:spMkLst>
            <pc:docMk/>
            <pc:sldMk cId="310649143" sldId="264"/>
            <ac:spMk id="2" creationId="{E3BC6DDF-8AD7-4005-A243-ADE0A1EAFC98}"/>
          </ac:spMkLst>
        </pc:spChg>
        <pc:spChg chg="add">
          <ac:chgData name="Kewin Remy" userId="61c6ec49730275af" providerId="LiveId" clId="{EC44EA9C-88DD-411E-90C4-658661D506EA}" dt="2022-03-14T17:30:58.014" v="386" actId="26606"/>
          <ac:spMkLst>
            <pc:docMk/>
            <pc:sldMk cId="310649143" sldId="264"/>
            <ac:spMk id="12" creationId="{76906711-0AFB-47DD-A4B6-4E94B38B8C91}"/>
          </ac:spMkLst>
        </pc:spChg>
        <pc:spChg chg="add">
          <ac:chgData name="Kewin Remy" userId="61c6ec49730275af" providerId="LiveId" clId="{EC44EA9C-88DD-411E-90C4-658661D506EA}" dt="2022-03-14T17:30:58.014" v="386" actId="26606"/>
          <ac:spMkLst>
            <pc:docMk/>
            <pc:sldMk cId="310649143" sldId="264"/>
            <ac:spMk id="14" creationId="{AA91F649-894C-41F6-A21D-3D1AC558E934}"/>
          </ac:spMkLst>
        </pc:spChg>
        <pc:spChg chg="add">
          <ac:chgData name="Kewin Remy" userId="61c6ec49730275af" providerId="LiveId" clId="{EC44EA9C-88DD-411E-90C4-658661D506EA}" dt="2022-03-14T17:30:58.014" v="386" actId="26606"/>
          <ac:spMkLst>
            <pc:docMk/>
            <pc:sldMk cId="310649143" sldId="264"/>
            <ac:spMk id="16" creationId="{56037404-66BD-46B5-9323-1B531319671A}"/>
          </ac:spMkLst>
        </pc:spChg>
        <pc:picChg chg="mod">
          <ac:chgData name="Kewin Remy" userId="61c6ec49730275af" providerId="LiveId" clId="{EC44EA9C-88DD-411E-90C4-658661D506EA}" dt="2022-03-14T17:30:58.014" v="386" actId="26606"/>
          <ac:picMkLst>
            <pc:docMk/>
            <pc:sldMk cId="310649143" sldId="264"/>
            <ac:picMk id="7" creationId="{C09E438C-A07D-4B09-AE5F-1D3183F88B74}"/>
          </ac:picMkLst>
        </pc:picChg>
      </pc:sldChg>
      <pc:sldChg chg="addSp delSp modSp del mod setBg">
        <pc:chgData name="Kewin Remy" userId="61c6ec49730275af" providerId="LiveId" clId="{EC44EA9C-88DD-411E-90C4-658661D506EA}" dt="2022-03-15T16:25:53.259" v="867" actId="47"/>
        <pc:sldMkLst>
          <pc:docMk/>
          <pc:sldMk cId="2272505682" sldId="265"/>
        </pc:sldMkLst>
        <pc:spChg chg="mod">
          <ac:chgData name="Kewin Remy" userId="61c6ec49730275af" providerId="LiveId" clId="{EC44EA9C-88DD-411E-90C4-658661D506EA}" dt="2022-03-15T16:25:45.160" v="866" actId="20577"/>
          <ac:spMkLst>
            <pc:docMk/>
            <pc:sldMk cId="2272505682" sldId="265"/>
            <ac:spMk id="2" creationId="{A207A8D2-B62B-4657-BB9E-5B7B7260D7E9}"/>
          </ac:spMkLst>
        </pc:spChg>
        <pc:spChg chg="mod">
          <ac:chgData name="Kewin Remy" userId="61c6ec49730275af" providerId="LiveId" clId="{EC44EA9C-88DD-411E-90C4-658661D506EA}" dt="2022-03-15T16:25:40.771" v="865" actId="26606"/>
          <ac:spMkLst>
            <pc:docMk/>
            <pc:sldMk cId="2272505682" sldId="265"/>
            <ac:spMk id="3" creationId="{7EEA9AC0-3A24-42EF-A87C-F384BAB0A1FF}"/>
          </ac:spMkLst>
        </pc:spChg>
        <pc:spChg chg="add">
          <ac:chgData name="Kewin Remy" userId="61c6ec49730275af" providerId="LiveId" clId="{EC44EA9C-88DD-411E-90C4-658661D506EA}" dt="2022-03-15T16:25:40.771" v="865" actId="26606"/>
          <ac:spMkLst>
            <pc:docMk/>
            <pc:sldMk cId="2272505682" sldId="265"/>
            <ac:spMk id="5" creationId="{BAD76F3E-3A97-486B-B402-44400A8B9173}"/>
          </ac:spMkLst>
        </pc:spChg>
        <pc:spChg chg="add">
          <ac:chgData name="Kewin Remy" userId="61c6ec49730275af" providerId="LiveId" clId="{EC44EA9C-88DD-411E-90C4-658661D506EA}" dt="2022-03-15T16:25:40.771" v="865" actId="26606"/>
          <ac:spMkLst>
            <pc:docMk/>
            <pc:sldMk cId="2272505682" sldId="265"/>
            <ac:spMk id="6" creationId="{391F6B52-91F4-4AEB-B6DB-29FEBCF28C8B}"/>
          </ac:spMkLst>
        </pc:spChg>
        <pc:spChg chg="add">
          <ac:chgData name="Kewin Remy" userId="61c6ec49730275af" providerId="LiveId" clId="{EC44EA9C-88DD-411E-90C4-658661D506EA}" dt="2022-03-15T16:25:40.771" v="865" actId="26606"/>
          <ac:spMkLst>
            <pc:docMk/>
            <pc:sldMk cId="2272505682" sldId="265"/>
            <ac:spMk id="7" creationId="{2CD6F061-7C53-44F4-9794-953DB70A451B}"/>
          </ac:spMkLst>
        </pc:spChg>
        <pc:spChg chg="add del">
          <ac:chgData name="Kewin Remy" userId="61c6ec49730275af" providerId="LiveId" clId="{EC44EA9C-88DD-411E-90C4-658661D506EA}" dt="2022-03-15T16:25:38.643" v="864" actId="26606"/>
          <ac:spMkLst>
            <pc:docMk/>
            <pc:sldMk cId="2272505682" sldId="265"/>
            <ac:spMk id="8" creationId="{D278ADA9-6383-4BDD-80D2-8899A402687B}"/>
          </ac:spMkLst>
        </pc:spChg>
        <pc:spChg chg="add del">
          <ac:chgData name="Kewin Remy" userId="61c6ec49730275af" providerId="LiveId" clId="{EC44EA9C-88DD-411E-90C4-658661D506EA}" dt="2022-03-15T16:25:38.643" v="864" actId="26606"/>
          <ac:spMkLst>
            <pc:docMk/>
            <pc:sldMk cId="2272505682" sldId="265"/>
            <ac:spMk id="10" creationId="{484B7147-B0F6-40ED-B5A2-FF72BC8198B6}"/>
          </ac:spMkLst>
        </pc:spChg>
        <pc:spChg chg="add del">
          <ac:chgData name="Kewin Remy" userId="61c6ec49730275af" providerId="LiveId" clId="{EC44EA9C-88DD-411E-90C4-658661D506EA}" dt="2022-03-15T16:25:38.643" v="864" actId="26606"/>
          <ac:spMkLst>
            <pc:docMk/>
            <pc:sldMk cId="2272505682" sldId="265"/>
            <ac:spMk id="12" creationId="{B36D2DE0-0628-4A9A-A59D-7BA8B5EB3022}"/>
          </ac:spMkLst>
        </pc:spChg>
        <pc:spChg chg="add del">
          <ac:chgData name="Kewin Remy" userId="61c6ec49730275af" providerId="LiveId" clId="{EC44EA9C-88DD-411E-90C4-658661D506EA}" dt="2022-03-15T16:25:38.643" v="864" actId="26606"/>
          <ac:spMkLst>
            <pc:docMk/>
            <pc:sldMk cId="2272505682" sldId="265"/>
            <ac:spMk id="14" creationId="{48E405C9-94BE-41DA-928C-DEC9A8550E9F}"/>
          </ac:spMkLst>
        </pc:spChg>
        <pc:spChg chg="add del">
          <ac:chgData name="Kewin Remy" userId="61c6ec49730275af" providerId="LiveId" clId="{EC44EA9C-88DD-411E-90C4-658661D506EA}" dt="2022-03-15T16:25:38.643" v="864" actId="26606"/>
          <ac:spMkLst>
            <pc:docMk/>
            <pc:sldMk cId="2272505682" sldId="265"/>
            <ac:spMk id="16" creationId="{D2091A72-D5BB-42AC-8FD3-F7747D90861E}"/>
          </ac:spMkLst>
        </pc:spChg>
        <pc:spChg chg="add del">
          <ac:chgData name="Kewin Remy" userId="61c6ec49730275af" providerId="LiveId" clId="{EC44EA9C-88DD-411E-90C4-658661D506EA}" dt="2022-03-15T16:25:38.643" v="864" actId="26606"/>
          <ac:spMkLst>
            <pc:docMk/>
            <pc:sldMk cId="2272505682" sldId="265"/>
            <ac:spMk id="18" creationId="{6ED12BFC-A737-46AF-8411-481112D54B0C}"/>
          </ac:spMkLst>
        </pc:spChg>
      </pc:sldChg>
      <pc:sldChg chg="addSp modSp mod setBg">
        <pc:chgData name="Kewin Remy" userId="61c6ec49730275af" providerId="LiveId" clId="{EC44EA9C-88DD-411E-90C4-658661D506EA}" dt="2022-03-14T17:31:06.142" v="387" actId="26606"/>
        <pc:sldMkLst>
          <pc:docMk/>
          <pc:sldMk cId="3005450972" sldId="266"/>
        </pc:sldMkLst>
        <pc:spChg chg="mod">
          <ac:chgData name="Kewin Remy" userId="61c6ec49730275af" providerId="LiveId" clId="{EC44EA9C-88DD-411E-90C4-658661D506EA}" dt="2022-03-14T17:31:06.142" v="387" actId="26606"/>
          <ac:spMkLst>
            <pc:docMk/>
            <pc:sldMk cId="3005450972" sldId="266"/>
            <ac:spMk id="2" creationId="{0C4577E5-0FC4-468B-808B-C8B19C93D311}"/>
          </ac:spMkLst>
        </pc:spChg>
        <pc:spChg chg="add">
          <ac:chgData name="Kewin Remy" userId="61c6ec49730275af" providerId="LiveId" clId="{EC44EA9C-88DD-411E-90C4-658661D506EA}" dt="2022-03-14T17:31:06.142" v="387" actId="26606"/>
          <ac:spMkLst>
            <pc:docMk/>
            <pc:sldMk cId="3005450972" sldId="266"/>
            <ac:spMk id="12" creationId="{C59AB4C8-9178-4F7A-8404-6890510B5917}"/>
          </ac:spMkLst>
        </pc:spChg>
        <pc:spChg chg="add">
          <ac:chgData name="Kewin Remy" userId="61c6ec49730275af" providerId="LiveId" clId="{EC44EA9C-88DD-411E-90C4-658661D506EA}" dt="2022-03-14T17:31:06.142" v="387" actId="26606"/>
          <ac:spMkLst>
            <pc:docMk/>
            <pc:sldMk cId="3005450972" sldId="266"/>
            <ac:spMk id="14" creationId="{4CFDFB37-4BC7-42C6-915D-A6609139BFE7}"/>
          </ac:spMkLst>
        </pc:spChg>
        <pc:picChg chg="mod">
          <ac:chgData name="Kewin Remy" userId="61c6ec49730275af" providerId="LiveId" clId="{EC44EA9C-88DD-411E-90C4-658661D506EA}" dt="2022-03-14T17:31:06.142" v="387" actId="26606"/>
          <ac:picMkLst>
            <pc:docMk/>
            <pc:sldMk cId="3005450972" sldId="266"/>
            <ac:picMk id="7" creationId="{ED88497E-7F01-472B-AC92-C13E96AACB88}"/>
          </ac:picMkLst>
        </pc:picChg>
      </pc:sldChg>
      <pc:sldChg chg="addSp modSp mod setBg">
        <pc:chgData name="Kewin Remy" userId="61c6ec49730275af" providerId="LiveId" clId="{EC44EA9C-88DD-411E-90C4-658661D506EA}" dt="2022-03-14T17:30:40.844" v="384" actId="26606"/>
        <pc:sldMkLst>
          <pc:docMk/>
          <pc:sldMk cId="1928936105" sldId="267"/>
        </pc:sldMkLst>
        <pc:spChg chg="mod">
          <ac:chgData name="Kewin Remy" userId="61c6ec49730275af" providerId="LiveId" clId="{EC44EA9C-88DD-411E-90C4-658661D506EA}" dt="2022-03-14T17:30:40.844" v="384" actId="26606"/>
          <ac:spMkLst>
            <pc:docMk/>
            <pc:sldMk cId="1928936105" sldId="267"/>
            <ac:spMk id="2" creationId="{56CB8A5F-E616-44C7-B9AF-A00E3DCFE14F}"/>
          </ac:spMkLst>
        </pc:spChg>
        <pc:spChg chg="add">
          <ac:chgData name="Kewin Remy" userId="61c6ec49730275af" providerId="LiveId" clId="{EC44EA9C-88DD-411E-90C4-658661D506EA}" dt="2022-03-14T17:30:40.844" v="384" actId="26606"/>
          <ac:spMkLst>
            <pc:docMk/>
            <pc:sldMk cId="1928936105" sldId="267"/>
            <ac:spMk id="7" creationId="{FFD48BC7-DC40-47DE-87EE-9F4B6ECB9ABB}"/>
          </ac:spMkLst>
        </pc:spChg>
        <pc:spChg chg="add">
          <ac:chgData name="Kewin Remy" userId="61c6ec49730275af" providerId="LiveId" clId="{EC44EA9C-88DD-411E-90C4-658661D506EA}" dt="2022-03-14T17:30:40.844" v="384" actId="26606"/>
          <ac:spMkLst>
            <pc:docMk/>
            <pc:sldMk cId="1928936105" sldId="267"/>
            <ac:spMk id="9" creationId="{E502BBC7-2C76-46F3-BC24-5985BC13DB88}"/>
          </ac:spMkLst>
        </pc:spChg>
        <pc:spChg chg="add">
          <ac:chgData name="Kewin Remy" userId="61c6ec49730275af" providerId="LiveId" clId="{EC44EA9C-88DD-411E-90C4-658661D506EA}" dt="2022-03-14T17:30:40.844" v="384" actId="26606"/>
          <ac:spMkLst>
            <pc:docMk/>
            <pc:sldMk cId="1928936105" sldId="267"/>
            <ac:spMk id="11" creationId="{C7F28D52-2A5F-4D23-81AE-7CB8B591C7AF}"/>
          </ac:spMkLst>
        </pc:spChg>
        <pc:spChg chg="add">
          <ac:chgData name="Kewin Remy" userId="61c6ec49730275af" providerId="LiveId" clId="{EC44EA9C-88DD-411E-90C4-658661D506EA}" dt="2022-03-14T17:30:40.844" v="384" actId="26606"/>
          <ac:spMkLst>
            <pc:docMk/>
            <pc:sldMk cId="1928936105" sldId="267"/>
            <ac:spMk id="13" creationId="{3629484E-3792-4B3D-89AD-7C8A1ED0E0D4}"/>
          </ac:spMkLst>
        </pc:spChg>
      </pc:sldChg>
      <pc:sldChg chg="addSp delSp modSp mod setBg">
        <pc:chgData name="Kewin Remy" userId="61c6ec49730275af" providerId="LiveId" clId="{EC44EA9C-88DD-411E-90C4-658661D506EA}" dt="2022-03-15T16:38:44.074" v="1011" actId="1076"/>
        <pc:sldMkLst>
          <pc:docMk/>
          <pc:sldMk cId="205671292" sldId="268"/>
        </pc:sldMkLst>
        <pc:spChg chg="mod">
          <ac:chgData name="Kewin Remy" userId="61c6ec49730275af" providerId="LiveId" clId="{EC44EA9C-88DD-411E-90C4-658661D506EA}" dt="2022-03-15T16:35:48.240" v="986" actId="20577"/>
          <ac:spMkLst>
            <pc:docMk/>
            <pc:sldMk cId="205671292" sldId="268"/>
            <ac:spMk id="2" creationId="{8BE18F23-3D04-4A81-AF5F-AEDA79BD5459}"/>
          </ac:spMkLst>
        </pc:spChg>
        <pc:spChg chg="mod">
          <ac:chgData name="Kewin Remy" userId="61c6ec49730275af" providerId="LiveId" clId="{EC44EA9C-88DD-411E-90C4-658661D506EA}" dt="2022-03-15T16:38:04.224" v="1008"/>
          <ac:spMkLst>
            <pc:docMk/>
            <pc:sldMk cId="205671292" sldId="268"/>
            <ac:spMk id="3" creationId="{35D7BA3B-B6F8-41B0-99B1-CEDFF8E59FBB}"/>
          </ac:spMkLst>
        </pc:spChg>
        <pc:spChg chg="add">
          <ac:chgData name="Kewin Remy" userId="61c6ec49730275af" providerId="LiveId" clId="{EC44EA9C-88DD-411E-90C4-658661D506EA}" dt="2022-03-14T17:30:52.728" v="385" actId="26606"/>
          <ac:spMkLst>
            <pc:docMk/>
            <pc:sldMk cId="205671292" sldId="268"/>
            <ac:spMk id="8" creationId="{91F32EBA-ED97-466E-8CFA-8382584155D0}"/>
          </ac:spMkLst>
        </pc:spChg>
        <pc:spChg chg="add">
          <ac:chgData name="Kewin Remy" userId="61c6ec49730275af" providerId="LiveId" clId="{EC44EA9C-88DD-411E-90C4-658661D506EA}" dt="2022-03-14T17:30:52.728" v="385" actId="26606"/>
          <ac:spMkLst>
            <pc:docMk/>
            <pc:sldMk cId="205671292" sldId="268"/>
            <ac:spMk id="10" creationId="{62A38935-BB53-4DF7-A56E-48DD25B685D7}"/>
          </ac:spMkLst>
        </pc:spChg>
        <pc:picChg chg="add mod">
          <ac:chgData name="Kewin Remy" userId="61c6ec49730275af" providerId="LiveId" clId="{EC44EA9C-88DD-411E-90C4-658661D506EA}" dt="2022-03-15T16:38:44.074" v="1011" actId="1076"/>
          <ac:picMkLst>
            <pc:docMk/>
            <pc:sldMk cId="205671292" sldId="268"/>
            <ac:picMk id="5" creationId="{2429F23B-8CAA-47C8-9B92-96678638F81D}"/>
          </ac:picMkLst>
        </pc:picChg>
        <pc:picChg chg="add del mod">
          <ac:chgData name="Kewin Remy" userId="61c6ec49730275af" providerId="LiveId" clId="{EC44EA9C-88DD-411E-90C4-658661D506EA}" dt="2022-03-15T16:36:43.578" v="994" actId="478"/>
          <ac:picMkLst>
            <pc:docMk/>
            <pc:sldMk cId="205671292" sldId="268"/>
            <ac:picMk id="3074" creationId="{F65EECFC-DA82-4BEF-A02B-EA7CFB05CA35}"/>
          </ac:picMkLst>
        </pc:picChg>
        <pc:picChg chg="add del mod">
          <ac:chgData name="Kewin Remy" userId="61c6ec49730275af" providerId="LiveId" clId="{EC44EA9C-88DD-411E-90C4-658661D506EA}" dt="2022-03-15T16:36:49.183" v="995" actId="478"/>
          <ac:picMkLst>
            <pc:docMk/>
            <pc:sldMk cId="205671292" sldId="268"/>
            <ac:picMk id="3076" creationId="{4AD2ADD5-6A2D-46A6-B936-9D5A306F46F5}"/>
          </ac:picMkLst>
        </pc:picChg>
        <pc:picChg chg="add del mod">
          <ac:chgData name="Kewin Remy" userId="61c6ec49730275af" providerId="LiveId" clId="{EC44EA9C-88DD-411E-90C4-658661D506EA}" dt="2022-03-15T16:37:12.427" v="1000" actId="14100"/>
          <ac:picMkLst>
            <pc:docMk/>
            <pc:sldMk cId="205671292" sldId="268"/>
            <ac:picMk id="3078" creationId="{0CB0B337-A8E7-4094-ADF7-BB75FC6AB609}"/>
          </ac:picMkLst>
        </pc:picChg>
        <pc:picChg chg="add mod">
          <ac:chgData name="Kewin Remy" userId="61c6ec49730275af" providerId="LiveId" clId="{EC44EA9C-88DD-411E-90C4-658661D506EA}" dt="2022-03-15T16:37:34.960" v="1005" actId="14100"/>
          <ac:picMkLst>
            <pc:docMk/>
            <pc:sldMk cId="205671292" sldId="268"/>
            <ac:picMk id="3080" creationId="{39F72FD4-FDFA-40B9-B681-7F8F69CB27C8}"/>
          </ac:picMkLst>
        </pc:picChg>
        <pc:picChg chg="add mod">
          <ac:chgData name="Kewin Remy" userId="61c6ec49730275af" providerId="LiveId" clId="{EC44EA9C-88DD-411E-90C4-658661D506EA}" dt="2022-03-15T16:37:40.217" v="1007" actId="1076"/>
          <ac:picMkLst>
            <pc:docMk/>
            <pc:sldMk cId="205671292" sldId="268"/>
            <ac:picMk id="3082" creationId="{465A9F01-82FF-42B7-A161-3CAC151D15DA}"/>
          </ac:picMkLst>
        </pc:picChg>
      </pc:sldChg>
      <pc:sldChg chg="modSp mod">
        <pc:chgData name="Kewin Remy" userId="61c6ec49730275af" providerId="LiveId" clId="{EC44EA9C-88DD-411E-90C4-658661D506EA}" dt="2022-03-15T16:41:07.666" v="1012" actId="20577"/>
        <pc:sldMkLst>
          <pc:docMk/>
          <pc:sldMk cId="313070405" sldId="270"/>
        </pc:sldMkLst>
        <pc:spChg chg="mod">
          <ac:chgData name="Kewin Remy" userId="61c6ec49730275af" providerId="LiveId" clId="{EC44EA9C-88DD-411E-90C4-658661D506EA}" dt="2022-03-15T16:41:07.666" v="1012" actId="20577"/>
          <ac:spMkLst>
            <pc:docMk/>
            <pc:sldMk cId="313070405" sldId="270"/>
            <ac:spMk id="2" creationId="{797E0D4E-BCE0-4842-8A2C-59532E32AD7F}"/>
          </ac:spMkLst>
        </pc:spChg>
      </pc:sldChg>
      <pc:sldChg chg="addSp modSp mod setBg">
        <pc:chgData name="Kewin Remy" userId="61c6ec49730275af" providerId="LiveId" clId="{EC44EA9C-88DD-411E-90C4-658661D506EA}" dt="2022-03-14T17:32:53.152" v="425" actId="26606"/>
        <pc:sldMkLst>
          <pc:docMk/>
          <pc:sldMk cId="729942728" sldId="271"/>
        </pc:sldMkLst>
        <pc:spChg chg="mod">
          <ac:chgData name="Kewin Remy" userId="61c6ec49730275af" providerId="LiveId" clId="{EC44EA9C-88DD-411E-90C4-658661D506EA}" dt="2022-03-14T17:32:53.152" v="425" actId="26606"/>
          <ac:spMkLst>
            <pc:docMk/>
            <pc:sldMk cId="729942728" sldId="271"/>
            <ac:spMk id="2" creationId="{1052EBE0-3F69-4AD4-B538-E94966A518B8}"/>
          </ac:spMkLst>
        </pc:spChg>
        <pc:spChg chg="add">
          <ac:chgData name="Kewin Remy" userId="61c6ec49730275af" providerId="LiveId" clId="{EC44EA9C-88DD-411E-90C4-658661D506EA}" dt="2022-03-14T17:32:53.152" v="425" actId="26606"/>
          <ac:spMkLst>
            <pc:docMk/>
            <pc:sldMk cId="729942728" sldId="271"/>
            <ac:spMk id="9" creationId="{B7BD7FCF-A254-4A97-A15C-319B67622677}"/>
          </ac:spMkLst>
        </pc:spChg>
        <pc:spChg chg="add">
          <ac:chgData name="Kewin Remy" userId="61c6ec49730275af" providerId="LiveId" clId="{EC44EA9C-88DD-411E-90C4-658661D506EA}" dt="2022-03-14T17:32:53.152" v="425" actId="26606"/>
          <ac:spMkLst>
            <pc:docMk/>
            <pc:sldMk cId="729942728" sldId="271"/>
            <ac:spMk id="11" creationId="{52FFAF72-6204-4676-9C6F-9A4CC4D91805}"/>
          </ac:spMkLst>
        </pc:spChg>
        <pc:picChg chg="mod">
          <ac:chgData name="Kewin Remy" userId="61c6ec49730275af" providerId="LiveId" clId="{EC44EA9C-88DD-411E-90C4-658661D506EA}" dt="2022-03-14T17:32:53.152" v="425" actId="26606"/>
          <ac:picMkLst>
            <pc:docMk/>
            <pc:sldMk cId="729942728" sldId="271"/>
            <ac:picMk id="4" creationId="{7157ECA0-B1D5-4BC4-A6BB-71612D047A02}"/>
          </ac:picMkLst>
        </pc:picChg>
      </pc:sldChg>
      <pc:sldChg chg="addSp delSp modSp mod setBg">
        <pc:chgData name="Kewin Remy" userId="61c6ec49730275af" providerId="LiveId" clId="{EC44EA9C-88DD-411E-90C4-658661D506EA}" dt="2022-03-14T17:32:28.063" v="421" actId="26606"/>
        <pc:sldMkLst>
          <pc:docMk/>
          <pc:sldMk cId="3245715882" sldId="273"/>
        </pc:sldMkLst>
        <pc:spChg chg="mod">
          <ac:chgData name="Kewin Remy" userId="61c6ec49730275af" providerId="LiveId" clId="{EC44EA9C-88DD-411E-90C4-658661D506EA}" dt="2022-03-14T17:32:01.695" v="420" actId="26606"/>
          <ac:spMkLst>
            <pc:docMk/>
            <pc:sldMk cId="3245715882" sldId="273"/>
            <ac:spMk id="2" creationId="{ACA554A9-7370-422B-8946-23BEFC38D0AA}"/>
          </ac:spMkLst>
        </pc:spChg>
        <pc:spChg chg="del mod">
          <ac:chgData name="Kewin Remy" userId="61c6ec49730275af" providerId="LiveId" clId="{EC44EA9C-88DD-411E-90C4-658661D506EA}" dt="2022-03-14T17:32:28.063" v="421" actId="26606"/>
          <ac:spMkLst>
            <pc:docMk/>
            <pc:sldMk cId="3245715882" sldId="273"/>
            <ac:spMk id="3" creationId="{0980F22B-0E6E-4051-A160-46187B05D24C}"/>
          </ac:spMkLst>
        </pc:spChg>
        <pc:spChg chg="add del">
          <ac:chgData name="Kewin Remy" userId="61c6ec49730275af" providerId="LiveId" clId="{EC44EA9C-88DD-411E-90C4-658661D506EA}" dt="2022-03-14T17:31:54.716" v="415" actId="26606"/>
          <ac:spMkLst>
            <pc:docMk/>
            <pc:sldMk cId="3245715882" sldId="273"/>
            <ac:spMk id="8" creationId="{C05CBC3C-2E5A-4839-8B9B-2E5A6ADF0F58}"/>
          </ac:spMkLst>
        </pc:spChg>
        <pc:spChg chg="add del">
          <ac:chgData name="Kewin Remy" userId="61c6ec49730275af" providerId="LiveId" clId="{EC44EA9C-88DD-411E-90C4-658661D506EA}" dt="2022-03-14T17:31:54.716" v="415" actId="26606"/>
          <ac:spMkLst>
            <pc:docMk/>
            <pc:sldMk cId="3245715882" sldId="273"/>
            <ac:spMk id="10" creationId="{827FF362-FC97-4BF5-949B-D4ADFA26E457}"/>
          </ac:spMkLst>
        </pc:spChg>
        <pc:spChg chg="add del">
          <ac:chgData name="Kewin Remy" userId="61c6ec49730275af" providerId="LiveId" clId="{EC44EA9C-88DD-411E-90C4-658661D506EA}" dt="2022-03-14T17:31:58.128" v="417" actId="26606"/>
          <ac:spMkLst>
            <pc:docMk/>
            <pc:sldMk cId="3245715882" sldId="273"/>
            <ac:spMk id="12" creationId="{9DECDBF4-02B6-4BB4-B65B-B8107AD6A9E8}"/>
          </ac:spMkLst>
        </pc:spChg>
        <pc:spChg chg="add del">
          <ac:chgData name="Kewin Remy" userId="61c6ec49730275af" providerId="LiveId" clId="{EC44EA9C-88DD-411E-90C4-658661D506EA}" dt="2022-03-14T17:31:58.128" v="417" actId="26606"/>
          <ac:spMkLst>
            <pc:docMk/>
            <pc:sldMk cId="3245715882" sldId="273"/>
            <ac:spMk id="13" creationId="{CBB2B1F0-0DD6-4744-9A46-7A344FB48E40}"/>
          </ac:spMkLst>
        </pc:spChg>
        <pc:spChg chg="add del">
          <ac:chgData name="Kewin Remy" userId="61c6ec49730275af" providerId="LiveId" clId="{EC44EA9C-88DD-411E-90C4-658661D506EA}" dt="2022-03-14T17:31:58.128" v="417" actId="26606"/>
          <ac:spMkLst>
            <pc:docMk/>
            <pc:sldMk cId="3245715882" sldId="273"/>
            <ac:spMk id="14" creationId="{52D502E5-F6B4-4D58-B4AE-FC466FF15EE8}"/>
          </ac:spMkLst>
        </pc:spChg>
        <pc:spChg chg="add del">
          <ac:chgData name="Kewin Remy" userId="61c6ec49730275af" providerId="LiveId" clId="{EC44EA9C-88DD-411E-90C4-658661D506EA}" dt="2022-03-14T17:32:01.688" v="419" actId="26606"/>
          <ac:spMkLst>
            <pc:docMk/>
            <pc:sldMk cId="3245715882" sldId="273"/>
            <ac:spMk id="16" creationId="{AC17DE74-01C9-4859-B65A-85CF999E8580}"/>
          </ac:spMkLst>
        </pc:spChg>
        <pc:spChg chg="add del">
          <ac:chgData name="Kewin Remy" userId="61c6ec49730275af" providerId="LiveId" clId="{EC44EA9C-88DD-411E-90C4-658661D506EA}" dt="2022-03-14T17:32:01.688" v="419" actId="26606"/>
          <ac:spMkLst>
            <pc:docMk/>
            <pc:sldMk cId="3245715882" sldId="273"/>
            <ac:spMk id="17" creationId="{068C0432-0E90-4CC1-8CD3-D44A90DF07EF}"/>
          </ac:spMkLst>
        </pc:spChg>
        <pc:spChg chg="add">
          <ac:chgData name="Kewin Remy" userId="61c6ec49730275af" providerId="LiveId" clId="{EC44EA9C-88DD-411E-90C4-658661D506EA}" dt="2022-03-14T17:32:01.695" v="420" actId="26606"/>
          <ac:spMkLst>
            <pc:docMk/>
            <pc:sldMk cId="3245715882" sldId="273"/>
            <ac:spMk id="19" creationId="{DAF1966E-FD40-4A4A-B61B-C4DF7FA05F06}"/>
          </ac:spMkLst>
        </pc:spChg>
        <pc:spChg chg="add">
          <ac:chgData name="Kewin Remy" userId="61c6ec49730275af" providerId="LiveId" clId="{EC44EA9C-88DD-411E-90C4-658661D506EA}" dt="2022-03-14T17:32:01.695" v="420" actId="26606"/>
          <ac:spMkLst>
            <pc:docMk/>
            <pc:sldMk cId="3245715882" sldId="273"/>
            <ac:spMk id="20" creationId="{047BFA19-D45E-416B-A404-7AF2F3F27017}"/>
          </ac:spMkLst>
        </pc:spChg>
        <pc:spChg chg="add">
          <ac:chgData name="Kewin Remy" userId="61c6ec49730275af" providerId="LiveId" clId="{EC44EA9C-88DD-411E-90C4-658661D506EA}" dt="2022-03-14T17:32:01.695" v="420" actId="26606"/>
          <ac:spMkLst>
            <pc:docMk/>
            <pc:sldMk cId="3245715882" sldId="273"/>
            <ac:spMk id="21" creationId="{8E0105E7-23DB-4CF2-8258-FF47C7620F6E}"/>
          </ac:spMkLst>
        </pc:spChg>
        <pc:spChg chg="add">
          <ac:chgData name="Kewin Remy" userId="61c6ec49730275af" providerId="LiveId" clId="{EC44EA9C-88DD-411E-90C4-658661D506EA}" dt="2022-03-14T17:32:01.695" v="420" actId="26606"/>
          <ac:spMkLst>
            <pc:docMk/>
            <pc:sldMk cId="3245715882" sldId="273"/>
            <ac:spMk id="22" creationId="{074B4F7D-14B2-478B-8BF5-01E4E0C5D263}"/>
          </ac:spMkLst>
        </pc:spChg>
        <pc:graphicFrameChg chg="add">
          <ac:chgData name="Kewin Remy" userId="61c6ec49730275af" providerId="LiveId" clId="{EC44EA9C-88DD-411E-90C4-658661D506EA}" dt="2022-03-14T17:32:28.063" v="421" actId="26606"/>
          <ac:graphicFrameMkLst>
            <pc:docMk/>
            <pc:sldMk cId="3245715882" sldId="273"/>
            <ac:graphicFrameMk id="24" creationId="{8C2ED3F7-5882-4E8F-B989-BCDC4438FDA7}"/>
          </ac:graphicFrameMkLst>
        </pc:graphicFrameChg>
      </pc:sldChg>
      <pc:sldChg chg="addSp delSp modSp mod setBg">
        <pc:chgData name="Kewin Remy" userId="61c6ec49730275af" providerId="LiveId" clId="{EC44EA9C-88DD-411E-90C4-658661D506EA}" dt="2022-03-14T17:32:44.423" v="424" actId="26606"/>
        <pc:sldMkLst>
          <pc:docMk/>
          <pc:sldMk cId="1514685847" sldId="274"/>
        </pc:sldMkLst>
        <pc:spChg chg="mod">
          <ac:chgData name="Kewin Remy" userId="61c6ec49730275af" providerId="LiveId" clId="{EC44EA9C-88DD-411E-90C4-658661D506EA}" dt="2022-03-14T17:32:44.423" v="424" actId="26606"/>
          <ac:spMkLst>
            <pc:docMk/>
            <pc:sldMk cId="1514685847" sldId="274"/>
            <ac:spMk id="2" creationId="{AD6AA09B-E083-4634-9CD1-E3DE80E13C4D}"/>
          </ac:spMkLst>
        </pc:spChg>
        <pc:spChg chg="mod ord">
          <ac:chgData name="Kewin Remy" userId="61c6ec49730275af" providerId="LiveId" clId="{EC44EA9C-88DD-411E-90C4-658661D506EA}" dt="2022-03-14T17:32:44.423" v="424" actId="26606"/>
          <ac:spMkLst>
            <pc:docMk/>
            <pc:sldMk cId="1514685847" sldId="274"/>
            <ac:spMk id="4" creationId="{8DF7A8A2-1AA4-4CD8-B83F-2ABD5A3A2774}"/>
          </ac:spMkLst>
        </pc:spChg>
        <pc:spChg chg="add del">
          <ac:chgData name="Kewin Remy" userId="61c6ec49730275af" providerId="LiveId" clId="{EC44EA9C-88DD-411E-90C4-658661D506EA}" dt="2022-03-14T17:32:44.423" v="423" actId="26606"/>
          <ac:spMkLst>
            <pc:docMk/>
            <pc:sldMk cId="1514685847" sldId="274"/>
            <ac:spMk id="89" creationId="{0EFD753D-6A49-46DD-9E82-AA6E2C62B461}"/>
          </ac:spMkLst>
        </pc:spChg>
        <pc:spChg chg="add del">
          <ac:chgData name="Kewin Remy" userId="61c6ec49730275af" providerId="LiveId" clId="{EC44EA9C-88DD-411E-90C4-658661D506EA}" dt="2022-03-14T17:32:44.423" v="423" actId="26606"/>
          <ac:spMkLst>
            <pc:docMk/>
            <pc:sldMk cId="1514685847" sldId="274"/>
            <ac:spMk id="91" creationId="{138A5824-1F4A-4EE7-BC13-5BB48FC0809B}"/>
          </ac:spMkLst>
        </pc:spChg>
        <pc:spChg chg="add">
          <ac:chgData name="Kewin Remy" userId="61c6ec49730275af" providerId="LiveId" clId="{EC44EA9C-88DD-411E-90C4-658661D506EA}" dt="2022-03-14T17:32:44.423" v="424" actId="26606"/>
          <ac:spMkLst>
            <pc:docMk/>
            <pc:sldMk cId="1514685847" sldId="274"/>
            <ac:spMk id="3094" creationId="{33E5684F-9524-414B-ADBE-BAE7E0D73098}"/>
          </ac:spMkLst>
        </pc:spChg>
        <pc:picChg chg="mod ord">
          <ac:chgData name="Kewin Remy" userId="61c6ec49730275af" providerId="LiveId" clId="{EC44EA9C-88DD-411E-90C4-658661D506EA}" dt="2022-03-14T17:32:44.423" v="424" actId="26606"/>
          <ac:picMkLst>
            <pc:docMk/>
            <pc:sldMk cId="1514685847" sldId="274"/>
            <ac:picMk id="3074" creationId="{45F61507-6EEC-4CF3-A866-DDD949EF1955}"/>
          </ac:picMkLst>
        </pc:picChg>
        <pc:picChg chg="mod ord">
          <ac:chgData name="Kewin Remy" userId="61c6ec49730275af" providerId="LiveId" clId="{EC44EA9C-88DD-411E-90C4-658661D506EA}" dt="2022-03-14T17:32:44.423" v="424" actId="26606"/>
          <ac:picMkLst>
            <pc:docMk/>
            <pc:sldMk cId="1514685847" sldId="274"/>
            <ac:picMk id="3076" creationId="{3184C2B1-33C0-4628-9768-A227FD94F4C4}"/>
          </ac:picMkLst>
        </pc:picChg>
        <pc:picChg chg="mod ord">
          <ac:chgData name="Kewin Remy" userId="61c6ec49730275af" providerId="LiveId" clId="{EC44EA9C-88DD-411E-90C4-658661D506EA}" dt="2022-03-14T17:32:44.423" v="424" actId="26606"/>
          <ac:picMkLst>
            <pc:docMk/>
            <pc:sldMk cId="1514685847" sldId="274"/>
            <ac:picMk id="3084" creationId="{9293786C-F07F-4EFF-8CDC-8F16C99BF76E}"/>
          </ac:picMkLst>
        </pc:picChg>
        <pc:picChg chg="mod ord">
          <ac:chgData name="Kewin Remy" userId="61c6ec49730275af" providerId="LiveId" clId="{EC44EA9C-88DD-411E-90C4-658661D506EA}" dt="2022-03-14T17:32:44.423" v="424" actId="26606"/>
          <ac:picMkLst>
            <pc:docMk/>
            <pc:sldMk cId="1514685847" sldId="274"/>
            <ac:picMk id="3088" creationId="{7674633D-65BC-4B3E-864E-D3D78356B0B7}"/>
          </ac:picMkLst>
        </pc:picChg>
        <pc:picChg chg="mod ord">
          <ac:chgData name="Kewin Remy" userId="61c6ec49730275af" providerId="LiveId" clId="{EC44EA9C-88DD-411E-90C4-658661D506EA}" dt="2022-03-14T17:32:44.423" v="424" actId="26606"/>
          <ac:picMkLst>
            <pc:docMk/>
            <pc:sldMk cId="1514685847" sldId="274"/>
            <ac:picMk id="3090" creationId="{A7213043-0D1C-4BB1-A6CE-9D75DD43BE50}"/>
          </ac:picMkLst>
        </pc:picChg>
        <pc:picChg chg="mod ord">
          <ac:chgData name="Kewin Remy" userId="61c6ec49730275af" providerId="LiveId" clId="{EC44EA9C-88DD-411E-90C4-658661D506EA}" dt="2022-03-14T17:32:44.423" v="424" actId="26606"/>
          <ac:picMkLst>
            <pc:docMk/>
            <pc:sldMk cId="1514685847" sldId="274"/>
            <ac:picMk id="3092" creationId="{2EF87C8F-40E7-496A-A602-3353A14C2327}"/>
          </ac:picMkLst>
        </pc:picChg>
      </pc:sldChg>
      <pc:sldChg chg="del">
        <pc:chgData name="Kewin Remy" userId="61c6ec49730275af" providerId="LiveId" clId="{EC44EA9C-88DD-411E-90C4-658661D506EA}" dt="2022-03-14T17:17:42.962" v="0" actId="47"/>
        <pc:sldMkLst>
          <pc:docMk/>
          <pc:sldMk cId="3400143508" sldId="275"/>
        </pc:sldMkLst>
      </pc:sldChg>
      <pc:sldChg chg="addSp delSp modSp mod">
        <pc:chgData name="Kewin Remy" userId="61c6ec49730275af" providerId="LiveId" clId="{EC44EA9C-88DD-411E-90C4-658661D506EA}" dt="2022-03-15T16:29:45.089" v="980" actId="1076"/>
        <pc:sldMkLst>
          <pc:docMk/>
          <pc:sldMk cId="3708506282" sldId="276"/>
        </pc:sldMkLst>
        <pc:spChg chg="del">
          <ac:chgData name="Kewin Remy" userId="61c6ec49730275af" providerId="LiveId" clId="{EC44EA9C-88DD-411E-90C4-658661D506EA}" dt="2022-03-14T17:33:07.958" v="426" actId="26606"/>
          <ac:spMkLst>
            <pc:docMk/>
            <pc:sldMk cId="3708506282" sldId="276"/>
            <ac:spMk id="3" creationId="{79EBCA7F-539E-459A-BE59-0DA35142E372}"/>
          </ac:spMkLst>
        </pc:spChg>
        <pc:spChg chg="add del mod">
          <ac:chgData name="Kewin Remy" userId="61c6ec49730275af" providerId="LiveId" clId="{EC44EA9C-88DD-411E-90C4-658661D506EA}" dt="2022-03-15T16:18:44.044" v="612" actId="478"/>
          <ac:spMkLst>
            <pc:docMk/>
            <pc:sldMk cId="3708506282" sldId="276"/>
            <ac:spMk id="4" creationId="{07E8EF6D-5403-4192-BA2F-66BB0927AA33}"/>
          </ac:spMkLst>
        </pc:spChg>
        <pc:spChg chg="add mod">
          <ac:chgData name="Kewin Remy" userId="61c6ec49730275af" providerId="LiveId" clId="{EC44EA9C-88DD-411E-90C4-658661D506EA}" dt="2022-03-15T16:28:43.733" v="969" actId="1076"/>
          <ac:spMkLst>
            <pc:docMk/>
            <pc:sldMk cId="3708506282" sldId="276"/>
            <ac:spMk id="6" creationId="{1170DEF9-2368-44D9-8772-153C8BE53EF6}"/>
          </ac:spMkLst>
        </pc:spChg>
        <pc:spChg chg="add mod">
          <ac:chgData name="Kewin Remy" userId="61c6ec49730275af" providerId="LiveId" clId="{EC44EA9C-88DD-411E-90C4-658661D506EA}" dt="2022-03-15T16:28:32.846" v="966" actId="1076"/>
          <ac:spMkLst>
            <pc:docMk/>
            <pc:sldMk cId="3708506282" sldId="276"/>
            <ac:spMk id="7" creationId="{3FD0CB00-FFD1-42F7-8C22-6494B056F959}"/>
          </ac:spMkLst>
        </pc:spChg>
        <pc:spChg chg="add mod">
          <ac:chgData name="Kewin Remy" userId="61c6ec49730275af" providerId="LiveId" clId="{EC44EA9C-88DD-411E-90C4-658661D506EA}" dt="2022-03-15T16:28:26.776" v="964" actId="1076"/>
          <ac:spMkLst>
            <pc:docMk/>
            <pc:sldMk cId="3708506282" sldId="276"/>
            <ac:spMk id="8" creationId="{D91222E2-A5F5-42C1-89FA-38FBB4946E98}"/>
          </ac:spMkLst>
        </pc:spChg>
        <pc:spChg chg="add del mod">
          <ac:chgData name="Kewin Remy" userId="61c6ec49730275af" providerId="LiveId" clId="{EC44EA9C-88DD-411E-90C4-658661D506EA}" dt="2022-03-15T16:29:30.875" v="975" actId="478"/>
          <ac:spMkLst>
            <pc:docMk/>
            <pc:sldMk cId="3708506282" sldId="276"/>
            <ac:spMk id="14" creationId="{79CF187C-2E87-48BC-A313-E4BEE7018078}"/>
          </ac:spMkLst>
        </pc:spChg>
        <pc:graphicFrameChg chg="add del mod">
          <ac:chgData name="Kewin Remy" userId="61c6ec49730275af" providerId="LiveId" clId="{EC44EA9C-88DD-411E-90C4-658661D506EA}" dt="2022-03-15T16:18:37.952" v="611" actId="478"/>
          <ac:graphicFrameMkLst>
            <pc:docMk/>
            <pc:sldMk cId="3708506282" sldId="276"/>
            <ac:graphicFrameMk id="5" creationId="{86192DA8-2D9B-CBBE-A65F-4D279050CBD1}"/>
          </ac:graphicFrameMkLst>
        </pc:graphicFrameChg>
        <pc:picChg chg="add mod">
          <ac:chgData name="Kewin Remy" userId="61c6ec49730275af" providerId="LiveId" clId="{EC44EA9C-88DD-411E-90C4-658661D506EA}" dt="2022-03-15T16:28:39.094" v="968" actId="1076"/>
          <ac:picMkLst>
            <pc:docMk/>
            <pc:sldMk cId="3708506282" sldId="276"/>
            <ac:picMk id="2050" creationId="{D0C1DA19-8CE6-4BDD-BE41-D83DE916EE9D}"/>
          </ac:picMkLst>
        </pc:picChg>
        <pc:picChg chg="add del mod">
          <ac:chgData name="Kewin Remy" userId="61c6ec49730275af" providerId="LiveId" clId="{EC44EA9C-88DD-411E-90C4-658661D506EA}" dt="2022-03-15T16:23:24.910" v="849" actId="478"/>
          <ac:picMkLst>
            <pc:docMk/>
            <pc:sldMk cId="3708506282" sldId="276"/>
            <ac:picMk id="2052" creationId="{22B3B3FE-D364-4A52-8EDA-BA7178C40E8C}"/>
          </ac:picMkLst>
        </pc:picChg>
        <pc:picChg chg="add mod">
          <ac:chgData name="Kewin Remy" userId="61c6ec49730275af" providerId="LiveId" clId="{EC44EA9C-88DD-411E-90C4-658661D506EA}" dt="2022-03-15T16:28:30.550" v="965" actId="1076"/>
          <ac:picMkLst>
            <pc:docMk/>
            <pc:sldMk cId="3708506282" sldId="276"/>
            <ac:picMk id="2054" creationId="{4FE0DD4C-D163-4F5C-A43C-FB989D356B91}"/>
          </ac:picMkLst>
        </pc:picChg>
        <pc:picChg chg="add del mod">
          <ac:chgData name="Kewin Remy" userId="61c6ec49730275af" providerId="LiveId" clId="{EC44EA9C-88DD-411E-90C4-658661D506EA}" dt="2022-03-15T16:24:17.577" v="857" actId="478"/>
          <ac:picMkLst>
            <pc:docMk/>
            <pc:sldMk cId="3708506282" sldId="276"/>
            <ac:picMk id="2056" creationId="{61288A21-462D-4E17-A920-76BB448EC919}"/>
          </ac:picMkLst>
        </pc:picChg>
        <pc:picChg chg="add mod">
          <ac:chgData name="Kewin Remy" userId="61c6ec49730275af" providerId="LiveId" clId="{EC44EA9C-88DD-411E-90C4-658661D506EA}" dt="2022-03-15T16:28:24.482" v="963" actId="1076"/>
          <ac:picMkLst>
            <pc:docMk/>
            <pc:sldMk cId="3708506282" sldId="276"/>
            <ac:picMk id="2058" creationId="{0EC35D72-27D1-47F7-812A-B44D95C26CEB}"/>
          </ac:picMkLst>
        </pc:picChg>
        <pc:picChg chg="add del mod">
          <ac:chgData name="Kewin Remy" userId="61c6ec49730275af" providerId="LiveId" clId="{EC44EA9C-88DD-411E-90C4-658661D506EA}" dt="2022-03-15T16:29:33.517" v="976" actId="478"/>
          <ac:picMkLst>
            <pc:docMk/>
            <pc:sldMk cId="3708506282" sldId="276"/>
            <ac:picMk id="2060" creationId="{C40E4075-BE39-4BC4-960D-0D35748D1970}"/>
          </ac:picMkLst>
        </pc:picChg>
        <pc:picChg chg="add del mod">
          <ac:chgData name="Kewin Remy" userId="61c6ec49730275af" providerId="LiveId" clId="{EC44EA9C-88DD-411E-90C4-658661D506EA}" dt="2022-03-15T16:29:30.304" v="974"/>
          <ac:picMkLst>
            <pc:docMk/>
            <pc:sldMk cId="3708506282" sldId="276"/>
            <ac:picMk id="2062" creationId="{A83C9D4C-3AB4-4C63-A7B6-246D7510B1B7}"/>
          </ac:picMkLst>
        </pc:picChg>
        <pc:picChg chg="add mod">
          <ac:chgData name="Kewin Remy" userId="61c6ec49730275af" providerId="LiveId" clId="{EC44EA9C-88DD-411E-90C4-658661D506EA}" dt="2022-03-15T16:29:45.089" v="980" actId="1076"/>
          <ac:picMkLst>
            <pc:docMk/>
            <pc:sldMk cId="3708506282" sldId="276"/>
            <ac:picMk id="2064" creationId="{D0C60A9D-10FE-4F16-B5F6-BDF5FD391051}"/>
          </ac:picMkLst>
        </pc:picChg>
      </pc:sldChg>
      <pc:sldChg chg="addSp modSp mod setBg">
        <pc:chgData name="Kewin Remy" userId="61c6ec49730275af" providerId="LiveId" clId="{EC44EA9C-88DD-411E-90C4-658661D506EA}" dt="2022-03-16T16:47:47.904" v="1134" actId="20577"/>
        <pc:sldMkLst>
          <pc:docMk/>
          <pc:sldMk cId="1966857951" sldId="277"/>
        </pc:sldMkLst>
        <pc:spChg chg="mod">
          <ac:chgData name="Kewin Remy" userId="61c6ec49730275af" providerId="LiveId" clId="{EC44EA9C-88DD-411E-90C4-658661D506EA}" dt="2022-03-16T16:46:21.846" v="1089" actId="20577"/>
          <ac:spMkLst>
            <pc:docMk/>
            <pc:sldMk cId="1966857951" sldId="277"/>
            <ac:spMk id="2" creationId="{B44F3FA3-A77E-44DD-A4CD-56A99534E531}"/>
          </ac:spMkLst>
        </pc:spChg>
        <pc:spChg chg="mod">
          <ac:chgData name="Kewin Remy" userId="61c6ec49730275af" providerId="LiveId" clId="{EC44EA9C-88DD-411E-90C4-658661D506EA}" dt="2022-03-16T16:47:47.904" v="1134" actId="20577"/>
          <ac:spMkLst>
            <pc:docMk/>
            <pc:sldMk cId="1966857951" sldId="277"/>
            <ac:spMk id="3" creationId="{4AB66965-A86B-4A19-9FF5-8DE480D5A0E0}"/>
          </ac:spMkLst>
        </pc:spChg>
        <pc:spChg chg="add">
          <ac:chgData name="Kewin Remy" userId="61c6ec49730275af" providerId="LiveId" clId="{EC44EA9C-88DD-411E-90C4-658661D506EA}" dt="2022-03-14T17:33:24.953" v="427" actId="26606"/>
          <ac:spMkLst>
            <pc:docMk/>
            <pc:sldMk cId="1966857951" sldId="277"/>
            <ac:spMk id="8" creationId="{91F32EBA-ED97-466E-8CFA-8382584155D0}"/>
          </ac:spMkLst>
        </pc:spChg>
        <pc:spChg chg="add">
          <ac:chgData name="Kewin Remy" userId="61c6ec49730275af" providerId="LiveId" clId="{EC44EA9C-88DD-411E-90C4-658661D506EA}" dt="2022-03-14T17:33:24.953" v="427" actId="26606"/>
          <ac:spMkLst>
            <pc:docMk/>
            <pc:sldMk cId="1966857951" sldId="277"/>
            <ac:spMk id="10" creationId="{0F06C9D3-00DF-4B71-AE88-29075022FC89}"/>
          </ac:spMkLst>
        </pc:spChg>
        <pc:spChg chg="add">
          <ac:chgData name="Kewin Remy" userId="61c6ec49730275af" providerId="LiveId" clId="{EC44EA9C-88DD-411E-90C4-658661D506EA}" dt="2022-03-14T17:33:24.953" v="427" actId="26606"/>
          <ac:spMkLst>
            <pc:docMk/>
            <pc:sldMk cId="1966857951" sldId="277"/>
            <ac:spMk id="12" creationId="{4300F7B2-2FBB-4B65-B588-6331766027CB}"/>
          </ac:spMkLst>
        </pc:spChg>
        <pc:spChg chg="add">
          <ac:chgData name="Kewin Remy" userId="61c6ec49730275af" providerId="LiveId" clId="{EC44EA9C-88DD-411E-90C4-658661D506EA}" dt="2022-03-14T17:33:24.953" v="427" actId="26606"/>
          <ac:spMkLst>
            <pc:docMk/>
            <pc:sldMk cId="1966857951" sldId="277"/>
            <ac:spMk id="14" creationId="{EFA5A327-531A-495C-BCA7-27F04811AF4B}"/>
          </ac:spMkLst>
        </pc:spChg>
      </pc:sldChg>
      <pc:sldChg chg="addSp delSp modSp new mod setBg">
        <pc:chgData name="Kewin Remy" userId="61c6ec49730275af" providerId="LiveId" clId="{EC44EA9C-88DD-411E-90C4-658661D506EA}" dt="2022-03-14T17:34:06.536" v="433" actId="26606"/>
        <pc:sldMkLst>
          <pc:docMk/>
          <pc:sldMk cId="2544730374" sldId="278"/>
        </pc:sldMkLst>
        <pc:spChg chg="mod">
          <ac:chgData name="Kewin Remy" userId="61c6ec49730275af" providerId="LiveId" clId="{EC44EA9C-88DD-411E-90C4-658661D506EA}" dt="2022-03-14T17:34:06.536" v="433" actId="26606"/>
          <ac:spMkLst>
            <pc:docMk/>
            <pc:sldMk cId="2544730374" sldId="278"/>
            <ac:spMk id="2" creationId="{BC21E773-8C69-4F4D-8FB6-3AE414506E4A}"/>
          </ac:spMkLst>
        </pc:spChg>
        <pc:spChg chg="del mod">
          <ac:chgData name="Kewin Remy" userId="61c6ec49730275af" providerId="LiveId" clId="{EC44EA9C-88DD-411E-90C4-658661D506EA}" dt="2022-03-14T17:21:27.641" v="130" actId="478"/>
          <ac:spMkLst>
            <pc:docMk/>
            <pc:sldMk cId="2544730374" sldId="278"/>
            <ac:spMk id="3" creationId="{677C107B-FD56-4464-A66D-24F6F615D61E}"/>
          </ac:spMkLst>
        </pc:spChg>
        <pc:spChg chg="add del">
          <ac:chgData name="Kewin Remy" userId="61c6ec49730275af" providerId="LiveId" clId="{EC44EA9C-88DD-411E-90C4-658661D506EA}" dt="2022-03-14T17:34:06.536" v="433" actId="26606"/>
          <ac:spMkLst>
            <pc:docMk/>
            <pc:sldMk cId="2544730374" sldId="278"/>
            <ac:spMk id="71" creationId="{D4D28E87-62D2-4602-B72F-5F74AA236CC3}"/>
          </ac:spMkLst>
        </pc:spChg>
        <pc:spChg chg="add">
          <ac:chgData name="Kewin Remy" userId="61c6ec49730275af" providerId="LiveId" clId="{EC44EA9C-88DD-411E-90C4-658661D506EA}" dt="2022-03-14T17:34:06.536" v="433" actId="26606"/>
          <ac:spMkLst>
            <pc:docMk/>
            <pc:sldMk cId="2544730374" sldId="278"/>
            <ac:spMk id="135" creationId="{C59AB4C8-9178-4F7A-8404-6890510B5917}"/>
          </ac:spMkLst>
        </pc:spChg>
        <pc:spChg chg="add">
          <ac:chgData name="Kewin Remy" userId="61c6ec49730275af" providerId="LiveId" clId="{EC44EA9C-88DD-411E-90C4-658661D506EA}" dt="2022-03-14T17:34:06.536" v="433" actId="26606"/>
          <ac:spMkLst>
            <pc:docMk/>
            <pc:sldMk cId="2544730374" sldId="278"/>
            <ac:spMk id="137" creationId="{4CFDFB37-4BC7-42C6-915D-A6609139BFE7}"/>
          </ac:spMkLst>
        </pc:spChg>
        <pc:picChg chg="add mod">
          <ac:chgData name="Kewin Remy" userId="61c6ec49730275af" providerId="LiveId" clId="{EC44EA9C-88DD-411E-90C4-658661D506EA}" dt="2022-03-14T17:34:06.536" v="433" actId="26606"/>
          <ac:picMkLst>
            <pc:docMk/>
            <pc:sldMk cId="2544730374" sldId="278"/>
            <ac:picMk id="1026" creationId="{1406BD96-3879-40F6-BBC7-AE762539DB4C}"/>
          </ac:picMkLst>
        </pc:picChg>
      </pc:sldChg>
      <pc:sldChg chg="addSp delSp modSp new mod ord setBg">
        <pc:chgData name="Kewin Remy" userId="61c6ec49730275af" providerId="LiveId" clId="{EC44EA9C-88DD-411E-90C4-658661D506EA}" dt="2022-03-14T17:34:00.526" v="432" actId="26606"/>
        <pc:sldMkLst>
          <pc:docMk/>
          <pc:sldMk cId="1220180295" sldId="279"/>
        </pc:sldMkLst>
        <pc:spChg chg="mod">
          <ac:chgData name="Kewin Remy" userId="61c6ec49730275af" providerId="LiveId" clId="{EC44EA9C-88DD-411E-90C4-658661D506EA}" dt="2022-03-14T17:34:00.526" v="432" actId="26606"/>
          <ac:spMkLst>
            <pc:docMk/>
            <pc:sldMk cId="1220180295" sldId="279"/>
            <ac:spMk id="2" creationId="{EE528098-1CF0-4FF6-AD7F-2DB4BEC4F0CA}"/>
          </ac:spMkLst>
        </pc:spChg>
        <pc:spChg chg="del">
          <ac:chgData name="Kewin Remy" userId="61c6ec49730275af" providerId="LiveId" clId="{EC44EA9C-88DD-411E-90C4-658661D506EA}" dt="2022-03-14T17:22:36.487" v="203" actId="478"/>
          <ac:spMkLst>
            <pc:docMk/>
            <pc:sldMk cId="1220180295" sldId="279"/>
            <ac:spMk id="3" creationId="{6B300E78-C885-4CCD-8322-7A912C5AD4F7}"/>
          </ac:spMkLst>
        </pc:spChg>
        <pc:spChg chg="add">
          <ac:chgData name="Kewin Remy" userId="61c6ec49730275af" providerId="LiveId" clId="{EC44EA9C-88DD-411E-90C4-658661D506EA}" dt="2022-03-14T17:34:00.526" v="432" actId="26606"/>
          <ac:spMkLst>
            <pc:docMk/>
            <pc:sldMk cId="1220180295" sldId="279"/>
            <ac:spMk id="9" creationId="{D4D28E87-62D2-4602-B72F-5F74AA236CC3}"/>
          </ac:spMkLst>
        </pc:spChg>
        <pc:picChg chg="add">
          <ac:chgData name="Kewin Remy" userId="61c6ec49730275af" providerId="LiveId" clId="{EC44EA9C-88DD-411E-90C4-658661D506EA}" dt="2022-03-14T17:34:00.526" v="432" actId="26606"/>
          <ac:picMkLst>
            <pc:docMk/>
            <pc:sldMk cId="1220180295" sldId="279"/>
            <ac:picMk id="6" creationId="{2CF7F9E9-684B-D70F-531F-4E73C04658A7}"/>
          </ac:picMkLst>
        </pc:picChg>
      </pc:sldChg>
      <pc:sldChg chg="addSp delSp modSp new mod setBg addAnim setClrOvrMap">
        <pc:chgData name="Kewin Remy" userId="61c6ec49730275af" providerId="LiveId" clId="{EC44EA9C-88DD-411E-90C4-658661D506EA}" dt="2022-03-14T17:31:41.872" v="413" actId="5793"/>
        <pc:sldMkLst>
          <pc:docMk/>
          <pc:sldMk cId="1487343618" sldId="280"/>
        </pc:sldMkLst>
        <pc:spChg chg="mod">
          <ac:chgData name="Kewin Remy" userId="61c6ec49730275af" providerId="LiveId" clId="{EC44EA9C-88DD-411E-90C4-658661D506EA}" dt="2022-03-14T17:31:41.872" v="413" actId="5793"/>
          <ac:spMkLst>
            <pc:docMk/>
            <pc:sldMk cId="1487343618" sldId="280"/>
            <ac:spMk id="2" creationId="{390DB258-98FB-40E4-B4C5-F5779A64139C}"/>
          </ac:spMkLst>
        </pc:spChg>
        <pc:spChg chg="del">
          <ac:chgData name="Kewin Remy" userId="61c6ec49730275af" providerId="LiveId" clId="{EC44EA9C-88DD-411E-90C4-658661D506EA}" dt="2022-03-14T17:27:31.825" v="335" actId="478"/>
          <ac:spMkLst>
            <pc:docMk/>
            <pc:sldMk cId="1487343618" sldId="280"/>
            <ac:spMk id="3" creationId="{136AC167-871B-46C9-8A44-7609E18704CC}"/>
          </ac:spMkLst>
        </pc:spChg>
        <pc:spChg chg="add">
          <ac:chgData name="Kewin Remy" userId="61c6ec49730275af" providerId="LiveId" clId="{EC44EA9C-88DD-411E-90C4-658661D506EA}" dt="2022-03-14T17:31:27.626" v="390" actId="26606"/>
          <ac:spMkLst>
            <pc:docMk/>
            <pc:sldMk cId="1487343618" sldId="280"/>
            <ac:spMk id="4" creationId="{FFD48BC7-DC40-47DE-87EE-9F4B6ECB9ABB}"/>
          </ac:spMkLst>
        </pc:spChg>
        <pc:spChg chg="add">
          <ac:chgData name="Kewin Remy" userId="61c6ec49730275af" providerId="LiveId" clId="{EC44EA9C-88DD-411E-90C4-658661D506EA}" dt="2022-03-14T17:31:27.626" v="390" actId="26606"/>
          <ac:spMkLst>
            <pc:docMk/>
            <pc:sldMk cId="1487343618" sldId="280"/>
            <ac:spMk id="5" creationId="{E502BBC7-2C76-46F3-BC24-5985BC13DB88}"/>
          </ac:spMkLst>
        </pc:spChg>
        <pc:spChg chg="add del">
          <ac:chgData name="Kewin Remy" userId="61c6ec49730275af" providerId="LiveId" clId="{EC44EA9C-88DD-411E-90C4-658661D506EA}" dt="2022-03-14T17:31:25.125" v="389" actId="26606"/>
          <ac:spMkLst>
            <pc:docMk/>
            <pc:sldMk cId="1487343618" sldId="280"/>
            <ac:spMk id="7" creationId="{66B332A4-D438-4773-A77F-5ED49A448D9D}"/>
          </ac:spMkLst>
        </pc:spChg>
        <pc:spChg chg="add del">
          <ac:chgData name="Kewin Remy" userId="61c6ec49730275af" providerId="LiveId" clId="{EC44EA9C-88DD-411E-90C4-658661D506EA}" dt="2022-03-14T17:31:25.125" v="389" actId="26606"/>
          <ac:spMkLst>
            <pc:docMk/>
            <pc:sldMk cId="1487343618" sldId="280"/>
            <ac:spMk id="9" creationId="{DF9AD32D-FF05-44F4-BD4D-9CEE89B71EB9}"/>
          </ac:spMkLst>
        </pc:spChg>
        <pc:spChg chg="add">
          <ac:chgData name="Kewin Remy" userId="61c6ec49730275af" providerId="LiveId" clId="{EC44EA9C-88DD-411E-90C4-658661D506EA}" dt="2022-03-14T17:31:27.626" v="390" actId="26606"/>
          <ac:spMkLst>
            <pc:docMk/>
            <pc:sldMk cId="1487343618" sldId="280"/>
            <ac:spMk id="11" creationId="{C7F28D52-2A5F-4D23-81AE-7CB8B591C7AF}"/>
          </ac:spMkLst>
        </pc:spChg>
        <pc:spChg chg="add">
          <ac:chgData name="Kewin Remy" userId="61c6ec49730275af" providerId="LiveId" clId="{EC44EA9C-88DD-411E-90C4-658661D506EA}" dt="2022-03-14T17:31:27.626" v="390" actId="26606"/>
          <ac:spMkLst>
            <pc:docMk/>
            <pc:sldMk cId="1487343618" sldId="280"/>
            <ac:spMk id="13" creationId="{3629484E-3792-4B3D-89AD-7C8A1ED0E0D4}"/>
          </ac:spMkLst>
        </pc:spChg>
      </pc:sldChg>
      <pc:sldChg chg="addSp delSp modSp new mod">
        <pc:chgData name="Kewin Remy" userId="61c6ec49730275af" providerId="LiveId" clId="{EC44EA9C-88DD-411E-90C4-658661D506EA}" dt="2022-03-15T15:54:57.288" v="577" actId="1076"/>
        <pc:sldMkLst>
          <pc:docMk/>
          <pc:sldMk cId="3490726938" sldId="281"/>
        </pc:sldMkLst>
        <pc:spChg chg="del">
          <ac:chgData name="Kewin Remy" userId="61c6ec49730275af" providerId="LiveId" clId="{EC44EA9C-88DD-411E-90C4-658661D506EA}" dt="2022-03-15T15:46:47.363" v="440" actId="478"/>
          <ac:spMkLst>
            <pc:docMk/>
            <pc:sldMk cId="3490726938" sldId="281"/>
            <ac:spMk id="2" creationId="{A78F5442-DA50-46A8-9D83-BCC230C235CC}"/>
          </ac:spMkLst>
        </pc:spChg>
        <pc:spChg chg="del">
          <ac:chgData name="Kewin Remy" userId="61c6ec49730275af" providerId="LiveId" clId="{EC44EA9C-88DD-411E-90C4-658661D506EA}" dt="2022-03-15T15:46:45.042" v="439" actId="478"/>
          <ac:spMkLst>
            <pc:docMk/>
            <pc:sldMk cId="3490726938" sldId="281"/>
            <ac:spMk id="3" creationId="{B1D2A2A9-5CBE-4880-B569-FC846A1376FD}"/>
          </ac:spMkLst>
        </pc:spChg>
        <pc:spChg chg="add mod">
          <ac:chgData name="Kewin Remy" userId="61c6ec49730275af" providerId="LiveId" clId="{EC44EA9C-88DD-411E-90C4-658661D506EA}" dt="2022-03-15T15:49:47.271" v="485" actId="1076"/>
          <ac:spMkLst>
            <pc:docMk/>
            <pc:sldMk cId="3490726938" sldId="281"/>
            <ac:spMk id="6" creationId="{5FC8CE5F-8F6D-4DA7-9BBA-DE237C5F2BDD}"/>
          </ac:spMkLst>
        </pc:spChg>
        <pc:spChg chg="add mod">
          <ac:chgData name="Kewin Remy" userId="61c6ec49730275af" providerId="LiveId" clId="{EC44EA9C-88DD-411E-90C4-658661D506EA}" dt="2022-03-15T15:54:57.288" v="577" actId="1076"/>
          <ac:spMkLst>
            <pc:docMk/>
            <pc:sldMk cId="3490726938" sldId="281"/>
            <ac:spMk id="7" creationId="{ACCF194D-FAE1-4928-BB8F-06EB98633DF8}"/>
          </ac:spMkLst>
        </pc:spChg>
        <pc:spChg chg="add mod">
          <ac:chgData name="Kewin Remy" userId="61c6ec49730275af" providerId="LiveId" clId="{EC44EA9C-88DD-411E-90C4-658661D506EA}" dt="2022-03-15T15:53:00.425" v="543" actId="1076"/>
          <ac:spMkLst>
            <pc:docMk/>
            <pc:sldMk cId="3490726938" sldId="281"/>
            <ac:spMk id="8" creationId="{ED6A5EA3-5910-4211-BC2C-F3EF7323473C}"/>
          </ac:spMkLst>
        </pc:spChg>
        <pc:spChg chg="add mod">
          <ac:chgData name="Kewin Remy" userId="61c6ec49730275af" providerId="LiveId" clId="{EC44EA9C-88DD-411E-90C4-658661D506EA}" dt="2022-03-15T15:53:27.332" v="548" actId="1076"/>
          <ac:spMkLst>
            <pc:docMk/>
            <pc:sldMk cId="3490726938" sldId="281"/>
            <ac:spMk id="9" creationId="{E19077D4-9B33-40DF-80D1-5F060E81678F}"/>
          </ac:spMkLst>
        </pc:spChg>
        <pc:spChg chg="add mod">
          <ac:chgData name="Kewin Remy" userId="61c6ec49730275af" providerId="LiveId" clId="{EC44EA9C-88DD-411E-90C4-658661D506EA}" dt="2022-03-15T15:54:34.980" v="569" actId="1076"/>
          <ac:spMkLst>
            <pc:docMk/>
            <pc:sldMk cId="3490726938" sldId="281"/>
            <ac:spMk id="10" creationId="{61B344F0-74DE-4132-9798-2442681CC20E}"/>
          </ac:spMkLst>
        </pc:spChg>
        <pc:spChg chg="add mod">
          <ac:chgData name="Kewin Remy" userId="61c6ec49730275af" providerId="LiveId" clId="{EC44EA9C-88DD-411E-90C4-658661D506EA}" dt="2022-03-15T15:54:03.971" v="557" actId="1076"/>
          <ac:spMkLst>
            <pc:docMk/>
            <pc:sldMk cId="3490726938" sldId="281"/>
            <ac:spMk id="11" creationId="{55081982-48F9-4FA2-837C-75512F57F755}"/>
          </ac:spMkLst>
        </pc:spChg>
        <pc:spChg chg="add mod">
          <ac:chgData name="Kewin Remy" userId="61c6ec49730275af" providerId="LiveId" clId="{EC44EA9C-88DD-411E-90C4-658661D506EA}" dt="2022-03-15T15:54:51.826" v="574" actId="14100"/>
          <ac:spMkLst>
            <pc:docMk/>
            <pc:sldMk cId="3490726938" sldId="281"/>
            <ac:spMk id="17" creationId="{0DAFB157-AB34-4DD1-B13B-5BA89F0DE8BF}"/>
          </ac:spMkLst>
        </pc:spChg>
        <pc:picChg chg="add mod">
          <ac:chgData name="Kewin Remy" userId="61c6ec49730275af" providerId="LiveId" clId="{EC44EA9C-88DD-411E-90C4-658661D506EA}" dt="2022-03-15T15:49:24.976" v="470" actId="1076"/>
          <ac:picMkLst>
            <pc:docMk/>
            <pc:sldMk cId="3490726938" sldId="281"/>
            <ac:picMk id="4" creationId="{9176DBF3-DD35-4630-BA62-6765886FB97B}"/>
          </ac:picMkLst>
        </pc:picChg>
        <pc:picChg chg="add mod">
          <ac:chgData name="Kewin Remy" userId="61c6ec49730275af" providerId="LiveId" clId="{EC44EA9C-88DD-411E-90C4-658661D506EA}" dt="2022-03-15T15:51:33.866" v="521" actId="1076"/>
          <ac:picMkLst>
            <pc:docMk/>
            <pc:sldMk cId="3490726938" sldId="281"/>
            <ac:picMk id="5" creationId="{B3A9015C-50CB-4698-9E4D-2C07C7ABEECA}"/>
          </ac:picMkLst>
        </pc:picChg>
        <pc:picChg chg="add del mod">
          <ac:chgData name="Kewin Remy" userId="61c6ec49730275af" providerId="LiveId" clId="{EC44EA9C-88DD-411E-90C4-658661D506EA}" dt="2022-03-15T15:48:09.227" v="452"/>
          <ac:picMkLst>
            <pc:docMk/>
            <pc:sldMk cId="3490726938" sldId="281"/>
            <ac:picMk id="1026" creationId="{8AEBE662-4449-483C-ACCC-BD85FC4F644A}"/>
          </ac:picMkLst>
        </pc:picChg>
        <pc:picChg chg="add del mod">
          <ac:chgData name="Kewin Remy" userId="61c6ec49730275af" providerId="LiveId" clId="{EC44EA9C-88DD-411E-90C4-658661D506EA}" dt="2022-03-15T15:48:19.004" v="454"/>
          <ac:picMkLst>
            <pc:docMk/>
            <pc:sldMk cId="3490726938" sldId="281"/>
            <ac:picMk id="1028" creationId="{3CB6911A-33AA-431E-B1D3-7F36C81B6514}"/>
          </ac:picMkLst>
        </pc:picChg>
        <pc:picChg chg="add mod">
          <ac:chgData name="Kewin Remy" userId="61c6ec49730275af" providerId="LiveId" clId="{EC44EA9C-88DD-411E-90C4-658661D506EA}" dt="2022-03-15T15:48:38.567" v="459" actId="1076"/>
          <ac:picMkLst>
            <pc:docMk/>
            <pc:sldMk cId="3490726938" sldId="281"/>
            <ac:picMk id="1030" creationId="{DA084AB0-AB41-444F-A34C-82B36400CACC}"/>
          </ac:picMkLst>
        </pc:picChg>
        <pc:picChg chg="add del mod">
          <ac:chgData name="Kewin Remy" userId="61c6ec49730275af" providerId="LiveId" clId="{EC44EA9C-88DD-411E-90C4-658661D506EA}" dt="2022-03-15T15:52:35.930" v="541" actId="478"/>
          <ac:picMkLst>
            <pc:docMk/>
            <pc:sldMk cId="3490726938" sldId="281"/>
            <ac:picMk id="1032" creationId="{74996847-CE46-4318-9B93-53442925DB1B}"/>
          </ac:picMkLst>
        </pc:picChg>
        <pc:picChg chg="add mod">
          <ac:chgData name="Kewin Remy" userId="61c6ec49730275af" providerId="LiveId" clId="{EC44EA9C-88DD-411E-90C4-658661D506EA}" dt="2022-03-15T15:54:53.643" v="575" actId="1076"/>
          <ac:picMkLst>
            <pc:docMk/>
            <pc:sldMk cId="3490726938" sldId="281"/>
            <ac:picMk id="1034" creationId="{BB8E518E-A0CE-44B0-8518-A2441B08ABC3}"/>
          </ac:picMkLst>
        </pc:picChg>
        <pc:picChg chg="add mod">
          <ac:chgData name="Kewin Remy" userId="61c6ec49730275af" providerId="LiveId" clId="{EC44EA9C-88DD-411E-90C4-658661D506EA}" dt="2022-03-15T15:54:54.998" v="576" actId="1076"/>
          <ac:picMkLst>
            <pc:docMk/>
            <pc:sldMk cId="3490726938" sldId="281"/>
            <ac:picMk id="1036" creationId="{B873D75D-1BC7-40A8-9ACC-DD28DC4931CA}"/>
          </ac:picMkLst>
        </pc:picChg>
      </pc:sldChg>
      <pc:sldChg chg="new del">
        <pc:chgData name="Kewin Remy" userId="61c6ec49730275af" providerId="LiveId" clId="{EC44EA9C-88DD-411E-90C4-658661D506EA}" dt="2022-03-15T16:29:54.150" v="981" actId="47"/>
        <pc:sldMkLst>
          <pc:docMk/>
          <pc:sldMk cId="3618743328" sldId="282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E5D3F1-520B-4CEB-B4A1-0FAEC39521E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7F9F208-6DCF-4633-89B8-2AB44A07ECD9}">
      <dgm:prSet/>
      <dgm:spPr/>
      <dgm:t>
        <a:bodyPr/>
        <a:lstStyle/>
        <a:p>
          <a:r>
            <a:rPr lang="en-US"/>
            <a:t>Starting with </a:t>
          </a:r>
          <a:r>
            <a:rPr lang="en-US" b="1"/>
            <a:t>5</a:t>
          </a:r>
          <a:r>
            <a:rPr lang="en-US"/>
            <a:t> obvious reasons…</a:t>
          </a:r>
        </a:p>
      </dgm:t>
    </dgm:pt>
    <dgm:pt modelId="{52E28659-436D-4CB8-B4A0-314A82FA7B47}" type="parTrans" cxnId="{9291764B-26C0-4AAE-BBEB-A2D1CB264B01}">
      <dgm:prSet/>
      <dgm:spPr/>
      <dgm:t>
        <a:bodyPr/>
        <a:lstStyle/>
        <a:p>
          <a:endParaRPr lang="en-US"/>
        </a:p>
      </dgm:t>
    </dgm:pt>
    <dgm:pt modelId="{4033EBE6-54EB-4B38-A3F7-057C56C88BC6}" type="sibTrans" cxnId="{9291764B-26C0-4AAE-BBEB-A2D1CB264B01}">
      <dgm:prSet/>
      <dgm:spPr/>
      <dgm:t>
        <a:bodyPr/>
        <a:lstStyle/>
        <a:p>
          <a:endParaRPr lang="en-US"/>
        </a:p>
      </dgm:t>
    </dgm:pt>
    <dgm:pt modelId="{005ADF4E-E23A-42D0-871B-02991ED248ED}">
      <dgm:prSet/>
      <dgm:spPr/>
      <dgm:t>
        <a:bodyPr/>
        <a:lstStyle/>
        <a:p>
          <a:r>
            <a:rPr lang="en-US"/>
            <a:t>CI/CD toolchain operators have many tools to maintain &amp; care about</a:t>
          </a:r>
        </a:p>
      </dgm:t>
    </dgm:pt>
    <dgm:pt modelId="{61DEBD1E-C645-453B-9790-2EB0B7C6BC1F}" type="parTrans" cxnId="{21FCAD26-FEE6-4CB9-B22D-6B17DA562F19}">
      <dgm:prSet/>
      <dgm:spPr/>
      <dgm:t>
        <a:bodyPr/>
        <a:lstStyle/>
        <a:p>
          <a:endParaRPr lang="en-US"/>
        </a:p>
      </dgm:t>
    </dgm:pt>
    <dgm:pt modelId="{15712844-7575-4B47-84DD-936A66361821}" type="sibTrans" cxnId="{21FCAD26-FEE6-4CB9-B22D-6B17DA562F19}">
      <dgm:prSet/>
      <dgm:spPr/>
      <dgm:t>
        <a:bodyPr/>
        <a:lstStyle/>
        <a:p>
          <a:endParaRPr lang="en-US"/>
        </a:p>
      </dgm:t>
    </dgm:pt>
    <dgm:pt modelId="{D4871D75-28D4-44C2-AA95-33BC3E3B1558}">
      <dgm:prSet/>
      <dgm:spPr/>
      <dgm:t>
        <a:bodyPr/>
        <a:lstStyle/>
        <a:p>
          <a:r>
            <a:rPr lang="en-US"/>
            <a:t>Developers must onboard to all those tools</a:t>
          </a:r>
        </a:p>
      </dgm:t>
    </dgm:pt>
    <dgm:pt modelId="{F4BCB5E6-0833-4633-9C39-2D262865C16A}" type="parTrans" cxnId="{8DF4EE2F-9965-4644-BCF5-ECE7CB9815C0}">
      <dgm:prSet/>
      <dgm:spPr/>
      <dgm:t>
        <a:bodyPr/>
        <a:lstStyle/>
        <a:p>
          <a:endParaRPr lang="en-US"/>
        </a:p>
      </dgm:t>
    </dgm:pt>
    <dgm:pt modelId="{FB283027-B487-4548-9BEB-8294A78073DD}" type="sibTrans" cxnId="{8DF4EE2F-9965-4644-BCF5-ECE7CB9815C0}">
      <dgm:prSet/>
      <dgm:spPr/>
      <dgm:t>
        <a:bodyPr/>
        <a:lstStyle/>
        <a:p>
          <a:endParaRPr lang="en-US"/>
        </a:p>
      </dgm:t>
    </dgm:pt>
    <dgm:pt modelId="{3F62A5DB-C792-4BB3-B907-71646489D2C4}">
      <dgm:prSet/>
      <dgm:spPr/>
      <dgm:t>
        <a:bodyPr/>
        <a:lstStyle/>
        <a:p>
          <a:r>
            <a:rPr lang="en-US" dirty="0"/>
            <a:t>Developers must know how to use all those tools </a:t>
          </a:r>
        </a:p>
      </dgm:t>
    </dgm:pt>
    <dgm:pt modelId="{F9F1B297-9769-48A4-A9D5-649EF4648E95}" type="parTrans" cxnId="{4BAB3330-011F-49D9-B195-3B06278A17E0}">
      <dgm:prSet/>
      <dgm:spPr/>
      <dgm:t>
        <a:bodyPr/>
        <a:lstStyle/>
        <a:p>
          <a:endParaRPr lang="en-US"/>
        </a:p>
      </dgm:t>
    </dgm:pt>
    <dgm:pt modelId="{179A7B90-7374-4F44-B0D3-D4027D533E28}" type="sibTrans" cxnId="{4BAB3330-011F-49D9-B195-3B06278A17E0}">
      <dgm:prSet/>
      <dgm:spPr/>
      <dgm:t>
        <a:bodyPr/>
        <a:lstStyle/>
        <a:p>
          <a:endParaRPr lang="en-US"/>
        </a:p>
      </dgm:t>
    </dgm:pt>
    <dgm:pt modelId="{118EA024-F929-4036-9F54-C4C35DFF5E98}">
      <dgm:prSet/>
      <dgm:spPr/>
      <dgm:t>
        <a:bodyPr/>
        <a:lstStyle/>
        <a:p>
          <a:r>
            <a:rPr lang="en-US"/>
            <a:t>The integration of all the tools can be cumbersome and needs custom integration software or 3</a:t>
          </a:r>
          <a:r>
            <a:rPr lang="en-US" baseline="30000"/>
            <a:t>rd</a:t>
          </a:r>
          <a:r>
            <a:rPr lang="en-US"/>
            <a:t> party solutions</a:t>
          </a:r>
        </a:p>
      </dgm:t>
    </dgm:pt>
    <dgm:pt modelId="{E0F3A610-9989-4C24-84F6-1732B56F78E7}" type="parTrans" cxnId="{28F5F423-74ED-4542-8389-70D4181FC956}">
      <dgm:prSet/>
      <dgm:spPr/>
      <dgm:t>
        <a:bodyPr/>
        <a:lstStyle/>
        <a:p>
          <a:endParaRPr lang="en-US"/>
        </a:p>
      </dgm:t>
    </dgm:pt>
    <dgm:pt modelId="{6984874D-1E9A-46EA-8BD7-B38ACDD7E31C}" type="sibTrans" cxnId="{28F5F423-74ED-4542-8389-70D4181FC956}">
      <dgm:prSet/>
      <dgm:spPr/>
      <dgm:t>
        <a:bodyPr/>
        <a:lstStyle/>
        <a:p>
          <a:endParaRPr lang="en-US"/>
        </a:p>
      </dgm:t>
    </dgm:pt>
    <dgm:pt modelId="{A623C17B-5436-46C4-941E-6F88BEB6774F}">
      <dgm:prSet/>
      <dgm:spPr/>
      <dgm:t>
        <a:bodyPr/>
        <a:lstStyle/>
        <a:p>
          <a:r>
            <a:rPr lang="en-US"/>
            <a:t>Many tools = many licenses</a:t>
          </a:r>
        </a:p>
      </dgm:t>
    </dgm:pt>
    <dgm:pt modelId="{D08408D3-65B4-4971-AF34-127BF9441236}" type="parTrans" cxnId="{5804FAFC-E0D5-4103-A5DB-DB3AB5196DF3}">
      <dgm:prSet/>
      <dgm:spPr/>
      <dgm:t>
        <a:bodyPr/>
        <a:lstStyle/>
        <a:p>
          <a:endParaRPr lang="en-US"/>
        </a:p>
      </dgm:t>
    </dgm:pt>
    <dgm:pt modelId="{693EC648-07D6-4361-B74F-82F3D6DE17F3}" type="sibTrans" cxnId="{5804FAFC-E0D5-4103-A5DB-DB3AB5196DF3}">
      <dgm:prSet/>
      <dgm:spPr/>
      <dgm:t>
        <a:bodyPr/>
        <a:lstStyle/>
        <a:p>
          <a:endParaRPr lang="en-US"/>
        </a:p>
      </dgm:t>
    </dgm:pt>
    <dgm:pt modelId="{2931247D-0B5A-43AB-8925-4798B12C2600}" type="pres">
      <dgm:prSet presAssocID="{47E5D3F1-520B-4CEB-B4A1-0FAEC39521E1}" presName="linear" presStyleCnt="0">
        <dgm:presLayoutVars>
          <dgm:animLvl val="lvl"/>
          <dgm:resizeHandles val="exact"/>
        </dgm:presLayoutVars>
      </dgm:prSet>
      <dgm:spPr/>
    </dgm:pt>
    <dgm:pt modelId="{2ECA276E-5CD3-4D80-9E02-31781303F787}" type="pres">
      <dgm:prSet presAssocID="{57F9F208-6DCF-4633-89B8-2AB44A07ECD9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144AE62-523B-4B59-B705-EDEE619CC400}" type="pres">
      <dgm:prSet presAssocID="{57F9F208-6DCF-4633-89B8-2AB44A07ECD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6A06316-62DB-4C67-8987-6497FE94222B}" type="presOf" srcId="{A623C17B-5436-46C4-941E-6F88BEB6774F}" destId="{1144AE62-523B-4B59-B705-EDEE619CC400}" srcOrd="0" destOrd="4" presId="urn:microsoft.com/office/officeart/2005/8/layout/vList2"/>
    <dgm:cxn modelId="{28F5F423-74ED-4542-8389-70D4181FC956}" srcId="{57F9F208-6DCF-4633-89B8-2AB44A07ECD9}" destId="{118EA024-F929-4036-9F54-C4C35DFF5E98}" srcOrd="3" destOrd="0" parTransId="{E0F3A610-9989-4C24-84F6-1732B56F78E7}" sibTransId="{6984874D-1E9A-46EA-8BD7-B38ACDD7E31C}"/>
    <dgm:cxn modelId="{21FCAD26-FEE6-4CB9-B22D-6B17DA562F19}" srcId="{57F9F208-6DCF-4633-89B8-2AB44A07ECD9}" destId="{005ADF4E-E23A-42D0-871B-02991ED248ED}" srcOrd="0" destOrd="0" parTransId="{61DEBD1E-C645-453B-9790-2EB0B7C6BC1F}" sibTransId="{15712844-7575-4B47-84DD-936A66361821}"/>
    <dgm:cxn modelId="{8DF4EE2F-9965-4644-BCF5-ECE7CB9815C0}" srcId="{57F9F208-6DCF-4633-89B8-2AB44A07ECD9}" destId="{D4871D75-28D4-44C2-AA95-33BC3E3B1558}" srcOrd="1" destOrd="0" parTransId="{F4BCB5E6-0833-4633-9C39-2D262865C16A}" sibTransId="{FB283027-B487-4548-9BEB-8294A78073DD}"/>
    <dgm:cxn modelId="{4BAB3330-011F-49D9-B195-3B06278A17E0}" srcId="{57F9F208-6DCF-4633-89B8-2AB44A07ECD9}" destId="{3F62A5DB-C792-4BB3-B907-71646489D2C4}" srcOrd="2" destOrd="0" parTransId="{F9F1B297-9769-48A4-A9D5-649EF4648E95}" sibTransId="{179A7B90-7374-4F44-B0D3-D4027D533E28}"/>
    <dgm:cxn modelId="{CB280B5B-B542-4635-9A9D-05A28C38A8BC}" type="presOf" srcId="{57F9F208-6DCF-4633-89B8-2AB44A07ECD9}" destId="{2ECA276E-5CD3-4D80-9E02-31781303F787}" srcOrd="0" destOrd="0" presId="urn:microsoft.com/office/officeart/2005/8/layout/vList2"/>
    <dgm:cxn modelId="{C761ED5E-AC3B-4A30-A54F-E676123519AA}" type="presOf" srcId="{005ADF4E-E23A-42D0-871B-02991ED248ED}" destId="{1144AE62-523B-4B59-B705-EDEE619CC400}" srcOrd="0" destOrd="0" presId="urn:microsoft.com/office/officeart/2005/8/layout/vList2"/>
    <dgm:cxn modelId="{2A999961-330F-44F1-BEEA-A959B0354FE6}" type="presOf" srcId="{D4871D75-28D4-44C2-AA95-33BC3E3B1558}" destId="{1144AE62-523B-4B59-B705-EDEE619CC400}" srcOrd="0" destOrd="1" presId="urn:microsoft.com/office/officeart/2005/8/layout/vList2"/>
    <dgm:cxn modelId="{9291764B-26C0-4AAE-BBEB-A2D1CB264B01}" srcId="{47E5D3F1-520B-4CEB-B4A1-0FAEC39521E1}" destId="{57F9F208-6DCF-4633-89B8-2AB44A07ECD9}" srcOrd="0" destOrd="0" parTransId="{52E28659-436D-4CB8-B4A0-314A82FA7B47}" sibTransId="{4033EBE6-54EB-4B38-A3F7-057C56C88BC6}"/>
    <dgm:cxn modelId="{2E07CFAB-8856-41B1-B7C0-699F98100E90}" type="presOf" srcId="{118EA024-F929-4036-9F54-C4C35DFF5E98}" destId="{1144AE62-523B-4B59-B705-EDEE619CC400}" srcOrd="0" destOrd="3" presId="urn:microsoft.com/office/officeart/2005/8/layout/vList2"/>
    <dgm:cxn modelId="{C51BD3F4-8731-48E0-A7DE-182F5CEB89C9}" type="presOf" srcId="{3F62A5DB-C792-4BB3-B907-71646489D2C4}" destId="{1144AE62-523B-4B59-B705-EDEE619CC400}" srcOrd="0" destOrd="2" presId="urn:microsoft.com/office/officeart/2005/8/layout/vList2"/>
    <dgm:cxn modelId="{827155F5-9F0C-4ADC-B6C4-4D42214F96B8}" type="presOf" srcId="{47E5D3F1-520B-4CEB-B4A1-0FAEC39521E1}" destId="{2931247D-0B5A-43AB-8925-4798B12C2600}" srcOrd="0" destOrd="0" presId="urn:microsoft.com/office/officeart/2005/8/layout/vList2"/>
    <dgm:cxn modelId="{5804FAFC-E0D5-4103-A5DB-DB3AB5196DF3}" srcId="{57F9F208-6DCF-4633-89B8-2AB44A07ECD9}" destId="{A623C17B-5436-46C4-941E-6F88BEB6774F}" srcOrd="4" destOrd="0" parTransId="{D08408D3-65B4-4971-AF34-127BF9441236}" sibTransId="{693EC648-07D6-4361-B74F-82F3D6DE17F3}"/>
    <dgm:cxn modelId="{B77752E0-8AB6-4C8D-AC84-6505BC5942FB}" type="presParOf" srcId="{2931247D-0B5A-43AB-8925-4798B12C2600}" destId="{2ECA276E-5CD3-4D80-9E02-31781303F787}" srcOrd="0" destOrd="0" presId="urn:microsoft.com/office/officeart/2005/8/layout/vList2"/>
    <dgm:cxn modelId="{8DE99C7C-D98B-4665-A498-5F5262758005}" type="presParOf" srcId="{2931247D-0B5A-43AB-8925-4798B12C2600}" destId="{1144AE62-523B-4B59-B705-EDEE619CC40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1C8243-3C80-48D9-986A-4C02129D7FC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1F1FB08-67FF-42C5-80F9-C96605EC35AA}">
      <dgm:prSet/>
      <dgm:spPr/>
      <dgm:t>
        <a:bodyPr/>
        <a:lstStyle/>
        <a:p>
          <a:r>
            <a:rPr lang="en-US" b="0" i="0"/>
            <a:t>CI/CD pushed base </a:t>
          </a:r>
          <a:endParaRPr lang="en-US"/>
        </a:p>
      </dgm:t>
    </dgm:pt>
    <dgm:pt modelId="{63FF3BB6-2C20-4894-A3D4-5DE1A61A55C8}" type="parTrans" cxnId="{8510F8E4-8649-47AC-BAC6-A285546EDF34}">
      <dgm:prSet/>
      <dgm:spPr/>
      <dgm:t>
        <a:bodyPr/>
        <a:lstStyle/>
        <a:p>
          <a:endParaRPr lang="en-US"/>
        </a:p>
      </dgm:t>
    </dgm:pt>
    <dgm:pt modelId="{BEBFA5F6-4BD9-4B93-A5F7-07D4A051137B}" type="sibTrans" cxnId="{8510F8E4-8649-47AC-BAC6-A285546EDF34}">
      <dgm:prSet/>
      <dgm:spPr/>
      <dgm:t>
        <a:bodyPr/>
        <a:lstStyle/>
        <a:p>
          <a:endParaRPr lang="en-US"/>
        </a:p>
      </dgm:t>
    </dgm:pt>
    <dgm:pt modelId="{9A9EAD78-0D72-48A7-B9C8-934AFB142E69}">
      <dgm:prSet/>
      <dgm:spPr/>
      <dgm:t>
        <a:bodyPr/>
        <a:lstStyle/>
        <a:p>
          <a:r>
            <a:rPr lang="en-US" b="0" i="0"/>
            <a:t>vs </a:t>
          </a:r>
          <a:endParaRPr lang="en-US"/>
        </a:p>
      </dgm:t>
    </dgm:pt>
    <dgm:pt modelId="{AC192C51-865A-4EE5-A341-3524D8E52FD4}" type="parTrans" cxnId="{35DA9FC9-3CBB-4556-ACFE-7729C65D78CC}">
      <dgm:prSet/>
      <dgm:spPr/>
      <dgm:t>
        <a:bodyPr/>
        <a:lstStyle/>
        <a:p>
          <a:endParaRPr lang="en-US"/>
        </a:p>
      </dgm:t>
    </dgm:pt>
    <dgm:pt modelId="{27829430-AEE0-4CE7-8323-C36DA1E66F4F}" type="sibTrans" cxnId="{35DA9FC9-3CBB-4556-ACFE-7729C65D78CC}">
      <dgm:prSet/>
      <dgm:spPr/>
      <dgm:t>
        <a:bodyPr/>
        <a:lstStyle/>
        <a:p>
          <a:endParaRPr lang="en-US"/>
        </a:p>
      </dgm:t>
    </dgm:pt>
    <dgm:pt modelId="{8DF9CE0B-AC0C-4F3B-8E08-C7EB7DB5CD46}">
      <dgm:prSet/>
      <dgm:spPr/>
      <dgm:t>
        <a:bodyPr/>
        <a:lstStyle/>
        <a:p>
          <a:r>
            <a:rPr lang="en-US" b="0" i="0"/>
            <a:t>GitOps</a:t>
          </a:r>
          <a:endParaRPr lang="en-US"/>
        </a:p>
      </dgm:t>
    </dgm:pt>
    <dgm:pt modelId="{9A28FD5B-FFC5-48D0-8957-46AB178DF9FC}" type="parTrans" cxnId="{C6B3590F-03B0-4762-8E7D-8626C0C74FE9}">
      <dgm:prSet/>
      <dgm:spPr/>
      <dgm:t>
        <a:bodyPr/>
        <a:lstStyle/>
        <a:p>
          <a:endParaRPr lang="en-US"/>
        </a:p>
      </dgm:t>
    </dgm:pt>
    <dgm:pt modelId="{09D61E73-82DA-4BC7-99F3-E77A5B1192A8}" type="sibTrans" cxnId="{C6B3590F-03B0-4762-8E7D-8626C0C74FE9}">
      <dgm:prSet/>
      <dgm:spPr/>
      <dgm:t>
        <a:bodyPr/>
        <a:lstStyle/>
        <a:p>
          <a:endParaRPr lang="en-US"/>
        </a:p>
      </dgm:t>
    </dgm:pt>
    <dgm:pt modelId="{D0114E00-7B5D-43A5-AD57-DBDEF3F7A518}" type="pres">
      <dgm:prSet presAssocID="{DD1C8243-3C80-48D9-986A-4C02129D7FCE}" presName="vert0" presStyleCnt="0">
        <dgm:presLayoutVars>
          <dgm:dir/>
          <dgm:animOne val="branch"/>
          <dgm:animLvl val="lvl"/>
        </dgm:presLayoutVars>
      </dgm:prSet>
      <dgm:spPr/>
    </dgm:pt>
    <dgm:pt modelId="{B603B536-B1FF-4501-A3DF-9211286C32DE}" type="pres">
      <dgm:prSet presAssocID="{A1F1FB08-67FF-42C5-80F9-C96605EC35AA}" presName="thickLine" presStyleLbl="alignNode1" presStyleIdx="0" presStyleCnt="3"/>
      <dgm:spPr/>
    </dgm:pt>
    <dgm:pt modelId="{8579A5AC-363B-45CE-8EE8-5A0C5BDFB636}" type="pres">
      <dgm:prSet presAssocID="{A1F1FB08-67FF-42C5-80F9-C96605EC35AA}" presName="horz1" presStyleCnt="0"/>
      <dgm:spPr/>
    </dgm:pt>
    <dgm:pt modelId="{DDBD9E06-FDCB-4629-B739-E35DF3DB8D59}" type="pres">
      <dgm:prSet presAssocID="{A1F1FB08-67FF-42C5-80F9-C96605EC35AA}" presName="tx1" presStyleLbl="revTx" presStyleIdx="0" presStyleCnt="3"/>
      <dgm:spPr/>
    </dgm:pt>
    <dgm:pt modelId="{698BC181-382F-495F-8505-37F5A35DDC0C}" type="pres">
      <dgm:prSet presAssocID="{A1F1FB08-67FF-42C5-80F9-C96605EC35AA}" presName="vert1" presStyleCnt="0"/>
      <dgm:spPr/>
    </dgm:pt>
    <dgm:pt modelId="{9EBA662C-298D-4BD7-9EF4-BC5DA1770ACB}" type="pres">
      <dgm:prSet presAssocID="{9A9EAD78-0D72-48A7-B9C8-934AFB142E69}" presName="thickLine" presStyleLbl="alignNode1" presStyleIdx="1" presStyleCnt="3"/>
      <dgm:spPr/>
    </dgm:pt>
    <dgm:pt modelId="{2A8F7D54-523C-4063-ABBA-E6FCB7626C4D}" type="pres">
      <dgm:prSet presAssocID="{9A9EAD78-0D72-48A7-B9C8-934AFB142E69}" presName="horz1" presStyleCnt="0"/>
      <dgm:spPr/>
    </dgm:pt>
    <dgm:pt modelId="{56103652-CB7A-4710-8ED3-B2563BE96EC5}" type="pres">
      <dgm:prSet presAssocID="{9A9EAD78-0D72-48A7-B9C8-934AFB142E69}" presName="tx1" presStyleLbl="revTx" presStyleIdx="1" presStyleCnt="3"/>
      <dgm:spPr/>
    </dgm:pt>
    <dgm:pt modelId="{F6826EF6-CA2D-47D3-86BD-24EF95DBDD34}" type="pres">
      <dgm:prSet presAssocID="{9A9EAD78-0D72-48A7-B9C8-934AFB142E69}" presName="vert1" presStyleCnt="0"/>
      <dgm:spPr/>
    </dgm:pt>
    <dgm:pt modelId="{061AC824-E564-45D9-9EB3-ADBD5560828A}" type="pres">
      <dgm:prSet presAssocID="{8DF9CE0B-AC0C-4F3B-8E08-C7EB7DB5CD46}" presName="thickLine" presStyleLbl="alignNode1" presStyleIdx="2" presStyleCnt="3"/>
      <dgm:spPr/>
    </dgm:pt>
    <dgm:pt modelId="{CFBB9668-7D74-4387-B707-9388D1551A25}" type="pres">
      <dgm:prSet presAssocID="{8DF9CE0B-AC0C-4F3B-8E08-C7EB7DB5CD46}" presName="horz1" presStyleCnt="0"/>
      <dgm:spPr/>
    </dgm:pt>
    <dgm:pt modelId="{799B1E2D-36B4-4F7F-8AFC-B0F7935F15E5}" type="pres">
      <dgm:prSet presAssocID="{8DF9CE0B-AC0C-4F3B-8E08-C7EB7DB5CD46}" presName="tx1" presStyleLbl="revTx" presStyleIdx="2" presStyleCnt="3"/>
      <dgm:spPr/>
    </dgm:pt>
    <dgm:pt modelId="{50A4FAF5-9A90-4172-A65F-C262E17A8A2E}" type="pres">
      <dgm:prSet presAssocID="{8DF9CE0B-AC0C-4F3B-8E08-C7EB7DB5CD46}" presName="vert1" presStyleCnt="0"/>
      <dgm:spPr/>
    </dgm:pt>
  </dgm:ptLst>
  <dgm:cxnLst>
    <dgm:cxn modelId="{64BAF909-444B-4E37-8685-2FB8240AC9D1}" type="presOf" srcId="{A1F1FB08-67FF-42C5-80F9-C96605EC35AA}" destId="{DDBD9E06-FDCB-4629-B739-E35DF3DB8D59}" srcOrd="0" destOrd="0" presId="urn:microsoft.com/office/officeart/2008/layout/LinedList"/>
    <dgm:cxn modelId="{16BB210B-B6F2-449A-8D28-345A2F6752BF}" type="presOf" srcId="{DD1C8243-3C80-48D9-986A-4C02129D7FCE}" destId="{D0114E00-7B5D-43A5-AD57-DBDEF3F7A518}" srcOrd="0" destOrd="0" presId="urn:microsoft.com/office/officeart/2008/layout/LinedList"/>
    <dgm:cxn modelId="{C6B3590F-03B0-4762-8E7D-8626C0C74FE9}" srcId="{DD1C8243-3C80-48D9-986A-4C02129D7FCE}" destId="{8DF9CE0B-AC0C-4F3B-8E08-C7EB7DB5CD46}" srcOrd="2" destOrd="0" parTransId="{9A28FD5B-FFC5-48D0-8957-46AB178DF9FC}" sibTransId="{09D61E73-82DA-4BC7-99F3-E77A5B1192A8}"/>
    <dgm:cxn modelId="{3A814B5A-1D88-4CA8-ACB3-EAA17DB7CBAC}" type="presOf" srcId="{9A9EAD78-0D72-48A7-B9C8-934AFB142E69}" destId="{56103652-CB7A-4710-8ED3-B2563BE96EC5}" srcOrd="0" destOrd="0" presId="urn:microsoft.com/office/officeart/2008/layout/LinedList"/>
    <dgm:cxn modelId="{79C31489-77D6-409D-B9F8-4A3F33F56339}" type="presOf" srcId="{8DF9CE0B-AC0C-4F3B-8E08-C7EB7DB5CD46}" destId="{799B1E2D-36B4-4F7F-8AFC-B0F7935F15E5}" srcOrd="0" destOrd="0" presId="urn:microsoft.com/office/officeart/2008/layout/LinedList"/>
    <dgm:cxn modelId="{35DA9FC9-3CBB-4556-ACFE-7729C65D78CC}" srcId="{DD1C8243-3C80-48D9-986A-4C02129D7FCE}" destId="{9A9EAD78-0D72-48A7-B9C8-934AFB142E69}" srcOrd="1" destOrd="0" parTransId="{AC192C51-865A-4EE5-A341-3524D8E52FD4}" sibTransId="{27829430-AEE0-4CE7-8323-C36DA1E66F4F}"/>
    <dgm:cxn modelId="{8510F8E4-8649-47AC-BAC6-A285546EDF34}" srcId="{DD1C8243-3C80-48D9-986A-4C02129D7FCE}" destId="{A1F1FB08-67FF-42C5-80F9-C96605EC35AA}" srcOrd="0" destOrd="0" parTransId="{63FF3BB6-2C20-4894-A3D4-5DE1A61A55C8}" sibTransId="{BEBFA5F6-4BD9-4B93-A5F7-07D4A051137B}"/>
    <dgm:cxn modelId="{B3BA8ED0-A530-44CD-B87D-7C44DB74C798}" type="presParOf" srcId="{D0114E00-7B5D-43A5-AD57-DBDEF3F7A518}" destId="{B603B536-B1FF-4501-A3DF-9211286C32DE}" srcOrd="0" destOrd="0" presId="urn:microsoft.com/office/officeart/2008/layout/LinedList"/>
    <dgm:cxn modelId="{F3C60B9C-8BD5-4BA2-84D1-F65BA27AF682}" type="presParOf" srcId="{D0114E00-7B5D-43A5-AD57-DBDEF3F7A518}" destId="{8579A5AC-363B-45CE-8EE8-5A0C5BDFB636}" srcOrd="1" destOrd="0" presId="urn:microsoft.com/office/officeart/2008/layout/LinedList"/>
    <dgm:cxn modelId="{CC35A295-3BD8-4503-AEFC-DEB6D2E2619D}" type="presParOf" srcId="{8579A5AC-363B-45CE-8EE8-5A0C5BDFB636}" destId="{DDBD9E06-FDCB-4629-B739-E35DF3DB8D59}" srcOrd="0" destOrd="0" presId="urn:microsoft.com/office/officeart/2008/layout/LinedList"/>
    <dgm:cxn modelId="{3C4B10D4-4F9C-496D-8DEC-E82A74450270}" type="presParOf" srcId="{8579A5AC-363B-45CE-8EE8-5A0C5BDFB636}" destId="{698BC181-382F-495F-8505-37F5A35DDC0C}" srcOrd="1" destOrd="0" presId="urn:microsoft.com/office/officeart/2008/layout/LinedList"/>
    <dgm:cxn modelId="{5DC51323-DABA-4A0D-A3B9-C8B9B3CAE63C}" type="presParOf" srcId="{D0114E00-7B5D-43A5-AD57-DBDEF3F7A518}" destId="{9EBA662C-298D-4BD7-9EF4-BC5DA1770ACB}" srcOrd="2" destOrd="0" presId="urn:microsoft.com/office/officeart/2008/layout/LinedList"/>
    <dgm:cxn modelId="{65340C74-202A-4B56-9763-D898BB270F9C}" type="presParOf" srcId="{D0114E00-7B5D-43A5-AD57-DBDEF3F7A518}" destId="{2A8F7D54-523C-4063-ABBA-E6FCB7626C4D}" srcOrd="3" destOrd="0" presId="urn:microsoft.com/office/officeart/2008/layout/LinedList"/>
    <dgm:cxn modelId="{7204DECA-2C25-47FF-90C2-D47AD4634C71}" type="presParOf" srcId="{2A8F7D54-523C-4063-ABBA-E6FCB7626C4D}" destId="{56103652-CB7A-4710-8ED3-B2563BE96EC5}" srcOrd="0" destOrd="0" presId="urn:microsoft.com/office/officeart/2008/layout/LinedList"/>
    <dgm:cxn modelId="{9856DD4C-4DD7-4650-9D39-B61B4BD4B014}" type="presParOf" srcId="{2A8F7D54-523C-4063-ABBA-E6FCB7626C4D}" destId="{F6826EF6-CA2D-47D3-86BD-24EF95DBDD34}" srcOrd="1" destOrd="0" presId="urn:microsoft.com/office/officeart/2008/layout/LinedList"/>
    <dgm:cxn modelId="{3FAC9C62-A00B-4012-8779-4C26573677F8}" type="presParOf" srcId="{D0114E00-7B5D-43A5-AD57-DBDEF3F7A518}" destId="{061AC824-E564-45D9-9EB3-ADBD5560828A}" srcOrd="4" destOrd="0" presId="urn:microsoft.com/office/officeart/2008/layout/LinedList"/>
    <dgm:cxn modelId="{C753F007-BD9F-40CB-9EE5-F301A818BF7A}" type="presParOf" srcId="{D0114E00-7B5D-43A5-AD57-DBDEF3F7A518}" destId="{CFBB9668-7D74-4387-B707-9388D1551A25}" srcOrd="5" destOrd="0" presId="urn:microsoft.com/office/officeart/2008/layout/LinedList"/>
    <dgm:cxn modelId="{EF510A13-5614-4A40-9B55-08E82C4FD98F}" type="presParOf" srcId="{CFBB9668-7D74-4387-B707-9388D1551A25}" destId="{799B1E2D-36B4-4F7F-8AFC-B0F7935F15E5}" srcOrd="0" destOrd="0" presId="urn:microsoft.com/office/officeart/2008/layout/LinedList"/>
    <dgm:cxn modelId="{44D57943-C17B-4C72-B641-FAA5F4957470}" type="presParOf" srcId="{CFBB9668-7D74-4387-B707-9388D1551A25}" destId="{50A4FAF5-9A90-4172-A65F-C262E17A8A2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CA276E-5CD3-4D80-9E02-31781303F787}">
      <dsp:nvSpPr>
        <dsp:cNvPr id="0" name=""/>
        <dsp:cNvSpPr/>
      </dsp:nvSpPr>
      <dsp:spPr>
        <a:xfrm>
          <a:off x="0" y="31912"/>
          <a:ext cx="6492875" cy="83947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Starting with </a:t>
          </a:r>
          <a:r>
            <a:rPr lang="en-US" sz="3500" b="1" kern="1200"/>
            <a:t>5</a:t>
          </a:r>
          <a:r>
            <a:rPr lang="en-US" sz="3500" kern="1200"/>
            <a:t> obvious reasons…</a:t>
          </a:r>
        </a:p>
      </dsp:txBody>
      <dsp:txXfrm>
        <a:off x="40980" y="72892"/>
        <a:ext cx="6410915" cy="757514"/>
      </dsp:txXfrm>
    </dsp:sp>
    <dsp:sp modelId="{1144AE62-523B-4B59-B705-EDEE619CC400}">
      <dsp:nvSpPr>
        <dsp:cNvPr id="0" name=""/>
        <dsp:cNvSpPr/>
      </dsp:nvSpPr>
      <dsp:spPr>
        <a:xfrm>
          <a:off x="0" y="871387"/>
          <a:ext cx="6492875" cy="4202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149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CI/CD toolchain operators have many tools to maintain &amp; care about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Developers must onboard to all those tools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Developers must know how to use all those tools 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The integration of all the tools can be cumbersome and needs custom integration software or 3</a:t>
          </a:r>
          <a:r>
            <a:rPr lang="en-US" sz="2700" kern="1200" baseline="30000"/>
            <a:t>rd</a:t>
          </a:r>
          <a:r>
            <a:rPr lang="en-US" sz="2700" kern="1200"/>
            <a:t> party solutions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Many tools = many licenses</a:t>
          </a:r>
        </a:p>
      </dsp:txBody>
      <dsp:txXfrm>
        <a:off x="0" y="871387"/>
        <a:ext cx="6492875" cy="42021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03B536-B1FF-4501-A3DF-9211286C32DE}">
      <dsp:nvSpPr>
        <dsp:cNvPr id="0" name=""/>
        <dsp:cNvSpPr/>
      </dsp:nvSpPr>
      <dsp:spPr>
        <a:xfrm>
          <a:off x="0" y="1804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BD9E06-FDCB-4629-B739-E35DF3DB8D59}">
      <dsp:nvSpPr>
        <dsp:cNvPr id="0" name=""/>
        <dsp:cNvSpPr/>
      </dsp:nvSpPr>
      <dsp:spPr>
        <a:xfrm>
          <a:off x="0" y="1804"/>
          <a:ext cx="10168127" cy="1230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t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b="0" i="0" kern="1200"/>
            <a:t>CI/CD pushed base </a:t>
          </a:r>
          <a:endParaRPr lang="en-US" sz="5700" kern="1200"/>
        </a:p>
      </dsp:txBody>
      <dsp:txXfrm>
        <a:off x="0" y="1804"/>
        <a:ext cx="10168127" cy="1230470"/>
      </dsp:txXfrm>
    </dsp:sp>
    <dsp:sp modelId="{9EBA662C-298D-4BD7-9EF4-BC5DA1770ACB}">
      <dsp:nvSpPr>
        <dsp:cNvPr id="0" name=""/>
        <dsp:cNvSpPr/>
      </dsp:nvSpPr>
      <dsp:spPr>
        <a:xfrm>
          <a:off x="0" y="1232274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103652-CB7A-4710-8ED3-B2563BE96EC5}">
      <dsp:nvSpPr>
        <dsp:cNvPr id="0" name=""/>
        <dsp:cNvSpPr/>
      </dsp:nvSpPr>
      <dsp:spPr>
        <a:xfrm>
          <a:off x="0" y="1232274"/>
          <a:ext cx="10168127" cy="1230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t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b="0" i="0" kern="1200"/>
            <a:t>vs </a:t>
          </a:r>
          <a:endParaRPr lang="en-US" sz="5700" kern="1200"/>
        </a:p>
      </dsp:txBody>
      <dsp:txXfrm>
        <a:off x="0" y="1232274"/>
        <a:ext cx="10168127" cy="1230470"/>
      </dsp:txXfrm>
    </dsp:sp>
    <dsp:sp modelId="{061AC824-E564-45D9-9EB3-ADBD5560828A}">
      <dsp:nvSpPr>
        <dsp:cNvPr id="0" name=""/>
        <dsp:cNvSpPr/>
      </dsp:nvSpPr>
      <dsp:spPr>
        <a:xfrm>
          <a:off x="0" y="2462745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9B1E2D-36B4-4F7F-8AFC-B0F7935F15E5}">
      <dsp:nvSpPr>
        <dsp:cNvPr id="0" name=""/>
        <dsp:cNvSpPr/>
      </dsp:nvSpPr>
      <dsp:spPr>
        <a:xfrm>
          <a:off x="0" y="2462745"/>
          <a:ext cx="10168127" cy="1230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t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b="0" i="0" kern="1200"/>
            <a:t>GitOps</a:t>
          </a:r>
          <a:endParaRPr lang="en-US" sz="5700" kern="1200"/>
        </a:p>
      </dsp:txBody>
      <dsp:txXfrm>
        <a:off x="0" y="2462745"/>
        <a:ext cx="10168127" cy="12304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E50CB-D8C1-49E5-8295-8F5CF2AD1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437A9A-8D12-41A3-BBA7-9784EB550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58747-6270-4A5D-849F-52420D8C1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8F53-B565-4D3F-A2A7-F1BAE8119275}" type="datetimeFigureOut">
              <a:rPr lang="en-CH" smtClean="0"/>
              <a:t>16/03/2022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48CE8-D56E-4834-8788-72B6E088F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99D00-A1F3-4373-86FD-07649F1D3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136D-0FFF-4FDA-BED6-D03B9A3A788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95743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0C21-764A-436C-9CF9-B0AEF8627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9C9743-4E12-482F-A12A-9040188DC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84EDD-CB66-4C11-93F2-E69E4725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8F53-B565-4D3F-A2A7-F1BAE8119275}" type="datetimeFigureOut">
              <a:rPr lang="en-CH" smtClean="0"/>
              <a:t>16/03/2022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EB921-5717-46A4-91BA-35CB2D86F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BF364-2E31-41D8-AB7C-FB8928F27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136D-0FFF-4FDA-BED6-D03B9A3A788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09636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4849D6-19A8-448B-97DB-6D56038A14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DDD559-A71B-4C35-9D09-3D344F1848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F7E9E-55B7-44B5-B673-03EE610AB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8F53-B565-4D3F-A2A7-F1BAE8119275}" type="datetimeFigureOut">
              <a:rPr lang="en-CH" smtClean="0"/>
              <a:t>16/03/2022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2B212-A7A2-4638-849E-A6C5F097B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150B5-68A9-42C3-9836-395EA2680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136D-0FFF-4FDA-BED6-D03B9A3A788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56520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6A78C-AB32-48F2-9B06-9005BD3C2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C432E-B44C-42BB-95AD-A3364B67C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CB3CA-E744-44AA-BA53-50FA6CA9C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8F53-B565-4D3F-A2A7-F1BAE8119275}" type="datetimeFigureOut">
              <a:rPr lang="en-CH" smtClean="0"/>
              <a:t>16/03/2022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C9CD7-3273-49E1-975F-2312E7E17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70545-1E93-4CF3-AD76-8D594E3D4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136D-0FFF-4FDA-BED6-D03B9A3A788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69328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FB876-8027-4A3F-AD19-9AC1B43FA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8FAE5-FC2C-405B-9D8E-3D077B849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1AAB8-F249-4553-AAB0-31394F6D9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8F53-B565-4D3F-A2A7-F1BAE8119275}" type="datetimeFigureOut">
              <a:rPr lang="en-CH" smtClean="0"/>
              <a:t>16/03/2022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259DD-79F0-450E-9118-1B79838AB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0DEDD-B241-4D25-9967-514312A9B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136D-0FFF-4FDA-BED6-D03B9A3A788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325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0C244-6FA1-4E57-8FCF-131D3941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AE24A-4F48-42B3-8EDB-2AF01C9495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C5749-7922-4609-8B07-C68B95E4D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919A6D-EEA8-40D4-B066-F544E91F3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8F53-B565-4D3F-A2A7-F1BAE8119275}" type="datetimeFigureOut">
              <a:rPr lang="en-CH" smtClean="0"/>
              <a:t>16/03/2022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BEEB9-7E6A-4852-A891-C60D0AF7C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EAF22-D670-4E82-9E0C-5D8C6229B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136D-0FFF-4FDA-BED6-D03B9A3A788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84345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AA0CC-249D-4DA5-9D59-B0605DB2E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A266F-53C1-462A-A7E6-2CBD38716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2FD0CA-687A-4B61-A07B-732FF0B0E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FF35C4-9FEC-42AE-89CC-80B0D4FA9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546192-2378-45DE-B45A-C86B5D6459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7FAB4B-252D-4B66-B2B6-93BF1C90B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8F53-B565-4D3F-A2A7-F1BAE8119275}" type="datetimeFigureOut">
              <a:rPr lang="en-CH" smtClean="0"/>
              <a:t>16/03/2022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ACE3AD-8913-4A82-994B-E8EB96ADE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DACF92-D8BE-4D21-A15F-1E61BC9A8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136D-0FFF-4FDA-BED6-D03B9A3A788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69205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579E0-0080-4067-A25B-F6ED17140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8CD05F-0F2A-40CD-9E96-60A34EF02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8F53-B565-4D3F-A2A7-F1BAE8119275}" type="datetimeFigureOut">
              <a:rPr lang="en-CH" smtClean="0"/>
              <a:t>16/03/2022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6E3ED0-327B-4462-BD43-39E5A987B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BF9FBA-97B3-45A2-A140-3A9844F1C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136D-0FFF-4FDA-BED6-D03B9A3A788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11019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501484-697B-42ED-91F3-935E333AF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8F53-B565-4D3F-A2A7-F1BAE8119275}" type="datetimeFigureOut">
              <a:rPr lang="en-CH" smtClean="0"/>
              <a:t>16/03/2022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D6FC61-4DE6-45D7-BE06-3C43BE0E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CD2E6-9F32-4DCF-A441-7C79CD475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136D-0FFF-4FDA-BED6-D03B9A3A788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34879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2987C-2366-4FCC-B239-860D5916A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07ACF-E3B1-49B3-B76D-2729A7E77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074CBB-67B0-438B-B753-542817400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161152-7C36-4B7E-B488-EC2B59FF7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8F53-B565-4D3F-A2A7-F1BAE8119275}" type="datetimeFigureOut">
              <a:rPr lang="en-CH" smtClean="0"/>
              <a:t>16/03/2022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27FE7-1D56-4DCC-BA9B-716324966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EA5D2-F9B9-4135-8CC7-8352BA0BB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136D-0FFF-4FDA-BED6-D03B9A3A788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08453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6037-B337-42C6-BE6C-CDA6E2C4D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EA2729-761C-4998-A48B-C393133FAE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98B1A2-10B6-41A8-85A7-0072A6559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D3F25-E9A9-457A-9621-AD2C2172E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8F53-B565-4D3F-A2A7-F1BAE8119275}" type="datetimeFigureOut">
              <a:rPr lang="en-CH" smtClean="0"/>
              <a:t>16/03/2022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00F46-F63E-46F9-B73C-2CE00CD8E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7A5A2-76AB-4991-9C2B-EDB61A4CC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136D-0FFF-4FDA-BED6-D03B9A3A788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1016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BB0735-271E-40D6-81E1-0F0A47E5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5A1A1-102F-4CB6-A358-0E532022B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18028-6AD2-475A-9ACE-B527B7F2D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38F53-B565-4D3F-A2A7-F1BAE8119275}" type="datetimeFigureOut">
              <a:rPr lang="en-CH" smtClean="0"/>
              <a:t>16/03/2022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898A4-1A88-42ED-B2FF-9633831E1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85C3C-F407-4C70-9476-A2548FE6E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7136D-0FFF-4FDA-BED6-D03B9A3A788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6095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kewinremy@protonmail.com" TargetMode="External"/><Relationship Id="rId2" Type="http://schemas.openxmlformats.org/officeDocument/2006/relationships/hyperlink" Target="https://github.com/kewinremy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ewinremy.net/" TargetMode="External"/><Relationship Id="rId4" Type="http://schemas.openxmlformats.org/officeDocument/2006/relationships/hyperlink" Target="https://www.linkedin.com/in/kewinremy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F7917D-1EC6-44D3-BD58-E489A09DE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en-US" sz="4200" b="1"/>
              <a:t>Simplifying your DevOps toolchain with a single platform, GitLab as an example</a:t>
            </a:r>
            <a:endParaRPr lang="en-CH" sz="4200" b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A01834-C142-4B3E-8420-88B147BB6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en-US"/>
              <a:t>DevOps Meetup Zürich</a:t>
            </a:r>
          </a:p>
          <a:p>
            <a:pPr algn="l"/>
            <a:r>
              <a:rPr lang="en-US"/>
              <a:t>16.03.22</a:t>
            </a:r>
          </a:p>
          <a:p>
            <a:pPr algn="l"/>
            <a:r>
              <a:rPr lang="en-US"/>
              <a:t>Schlieren, Zürcherstrasse 39J, ZH</a:t>
            </a:r>
            <a:endParaRPr lang="en-CH"/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Syncing Cloud">
            <a:extLst>
              <a:ext uri="{FF2B5EF4-FFF2-40B4-BE49-F238E27FC236}">
                <a16:creationId xmlns:a16="http://schemas.microsoft.com/office/drawing/2014/main" id="{7A3D556D-6AA4-6AE5-5338-62428FC86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761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0DB258-98FB-40E4-B4C5-F5779A641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Enough talking </a:t>
            </a:r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</a:t>
            </a:r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… What does a deployment look like with GitLab 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734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A554A9-7370-422B-8946-23BEFC38D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2 DevOps paradigms:</a:t>
            </a:r>
            <a:endParaRPr lang="en-CH" sz="4000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8C2ED3F7-5882-4E8F-B989-BCDC4438FDA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15568" y="2481943"/>
          <a:ext cx="10168128" cy="3695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5715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A152A-1C76-41E3-890A-E86B63569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Components &amp; reversed architecture</a:t>
            </a:r>
            <a:endParaRPr lang="en-CH" sz="5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03D63E-0E9B-4AC5-92D5-BF2CAE3738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3446" y="2483185"/>
            <a:ext cx="1195617" cy="1049712"/>
          </a:xfr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060C6BA-7080-420B-8C34-C1F5DC59D42A}"/>
              </a:ext>
            </a:extLst>
          </p:cNvPr>
          <p:cNvSpPr/>
          <p:nvPr/>
        </p:nvSpPr>
        <p:spPr>
          <a:xfrm>
            <a:off x="838200" y="1794294"/>
            <a:ext cx="3751054" cy="44426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1E45B0A-0A51-4E22-9E4D-D3238D88AD6B}"/>
              </a:ext>
            </a:extLst>
          </p:cNvPr>
          <p:cNvSpPr/>
          <p:nvPr/>
        </p:nvSpPr>
        <p:spPr>
          <a:xfrm>
            <a:off x="5253487" y="1794294"/>
            <a:ext cx="5875363" cy="43564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2052" name="Picture 4" descr="Gitlab, original, logo Free Icon - Icon-Icons.com">
            <a:extLst>
              <a:ext uri="{FF2B5EF4-FFF2-40B4-BE49-F238E27FC236}">
                <a16:creationId xmlns:a16="http://schemas.microsoft.com/office/drawing/2014/main" id="{5BE93721-4935-44EA-B08F-0854FB15A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837" y="2577038"/>
            <a:ext cx="537713" cy="53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715FFE1-D9DC-4234-B906-E6F662CB554E}"/>
              </a:ext>
            </a:extLst>
          </p:cNvPr>
          <p:cNvSpPr txBox="1"/>
          <p:nvPr/>
        </p:nvSpPr>
        <p:spPr>
          <a:xfrm>
            <a:off x="6049993" y="3166554"/>
            <a:ext cx="1823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Gitlab Runner</a:t>
            </a:r>
          </a:p>
          <a:p>
            <a:pPr algn="ctr"/>
            <a:r>
              <a:rPr lang="en-US" dirty="0"/>
              <a:t>Gitlab Agent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05CE21E-5806-4DA7-9232-B6BCF01F6FF2}"/>
              </a:ext>
            </a:extLst>
          </p:cNvPr>
          <p:cNvSpPr/>
          <p:nvPr/>
        </p:nvSpPr>
        <p:spPr>
          <a:xfrm>
            <a:off x="5745191" y="2355529"/>
            <a:ext cx="2445977" cy="16385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6739627-5FFC-4264-9138-CEDD67A93BE2}"/>
              </a:ext>
            </a:extLst>
          </p:cNvPr>
          <p:cNvSpPr/>
          <p:nvPr/>
        </p:nvSpPr>
        <p:spPr>
          <a:xfrm>
            <a:off x="1489494" y="2174384"/>
            <a:ext cx="2590800" cy="24580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E5176D2-D6B7-4A26-87F5-F45A44D6D666}"/>
              </a:ext>
            </a:extLst>
          </p:cNvPr>
          <p:cNvSpPr/>
          <p:nvPr/>
        </p:nvSpPr>
        <p:spPr>
          <a:xfrm>
            <a:off x="8191168" y="4181464"/>
            <a:ext cx="2286001" cy="16385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E2010B-E0D0-4778-93D1-DC77F1E09B3B}"/>
              </a:ext>
            </a:extLst>
          </p:cNvPr>
          <p:cNvSpPr txBox="1"/>
          <p:nvPr/>
        </p:nvSpPr>
        <p:spPr>
          <a:xfrm>
            <a:off x="1729030" y="3584700"/>
            <a:ext cx="2204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Gitlab Main</a:t>
            </a:r>
          </a:p>
          <a:p>
            <a:pPr algn="ctr"/>
            <a:r>
              <a:rPr lang="en-US" dirty="0"/>
              <a:t>(Self-hosted or SaaS)</a:t>
            </a:r>
            <a:endParaRPr lang="en-CH" dirty="0"/>
          </a:p>
        </p:txBody>
      </p:sp>
      <p:pic>
        <p:nvPicPr>
          <p:cNvPr id="2054" name="Picture 6" descr="W3C HTML5 Logo">
            <a:extLst>
              <a:ext uri="{FF2B5EF4-FFF2-40B4-BE49-F238E27FC236}">
                <a16:creationId xmlns:a16="http://schemas.microsoft.com/office/drawing/2014/main" id="{8B7F7C27-AFE2-4E9E-9373-CDED4C24A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2270" y="4478816"/>
            <a:ext cx="1043796" cy="104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Arrow: Left 20">
            <a:extLst>
              <a:ext uri="{FF2B5EF4-FFF2-40B4-BE49-F238E27FC236}">
                <a16:creationId xmlns:a16="http://schemas.microsoft.com/office/drawing/2014/main" id="{59A6F675-25CC-4BFA-B114-8043CF347A6C}"/>
              </a:ext>
            </a:extLst>
          </p:cNvPr>
          <p:cNvSpPr/>
          <p:nvPr/>
        </p:nvSpPr>
        <p:spPr>
          <a:xfrm>
            <a:off x="3614468" y="3114751"/>
            <a:ext cx="2445977" cy="68595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5" name="Arrow: Left 24">
            <a:extLst>
              <a:ext uri="{FF2B5EF4-FFF2-40B4-BE49-F238E27FC236}">
                <a16:creationId xmlns:a16="http://schemas.microsoft.com/office/drawing/2014/main" id="{FCE33A1C-6DAF-4BD5-B7B5-6D26BEAF6C52}"/>
              </a:ext>
            </a:extLst>
          </p:cNvPr>
          <p:cNvSpPr/>
          <p:nvPr/>
        </p:nvSpPr>
        <p:spPr>
          <a:xfrm rot="13616805">
            <a:off x="7647150" y="4153045"/>
            <a:ext cx="1236865" cy="45719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66253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4" name="Rectangle 88">
            <a:extLst>
              <a:ext uri="{FF2B5EF4-FFF2-40B4-BE49-F238E27FC236}">
                <a16:creationId xmlns:a16="http://schemas.microsoft.com/office/drawing/2014/main" id="{33E5684F-9524-414B-ADBE-BAE7E0D73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80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6AA09B-E083-4634-9CD1-E3DE80E13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90"/>
            <a:ext cx="3999971" cy="16863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Platforms supported for installing those gitlab runners &amp; agents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F7A8A2-1AA4-4CD8-B83F-2ABD5A3A2774}"/>
              </a:ext>
            </a:extLst>
          </p:cNvPr>
          <p:cNvSpPr txBox="1"/>
          <p:nvPr/>
        </p:nvSpPr>
        <p:spPr>
          <a:xfrm>
            <a:off x="838200" y="2415254"/>
            <a:ext cx="3999971" cy="3707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Linux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Docker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Kubernetes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OpenShift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Windows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Mac</a:t>
            </a:r>
          </a:p>
        </p:txBody>
      </p:sp>
      <p:pic>
        <p:nvPicPr>
          <p:cNvPr id="3076" name="Picture 4" descr="Linux Logo Vectors Free Download">
            <a:extLst>
              <a:ext uri="{FF2B5EF4-FFF2-40B4-BE49-F238E27FC236}">
                <a16:creationId xmlns:a16="http://schemas.microsoft.com/office/drawing/2014/main" id="{3184C2B1-33C0-4628-9768-A227FD94F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8144" y="178502"/>
            <a:ext cx="2075542" cy="261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Apple Mac Logo Vector (.EPS) Free Download">
            <a:extLst>
              <a:ext uri="{FF2B5EF4-FFF2-40B4-BE49-F238E27FC236}">
                <a16:creationId xmlns:a16="http://schemas.microsoft.com/office/drawing/2014/main" id="{2EF87C8F-40E7-496A-A602-3353A14C2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22804" y="178988"/>
            <a:ext cx="2120766" cy="2614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OpenShift - Wikipedia">
            <a:extLst>
              <a:ext uri="{FF2B5EF4-FFF2-40B4-BE49-F238E27FC236}">
                <a16:creationId xmlns:a16="http://schemas.microsoft.com/office/drawing/2014/main" id="{A7213043-0D1C-4BB1-A6CE-9D75DD43B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60992" y="352413"/>
            <a:ext cx="2120766" cy="2267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ocker · GitHub">
            <a:extLst>
              <a:ext uri="{FF2B5EF4-FFF2-40B4-BE49-F238E27FC236}">
                <a16:creationId xmlns:a16="http://schemas.microsoft.com/office/drawing/2014/main" id="{45F61507-6EEC-4CF3-A866-DDD949EF1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93245" y="3198671"/>
            <a:ext cx="2120766" cy="212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Die Geschichte von Kubernetes | Docker, Projekt Borg und die Zukunft">
            <a:extLst>
              <a:ext uri="{FF2B5EF4-FFF2-40B4-BE49-F238E27FC236}">
                <a16:creationId xmlns:a16="http://schemas.microsoft.com/office/drawing/2014/main" id="{7674633D-65BC-4B3E-864E-D3D78356B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0517" y="3198671"/>
            <a:ext cx="2120766" cy="212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9293786C-F07F-4EFF-8CDC-8F16C99BF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68705" y="3198671"/>
            <a:ext cx="2120766" cy="212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685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52EBE0-3F69-4AD4-B538-E94966A51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Let see how this works and deploy an application to a Kubernetes cluster … </a:t>
            </a: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</a:t>
            </a:r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2" descr="films, cinema, movie, Director, Cinema Icons, Movies icon">
            <a:extLst>
              <a:ext uri="{FF2B5EF4-FFF2-40B4-BE49-F238E27FC236}">
                <a16:creationId xmlns:a16="http://schemas.microsoft.com/office/drawing/2014/main" id="{7157ECA0-B1D5-4BC4-A6BB-71612D047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06253" y="957860"/>
            <a:ext cx="4942280" cy="494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942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176DBF3-DD35-4630-BA62-6765886FB9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1490" y="1366195"/>
            <a:ext cx="1195617" cy="1049712"/>
          </a:xfr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A9015C-50CB-4698-9E4D-2C07C7ABE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060" y="1586033"/>
            <a:ext cx="694828" cy="610036"/>
          </a:xfrm>
          <a:prstGeom prst="rect">
            <a:avLst/>
          </a:prstGeom>
        </p:spPr>
      </p:pic>
      <p:pic>
        <p:nvPicPr>
          <p:cNvPr id="1030" name="Picture 6" descr="Developers Icon #327731 - Free Icons Library">
            <a:extLst>
              <a:ext uri="{FF2B5EF4-FFF2-40B4-BE49-F238E27FC236}">
                <a16:creationId xmlns:a16="http://schemas.microsoft.com/office/drawing/2014/main" id="{DA084AB0-AB41-444F-A34C-82B36400C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4158674"/>
            <a:ext cx="1447799" cy="144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C8CE5F-8F6D-4DA7-9BBA-DE237C5F2BDD}"/>
              </a:ext>
            </a:extLst>
          </p:cNvPr>
          <p:cNvSpPr txBox="1"/>
          <p:nvPr/>
        </p:nvSpPr>
        <p:spPr>
          <a:xfrm>
            <a:off x="3005003" y="2446648"/>
            <a:ext cx="116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gitlab.com</a:t>
            </a:r>
            <a:endParaRPr lang="en-C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081982-48F9-4FA2-837C-75512F57F755}"/>
              </a:ext>
            </a:extLst>
          </p:cNvPr>
          <p:cNvSpPr txBox="1"/>
          <p:nvPr/>
        </p:nvSpPr>
        <p:spPr>
          <a:xfrm>
            <a:off x="5552536" y="2261982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gitlab</a:t>
            </a:r>
            <a:r>
              <a:rPr lang="en-US" dirty="0"/>
              <a:t> runner</a:t>
            </a:r>
            <a:endParaRPr lang="en-CH" dirty="0"/>
          </a:p>
        </p:txBody>
      </p:sp>
      <p:pic>
        <p:nvPicPr>
          <p:cNvPr id="1034" name="Picture 10" descr="Hello World Program stock vector. Illustration of display - 79911576">
            <a:extLst>
              <a:ext uri="{FF2B5EF4-FFF2-40B4-BE49-F238E27FC236}">
                <a16:creationId xmlns:a16="http://schemas.microsoft.com/office/drawing/2014/main" id="{BB8E518E-A0CE-44B0-8518-A2441B08A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678" y="4430196"/>
            <a:ext cx="734868" cy="73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CCF194D-FAE1-4928-BB8F-06EB98633DF8}"/>
              </a:ext>
            </a:extLst>
          </p:cNvPr>
          <p:cNvSpPr/>
          <p:nvPr/>
        </p:nvSpPr>
        <p:spPr>
          <a:xfrm>
            <a:off x="7716370" y="3136565"/>
            <a:ext cx="3362037" cy="270967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pic>
        <p:nvPicPr>
          <p:cNvPr id="1036" name="Picture 12" descr="Die Geschichte von Kubernetes | Docker, Projekt Borg und die Zukunft">
            <a:extLst>
              <a:ext uri="{FF2B5EF4-FFF2-40B4-BE49-F238E27FC236}">
                <a16:creationId xmlns:a16="http://schemas.microsoft.com/office/drawing/2014/main" id="{B873D75D-1BC7-40A8-9ACC-DD28DC493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9872" y="3501058"/>
            <a:ext cx="723512" cy="72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Left 7">
            <a:extLst>
              <a:ext uri="{FF2B5EF4-FFF2-40B4-BE49-F238E27FC236}">
                <a16:creationId xmlns:a16="http://schemas.microsoft.com/office/drawing/2014/main" id="{ED6A5EA3-5910-4211-BC2C-F3EF7323473C}"/>
              </a:ext>
            </a:extLst>
          </p:cNvPr>
          <p:cNvSpPr/>
          <p:nvPr/>
        </p:nvSpPr>
        <p:spPr>
          <a:xfrm>
            <a:off x="4422475" y="1958893"/>
            <a:ext cx="1673525" cy="985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19077D4-9B33-40DF-80D1-5F060E81678F}"/>
              </a:ext>
            </a:extLst>
          </p:cNvPr>
          <p:cNvSpPr/>
          <p:nvPr/>
        </p:nvSpPr>
        <p:spPr>
          <a:xfrm rot="18600867">
            <a:off x="1743778" y="3506530"/>
            <a:ext cx="1613140" cy="1220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0DAFB157-AB34-4DD1-B13B-5BA89F0DE8BF}"/>
              </a:ext>
            </a:extLst>
          </p:cNvPr>
          <p:cNvSpPr/>
          <p:nvPr/>
        </p:nvSpPr>
        <p:spPr>
          <a:xfrm rot="14044875">
            <a:off x="6789328" y="3255229"/>
            <a:ext cx="2598061" cy="1271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B344F0-74DE-4132-9798-2442681CC20E}"/>
              </a:ext>
            </a:extLst>
          </p:cNvPr>
          <p:cNvSpPr txBox="1"/>
          <p:nvPr/>
        </p:nvSpPr>
        <p:spPr>
          <a:xfrm>
            <a:off x="756857" y="442865"/>
            <a:ext cx="19992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DEMO</a:t>
            </a:r>
            <a:endParaRPr lang="en-CH" sz="5400" dirty="0"/>
          </a:p>
        </p:txBody>
      </p:sp>
    </p:spTree>
    <p:extLst>
      <p:ext uri="{BB962C8B-B14F-4D97-AF65-F5344CB8AC3E}">
        <p14:creationId xmlns:p14="http://schemas.microsoft.com/office/powerpoint/2010/main" val="3490726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9D92C-B8A2-4DEF-9860-568B21021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wished I would have covered	</a:t>
            </a:r>
            <a:endParaRPr lang="en-C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70DEF9-2368-44D9-8772-153C8BE53EF6}"/>
              </a:ext>
            </a:extLst>
          </p:cNvPr>
          <p:cNvSpPr txBox="1"/>
          <p:nvPr/>
        </p:nvSpPr>
        <p:spPr>
          <a:xfrm>
            <a:off x="838200" y="3181959"/>
            <a:ext cx="3976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Stream Value Analysis </a:t>
            </a:r>
          </a:p>
          <a:p>
            <a:pPr algn="ctr"/>
            <a:r>
              <a:rPr lang="en-US" sz="2800" dirty="0"/>
              <a:t>Features</a:t>
            </a:r>
            <a:endParaRPr lang="en-CH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D0CB00-FFD1-42F7-8C22-6494B056F959}"/>
              </a:ext>
            </a:extLst>
          </p:cNvPr>
          <p:cNvSpPr txBox="1"/>
          <p:nvPr/>
        </p:nvSpPr>
        <p:spPr>
          <a:xfrm>
            <a:off x="6173611" y="3594384"/>
            <a:ext cx="19768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Compliance </a:t>
            </a:r>
          </a:p>
          <a:p>
            <a:pPr algn="ctr"/>
            <a:r>
              <a:rPr lang="en-US" sz="2800" dirty="0"/>
              <a:t>Features</a:t>
            </a:r>
            <a:endParaRPr lang="en-CH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1222E2-A5F5-42C1-89FA-38FBB4946E98}"/>
              </a:ext>
            </a:extLst>
          </p:cNvPr>
          <p:cNvSpPr txBox="1"/>
          <p:nvPr/>
        </p:nvSpPr>
        <p:spPr>
          <a:xfrm>
            <a:off x="7526712" y="5691795"/>
            <a:ext cx="36698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Deployment in highly </a:t>
            </a:r>
          </a:p>
          <a:p>
            <a:pPr algn="ctr"/>
            <a:r>
              <a:rPr lang="en-US" sz="2800" dirty="0"/>
              <a:t>regulated environments</a:t>
            </a:r>
            <a:endParaRPr lang="en-CH" sz="2800" dirty="0"/>
          </a:p>
        </p:txBody>
      </p:sp>
      <p:pic>
        <p:nvPicPr>
          <p:cNvPr id="2050" name="Picture 2" descr="Comprehensive List of Value Stream Mapping Symbols">
            <a:extLst>
              <a:ext uri="{FF2B5EF4-FFF2-40B4-BE49-F238E27FC236}">
                <a16:creationId xmlns:a16="http://schemas.microsoft.com/office/drawing/2014/main" id="{D0C1DA19-8CE6-4BDD-BE41-D83DE916E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675" y="1913917"/>
            <a:ext cx="1690722" cy="126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ompliance Clipboard Comments - Regulatory Compliance Icon PNG Image |  Transparent PNG Free Download on SeekPNG">
            <a:extLst>
              <a:ext uri="{FF2B5EF4-FFF2-40B4-BE49-F238E27FC236}">
                <a16:creationId xmlns:a16="http://schemas.microsoft.com/office/drawing/2014/main" id="{4FE0DD4C-D163-4F5C-A43C-FB989D356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593" y="1690688"/>
            <a:ext cx="15335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Enterprise service Vector Icons free download in SVG, PNG Format">
            <a:extLst>
              <a:ext uri="{FF2B5EF4-FFF2-40B4-BE49-F238E27FC236}">
                <a16:creationId xmlns:a16="http://schemas.microsoft.com/office/drawing/2014/main" id="{0EC35D72-27D1-47F7-812A-B44D95C26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2310" y="4428706"/>
            <a:ext cx="1139862" cy="113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9CF187C-2E87-48BC-A313-E4BEE7018078}"/>
              </a:ext>
            </a:extLst>
          </p:cNvPr>
          <p:cNvSpPr txBox="1"/>
          <p:nvPr/>
        </p:nvSpPr>
        <p:spPr>
          <a:xfrm>
            <a:off x="3357163" y="5691795"/>
            <a:ext cx="16903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Migration </a:t>
            </a:r>
          </a:p>
          <a:p>
            <a:pPr algn="ctr"/>
            <a:r>
              <a:rPr lang="en-US" sz="2800" dirty="0"/>
              <a:t>strategies</a:t>
            </a:r>
          </a:p>
        </p:txBody>
      </p:sp>
      <p:pic>
        <p:nvPicPr>
          <p:cNvPr id="2064" name="Picture 16" descr="Hand, Repairing, repair, hammer, work icon">
            <a:extLst>
              <a:ext uri="{FF2B5EF4-FFF2-40B4-BE49-F238E27FC236}">
                <a16:creationId xmlns:a16="http://schemas.microsoft.com/office/drawing/2014/main" id="{D0C60A9D-10FE-4F16-B5F6-BDF5FD391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870" y="4582326"/>
            <a:ext cx="954107" cy="95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8506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4F3FA3-A77E-44DD-A4CD-56A99534E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1327438"/>
            <a:ext cx="6247722" cy="1461778"/>
          </a:xfrm>
        </p:spPr>
        <p:txBody>
          <a:bodyPr anchor="t">
            <a:normAutofit/>
          </a:bodyPr>
          <a:lstStyle/>
          <a:p>
            <a:r>
              <a:rPr lang="en-US" dirty="0"/>
              <a:t>Want to access to the material or any question?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66965-A86B-4A19-9FF5-8DE480D5A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4" y="2946169"/>
            <a:ext cx="6247722" cy="3088871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>
                <a:hlinkClick r:id="rId2"/>
              </a:rPr>
              <a:t>https://github.com/kewinremy/</a:t>
            </a:r>
            <a:endParaRPr lang="en-US" sz="2400" dirty="0">
              <a:hlinkClick r:id="rId3"/>
            </a:endParaRPr>
          </a:p>
          <a:p>
            <a:r>
              <a:rPr lang="en-US" sz="2400" dirty="0">
                <a:hlinkClick r:id="rId3"/>
              </a:rPr>
              <a:t>kewinremy@protonmail.com</a:t>
            </a:r>
            <a:endParaRPr lang="en-US" sz="2400" dirty="0"/>
          </a:p>
          <a:p>
            <a:r>
              <a:rPr lang="en-US" sz="2400" i="0" dirty="0">
                <a:effectLst/>
                <a:latin typeface="-apple-system"/>
                <a:hlinkClick r:id="rId4"/>
              </a:rPr>
              <a:t>linkedin.com/in/</a:t>
            </a:r>
            <a:r>
              <a:rPr lang="en-US" sz="2400" i="0" dirty="0" err="1">
                <a:effectLst/>
                <a:latin typeface="-apple-system"/>
                <a:hlinkClick r:id="rId4"/>
              </a:rPr>
              <a:t>kewinremy</a:t>
            </a:r>
            <a:endParaRPr lang="en-US" sz="2400" dirty="0">
              <a:latin typeface="-apple-system"/>
            </a:endParaRPr>
          </a:p>
          <a:p>
            <a:r>
              <a:rPr lang="en-US" sz="2400">
                <a:latin typeface="-apple-system"/>
                <a:hlinkClick r:id="rId5"/>
              </a:rPr>
              <a:t>https://kewinremy.net/</a:t>
            </a:r>
            <a:endParaRPr lang="en-US" sz="2400" dirty="0">
              <a:latin typeface="-apple-system"/>
            </a:endParaRP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F06C9D3-00DF-4B71-AE88-29075022F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9545" y="1333265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4300F7B2-2FBB-4B65-B588-633176602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75032" y="1327438"/>
            <a:ext cx="675351" cy="595380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EFA5A327-531A-495C-BCA7-27F04811A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2922" y="1075612"/>
            <a:ext cx="550492" cy="485306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57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28098-1CF0-4FF6-AD7F-2DB4BEC4F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Any questions ?</a:t>
            </a:r>
          </a:p>
        </p:txBody>
      </p:sp>
      <p:pic>
        <p:nvPicPr>
          <p:cNvPr id="6" name="Graphic 5" descr="Help">
            <a:extLst>
              <a:ext uri="{FF2B5EF4-FFF2-40B4-BE49-F238E27FC236}">
                <a16:creationId xmlns:a16="http://schemas.microsoft.com/office/drawing/2014/main" id="{2CF7F9E9-684B-D70F-531F-4E73C0465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13401" y="2139351"/>
            <a:ext cx="4165196" cy="416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180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21E773-8C69-4F4D-8FB6-3AE414506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1"/>
            <a:ext cx="10909640" cy="18326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Thanks for your attention and … </a:t>
            </a:r>
          </a:p>
        </p:txBody>
      </p:sp>
      <p:sp>
        <p:nvSpPr>
          <p:cNvPr id="137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234391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chin-tchin ! GIF - Tchin Tchin Sante GIFs">
            <a:extLst>
              <a:ext uri="{FF2B5EF4-FFF2-40B4-BE49-F238E27FC236}">
                <a16:creationId xmlns:a16="http://schemas.microsoft.com/office/drawing/2014/main" id="{1406BD96-3879-40F6-BBC7-AE762539D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11998" y="3124200"/>
            <a:ext cx="7764956" cy="3102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730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4FEE9D-5B80-49B8-B996-1D0D72F7B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One mission: flowing</a:t>
            </a:r>
          </a:p>
        </p:txBody>
      </p:sp>
      <p:sp>
        <p:nvSpPr>
          <p:cNvPr id="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E6EC28-AF20-4F76-8C34-2FB244BB2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584575"/>
            <a:ext cx="7214616" cy="366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994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CAE541-BEEA-4067-868D-6C3BF8C17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Tools for enhancing DevOps as a philosophy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F9C1EC-DB02-47F0-9224-D227FF834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422246"/>
            <a:ext cx="7214616" cy="39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61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77FCC2-4953-4AC7-8B7B-FDDEEB66E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Some downsides of this “</a:t>
            </a:r>
            <a:r>
              <a:rPr lang="en-US" b="1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tool atomisation</a:t>
            </a:r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”…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9105D5-0DAB-EE02-D432-A758BCC440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6204776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0327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CB8A5F-E616-44C7-B9AF-A00E3DCFE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if there would be</a:t>
            </a:r>
            <a:b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 better way 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8936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E18F23-3D04-4A81-AF5F-AEDA79BD5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US" sz="4000" dirty="0"/>
              <a:t>There are many </a:t>
            </a:r>
            <a:r>
              <a:rPr lang="en-US" sz="4000" b="1" dirty="0"/>
              <a:t>“platform” </a:t>
            </a:r>
            <a:r>
              <a:rPr lang="en-US" sz="4000" dirty="0"/>
              <a:t>options !!</a:t>
            </a:r>
            <a:endParaRPr lang="en-CH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7BA3B-B6F8-41B0-99B1-CEDFF8E59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Azure </a:t>
            </a:r>
            <a:r>
              <a:rPr lang="en-US" sz="2400" dirty="0" err="1"/>
              <a:t>Devops</a:t>
            </a:r>
            <a:r>
              <a:rPr lang="en-US" sz="2400" dirty="0"/>
              <a:t>, </a:t>
            </a:r>
            <a:r>
              <a:rPr lang="en-US" sz="2400" dirty="0" err="1"/>
              <a:t>Github</a:t>
            </a:r>
            <a:r>
              <a:rPr lang="en-US" sz="2400" dirty="0"/>
              <a:t>, Gitlab, Harness, </a:t>
            </a:r>
            <a:r>
              <a:rPr lang="en-US" sz="2400" dirty="0" err="1"/>
              <a:t>JenkinsX</a:t>
            </a:r>
            <a:r>
              <a:rPr lang="en-US" sz="2400" dirty="0"/>
              <a:t>, Cloud Bees, Circle CI, etc.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3074" name="Picture 2" descr="The 5 Components of Azure DevOps - ParkMyCloud">
            <a:extLst>
              <a:ext uri="{FF2B5EF4-FFF2-40B4-BE49-F238E27FC236}">
                <a16:creationId xmlns:a16="http://schemas.microsoft.com/office/drawing/2014/main" id="{F65EECFC-DA82-4BEF-A02B-EA7CFB05C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372" y="4758704"/>
            <a:ext cx="1387256" cy="869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GitHub – Apps bei Google Play">
            <a:extLst>
              <a:ext uri="{FF2B5EF4-FFF2-40B4-BE49-F238E27FC236}">
                <a16:creationId xmlns:a16="http://schemas.microsoft.com/office/drawing/2014/main" id="{0CB0B337-A8E7-4094-ADF7-BB75FC6AB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7114" y="2571750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arness - Home | Facebook">
            <a:extLst>
              <a:ext uri="{FF2B5EF4-FFF2-40B4-BE49-F238E27FC236}">
                <a16:creationId xmlns:a16="http://schemas.microsoft.com/office/drawing/2014/main" id="{39F72FD4-FDFA-40B9-B681-7F8F69CB2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654" y="3952875"/>
            <a:ext cx="1000119" cy="100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loudBees | LinkedIn">
            <a:extLst>
              <a:ext uri="{FF2B5EF4-FFF2-40B4-BE49-F238E27FC236}">
                <a16:creationId xmlns:a16="http://schemas.microsoft.com/office/drawing/2014/main" id="{465A9F01-82FF-42B7-A161-3CAC151D1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455" y="5193442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29F23B-8CAA-47C8-9B92-96678638F8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6658" y="3892261"/>
            <a:ext cx="1387256" cy="91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71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BC6DDF-8AD7-4005-A243-ADE0A1EAF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promise made by gitlab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09E438C-A07D-4B09-AE5F-1D3183F88B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5177" y="3564959"/>
            <a:ext cx="10118598" cy="202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49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577E5-0FC4-468B-808B-C8B19C93D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1"/>
            <a:ext cx="10909640" cy="18326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Gitlab &amp; versions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234391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8497E-7F01-472B-AC92-C13E96AAC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3347512"/>
            <a:ext cx="11548872" cy="265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450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E0D4E-BCE0-4842-8A2C-59532E32A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the free version</a:t>
            </a:r>
            <a:endParaRPr lang="en-CH" dirty="0"/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CE4BC24E-873C-4801-8741-7DC8DDDF0F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0835" y="2981976"/>
            <a:ext cx="10250330" cy="2038635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BA5B0A-6A28-4E4D-949B-BC2FC5563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644" y="2702679"/>
            <a:ext cx="464660" cy="3912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5D95AC-D922-41F3-89D6-4BDC1436B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5444" y="2702679"/>
            <a:ext cx="464660" cy="3912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53418C-B30F-4935-86D9-3132525CD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773" y="2646680"/>
            <a:ext cx="464660" cy="3912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D5E89DC-3AB9-4C88-8327-A1BA9953C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0337" y="2702678"/>
            <a:ext cx="464660" cy="3912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1B5EB2-01D7-4EFC-8B56-EC0552EEE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1573" y="2646680"/>
            <a:ext cx="542354" cy="52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70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291</Words>
  <Application>Microsoft Office PowerPoint</Application>
  <PresentationFormat>Widescreen</PresentationFormat>
  <Paragraphs>59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-apple-system</vt:lpstr>
      <vt:lpstr>Arial</vt:lpstr>
      <vt:lpstr>Calibri</vt:lpstr>
      <vt:lpstr>Calibri Light</vt:lpstr>
      <vt:lpstr>Office Theme</vt:lpstr>
      <vt:lpstr>Simplifying your DevOps toolchain with a single platform, GitLab as an example</vt:lpstr>
      <vt:lpstr>One mission: flowing</vt:lpstr>
      <vt:lpstr>Tools for enhancing DevOps as a philosophy</vt:lpstr>
      <vt:lpstr>Some downsides of this “tool atomisation”…</vt:lpstr>
      <vt:lpstr>What if there would be a better way ?</vt:lpstr>
      <vt:lpstr>There are many “platform” options !!</vt:lpstr>
      <vt:lpstr>The promise made by gitlab</vt:lpstr>
      <vt:lpstr>Gitlab &amp; versions</vt:lpstr>
      <vt:lpstr>Features of the free version</vt:lpstr>
      <vt:lpstr>Enough talking … What does a deployment look like with GitLab ?</vt:lpstr>
      <vt:lpstr>2 DevOps paradigms:</vt:lpstr>
      <vt:lpstr>Components &amp; reversed architecture</vt:lpstr>
      <vt:lpstr>Platforms supported for installing those gitlab runners &amp; agents</vt:lpstr>
      <vt:lpstr>Let see how this works and deploy an application to a Kubernetes cluster … </vt:lpstr>
      <vt:lpstr>PowerPoint Presentation</vt:lpstr>
      <vt:lpstr>What I wished I would have covered </vt:lpstr>
      <vt:lpstr>Want to access to the material or any question?</vt:lpstr>
      <vt:lpstr>Any questions ?</vt:lpstr>
      <vt:lpstr>Thanks for your attention and …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Kewin Remy</dc:creator>
  <cp:lastModifiedBy>Kewin Remy</cp:lastModifiedBy>
  <cp:revision>2</cp:revision>
  <dcterms:created xsi:type="dcterms:W3CDTF">2022-02-09T17:48:22Z</dcterms:created>
  <dcterms:modified xsi:type="dcterms:W3CDTF">2022-03-16T16:47:51Z</dcterms:modified>
</cp:coreProperties>
</file>