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9" r:id="rId3"/>
    <p:sldId id="309" r:id="rId4"/>
    <p:sldId id="310" r:id="rId5"/>
    <p:sldId id="311" r:id="rId6"/>
    <p:sldId id="313" r:id="rId7"/>
    <p:sldId id="261" r:id="rId8"/>
    <p:sldId id="262" r:id="rId9"/>
    <p:sldId id="274" r:id="rId10"/>
    <p:sldId id="314" r:id="rId11"/>
    <p:sldId id="31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847ED-24EF-4D7A-803C-818F12CA774F}">
  <a:tblStyle styleId="{3D2847ED-24EF-4D7A-803C-818F12CA77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49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04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74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18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29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3" r:id="rId5"/>
    <p:sldLayoutId id="2147483666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468582" y="1545450"/>
            <a:ext cx="682128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JSFR IT SOLUTIONS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3D90A-13C3-EDD2-EEB6-E97296870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4"/>
          <a:stretch/>
        </p:blipFill>
        <p:spPr bwMode="auto">
          <a:xfrm>
            <a:off x="7252855" y="627120"/>
            <a:ext cx="1037012" cy="1027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0;p32">
            <a:extLst>
              <a:ext uri="{FF2B5EF4-FFF2-40B4-BE49-F238E27FC236}">
                <a16:creationId xmlns:a16="http://schemas.microsoft.com/office/drawing/2014/main" id="{89155E6F-7685-7B78-4367-CBF0AD2A05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6910" y="4211581"/>
            <a:ext cx="4640859" cy="748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Presenter: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tx2">
                    <a:lumMod val="25000"/>
                  </a:schemeClr>
                </a:solidFill>
              </a:rPr>
              <a:t>Anthony Christian Capco | Junior IT Specialist</a:t>
            </a:r>
            <a:endParaRPr sz="1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7392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Activities</a:t>
            </a:r>
            <a:endParaRPr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13225" y="2645823"/>
            <a:ext cx="2987100" cy="1046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Depending on client needs, the company customizes the software to align with specific use cases.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3962400" y="2645823"/>
            <a:ext cx="2987100" cy="1531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When a specific company need cannot be configured within the base product. The company also provides application development services to meet these needs.</a:t>
            </a:r>
            <a:endParaRPr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13225" y="2199948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Customization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3962400" y="2199948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App development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61;p48">
            <a:extLst>
              <a:ext uri="{FF2B5EF4-FFF2-40B4-BE49-F238E27FC236}">
                <a16:creationId xmlns:a16="http://schemas.microsoft.com/office/drawing/2014/main" id="{2E420307-6AF6-36BE-F058-2F9B6D1F410A}"/>
              </a:ext>
            </a:extLst>
          </p:cNvPr>
          <p:cNvSpPr txBox="1">
            <a:spLocks/>
          </p:cNvSpPr>
          <p:nvPr/>
        </p:nvSpPr>
        <p:spPr>
          <a:xfrm>
            <a:off x="713225" y="3761510"/>
            <a:ext cx="2987100" cy="104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includes, but is not limited to: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Clr>
                <a:schemeClr val="tx1">
                  <a:lumMod val="65000"/>
                  <a:lumOff val="35000"/>
                </a:schemeClr>
              </a:buClr>
              <a:buSzPct val="75000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Modifying configurations</a:t>
            </a:r>
          </a:p>
          <a:p>
            <a:pPr marL="171450" indent="-171450">
              <a:buClr>
                <a:schemeClr val="tx1">
                  <a:lumMod val="65000"/>
                  <a:lumOff val="35000"/>
                </a:schemeClr>
              </a:buClr>
              <a:buSzPct val="75000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Connecting endpoints</a:t>
            </a:r>
          </a:p>
          <a:p>
            <a:pPr marL="171450" indent="-171450">
              <a:buClr>
                <a:schemeClr val="tx1">
                  <a:lumMod val="65000"/>
                  <a:lumOff val="35000"/>
                </a:schemeClr>
              </a:buClr>
              <a:buSzPct val="75000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 of rules</a:t>
            </a:r>
          </a:p>
          <a:p>
            <a:pPr marL="171450" indent="-171450">
              <a:buClr>
                <a:schemeClr val="tx1">
                  <a:lumMod val="65000"/>
                  <a:lumOff val="35000"/>
                </a:schemeClr>
              </a:buClr>
              <a:buSzPct val="75000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Migration of existing company data</a:t>
            </a:r>
          </a:p>
        </p:txBody>
      </p:sp>
    </p:spTree>
    <p:extLst>
      <p:ext uri="{BB962C8B-B14F-4D97-AF65-F5344CB8AC3E}">
        <p14:creationId xmlns:p14="http://schemas.microsoft.com/office/powerpoint/2010/main" val="411726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48;p62">
            <a:extLst>
              <a:ext uri="{FF2B5EF4-FFF2-40B4-BE49-F238E27FC236}">
                <a16:creationId xmlns:a16="http://schemas.microsoft.com/office/drawing/2014/main" id="{27049AC6-25E1-F013-B5BD-8A6049CF0768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5909248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4800" dirty="0"/>
              <a:t>Thanks for listening</a:t>
            </a:r>
          </a:p>
        </p:txBody>
      </p:sp>
      <p:sp>
        <p:nvSpPr>
          <p:cNvPr id="10" name="Google Shape;649;p62">
            <a:extLst>
              <a:ext uri="{FF2B5EF4-FFF2-40B4-BE49-F238E27FC236}">
                <a16:creationId xmlns:a16="http://schemas.microsoft.com/office/drawing/2014/main" id="{43D31E5C-9BA1-0BF3-3C3B-F30585B2CE43}"/>
              </a:ext>
            </a:extLst>
          </p:cNvPr>
          <p:cNvSpPr txBox="1"/>
          <p:nvPr/>
        </p:nvSpPr>
        <p:spPr>
          <a:xfrm>
            <a:off x="713225" y="2358292"/>
            <a:ext cx="3841200" cy="5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6C1F7-CEEC-0AF1-26E7-E5FB3500D807}"/>
              </a:ext>
            </a:extLst>
          </p:cNvPr>
          <p:cNvSpPr txBox="1"/>
          <p:nvPr/>
        </p:nvSpPr>
        <p:spPr>
          <a:xfrm>
            <a:off x="713225" y="3430508"/>
            <a:ext cx="2937448" cy="820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Anthony Christian Capco  |  Junior IT Specialist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capco.anthony@jsfr.com.ph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+93 992 739 0993</a:t>
            </a:r>
          </a:p>
        </p:txBody>
      </p:sp>
    </p:spTree>
    <p:extLst>
      <p:ext uri="{BB962C8B-B14F-4D97-AF65-F5344CB8AC3E}">
        <p14:creationId xmlns:p14="http://schemas.microsoft.com/office/powerpoint/2010/main" val="127800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Company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uFill>
                  <a:noFill/>
                </a:uFill>
              </a:rPr>
              <a:t>JSFR Information Technology Solutions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 offers a wide range of IT services, from web development to security enterprise applications services and licenses.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uFill>
                <a:noFill/>
              </a:uFill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Company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The company helps businesses do what they do best by providing quality IT services that allow them to work more efficiently and more productively.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uFill>
                <a:noFill/>
              </a:uFill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53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Company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To do this, JSFR has adapted a lean startup methodology with the aim of optimizing financial needs and the quality of services.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uFill>
                <a:noFill/>
              </a:uFill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97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Company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JSFR is committed to providing reliable, affordable, and high-quality IT services to clients – meeting deadlines and delivering results, and always working to improve quality of service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60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of Work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4121727" y="2142600"/>
            <a:ext cx="392804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JSFR targets a niche market – enterprises looking for specific cybersecurity solutions. </a:t>
            </a:r>
          </a:p>
          <a:p>
            <a:pPr marL="0" indent="0">
              <a:buSzPts val="1100"/>
            </a:pPr>
            <a:endParaRPr lang="en-US" dirty="0"/>
          </a:p>
          <a:p>
            <a:pPr marL="0" indent="0">
              <a:buSzPts val="1100"/>
            </a:pPr>
            <a:r>
              <a:rPr lang="en-US" dirty="0"/>
              <a:t>These enterprises are looking to protect their digital assets and sensitive information from an increasingly sophisticated array of cyber threats.</a:t>
            </a:r>
            <a:endParaRPr lang="en-US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4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of Work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4121727" y="2142600"/>
            <a:ext cx="392804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The company provides IT services to its clients through the assistance in installation of IT security products, as well as providing long-term support.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8CF73F18-A4AA-6793-27CA-38619ED54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0" t="17625" r="18326" b="27971"/>
          <a:stretch/>
        </p:blipFill>
        <p:spPr>
          <a:xfrm>
            <a:off x="6670645" y="1312256"/>
            <a:ext cx="1663348" cy="1259494"/>
          </a:xfrm>
          <a:prstGeom prst="rect">
            <a:avLst/>
          </a:prstGeom>
        </p:spPr>
      </p:pic>
      <p:pic>
        <p:nvPicPr>
          <p:cNvPr id="4" name="Picture 3" descr="A black background with blue and green letters&#10;&#10;Description automatically generated">
            <a:extLst>
              <a:ext uri="{FF2B5EF4-FFF2-40B4-BE49-F238E27FC236}">
                <a16:creationId xmlns:a16="http://schemas.microsoft.com/office/drawing/2014/main" id="{A752EA79-F37E-A281-31C6-A76E0471F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31" y="1155798"/>
            <a:ext cx="2591652" cy="1259494"/>
          </a:xfrm>
          <a:prstGeom prst="rect">
            <a:avLst/>
          </a:prstGeom>
        </p:spPr>
      </p:pic>
      <p:pic>
        <p:nvPicPr>
          <p:cNvPr id="6" name="Picture 5" descr="A logo with black text&#10;&#10;Description automatically generated">
            <a:extLst>
              <a:ext uri="{FF2B5EF4-FFF2-40B4-BE49-F238E27FC236}">
                <a16:creationId xmlns:a16="http://schemas.microsoft.com/office/drawing/2014/main" id="{15657F97-5930-F43C-8D00-A80EC92342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8" t="22874" r="6957" b="27329"/>
          <a:stretch/>
        </p:blipFill>
        <p:spPr>
          <a:xfrm>
            <a:off x="3410958" y="2694709"/>
            <a:ext cx="2352534" cy="795041"/>
          </a:xfrm>
          <a:prstGeom prst="rect">
            <a:avLst/>
          </a:prstGeom>
        </p:spPr>
      </p:pic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 IT Products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612783" y="2110705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Security Information and Event Management (SIEM)</a:t>
            </a:r>
            <a:endParaRPr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456375" y="3488155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Security Orchestration and Automation Response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371469" y="2620377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IBM’s Data Security Solution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7392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Activities</a:t>
            </a:r>
            <a:endParaRPr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13225" y="2645823"/>
            <a:ext cx="2987100" cy="105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company works closely with its clients to ensure that all business requirements are met and in a timely manner.</a:t>
            </a:r>
            <a:endParaRPr dirty="0"/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3962400" y="2645823"/>
            <a:ext cx="2987100" cy="1462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company assists its clients with the installation of new IT software. This includes identifying hardware and licensing requirements for client needs.</a:t>
            </a:r>
            <a:endParaRPr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13225" y="2199948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Client Meetings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3962400" y="2199948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Software Installation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356</Words>
  <Application>Microsoft Office PowerPoint</Application>
  <PresentationFormat>On-screen Show (16:9)</PresentationFormat>
  <Paragraphs>42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Quicksand Medium</vt:lpstr>
      <vt:lpstr>Management Consulting Toolkit by Slidesgo</vt:lpstr>
      <vt:lpstr>JSFR IT SOLUTIONS</vt:lpstr>
      <vt:lpstr>The Company</vt:lpstr>
      <vt:lpstr>The Company</vt:lpstr>
      <vt:lpstr>The Company</vt:lpstr>
      <vt:lpstr>The Company</vt:lpstr>
      <vt:lpstr>Scope of Work</vt:lpstr>
      <vt:lpstr>Scope of Work</vt:lpstr>
      <vt:lpstr>Specific IT Products</vt:lpstr>
      <vt:lpstr>Company Activities</vt:lpstr>
      <vt:lpstr>Company Activities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JSFR IT SOLUTIONS</dc:title>
  <cp:lastModifiedBy>Anthony Christian Capco</cp:lastModifiedBy>
  <cp:revision>2</cp:revision>
  <dcterms:modified xsi:type="dcterms:W3CDTF">2024-04-16T23:46:51Z</dcterms:modified>
</cp:coreProperties>
</file>