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5"/>
    <p:restoredTop sz="92398"/>
  </p:normalViewPr>
  <p:slideViewPr>
    <p:cSldViewPr showGuides="1">
      <p:cViewPr varScale="1">
        <p:scale>
          <a:sx n="88" d="100"/>
          <a:sy n="88" d="100"/>
        </p:scale>
        <p:origin x="184" y="46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362200" y="1371600"/>
            <a:ext cx="7252956" cy="4724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38400" y="1686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24200" y="20506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48000" y="2401312"/>
            <a:ext cx="152399" cy="3237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419600" y="15697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032999" y="20543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60991" y="25124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897966" y="27031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s:Sort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8448974" y="3164679"/>
            <a:ext cx="18452" cy="27789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372774" y="31646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2404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77618" y="2511982"/>
            <a:ext cx="1748547" cy="5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6418" y="2133600"/>
            <a:ext cx="1944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(“sort </a:t>
            </a:r>
            <a:r>
              <a:rPr lang="en-US" sz="1400" dirty="0" err="1" smtClean="0">
                <a:solidFill>
                  <a:srgbClr val="0070C0"/>
                </a:solidFill>
              </a:rPr>
              <a:t>gpa</a:t>
            </a:r>
            <a:r>
              <a:rPr lang="en-US" sz="1400" dirty="0" smtClean="0">
                <a:solidFill>
                  <a:srgbClr val="0070C0"/>
                </a:solidFill>
              </a:rPr>
              <a:t> o/</a:t>
            </a:r>
            <a:r>
              <a:rPr lang="en-US" sz="1400" dirty="0" err="1" smtClean="0">
                <a:solidFill>
                  <a:srgbClr val="0070C0"/>
                </a:solidFill>
              </a:rPr>
              <a:t>desc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33618" y="30936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96501" y="392100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934200" y="34406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18548" y="3628551"/>
            <a:ext cx="1724552" cy="508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5000" y="5638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691356" y="1752600"/>
            <a:ext cx="158624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200400" y="3873044"/>
            <a:ext cx="5172375" cy="126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363852" y="3857399"/>
            <a:ext cx="170548" cy="1652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457548" y="20912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166213" y="5517591"/>
            <a:ext cx="5215787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21042" y="3124200"/>
            <a:ext cx="13454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</a:t>
            </a:r>
            <a:r>
              <a:rPr lang="en-US" sz="1200" dirty="0" err="1" smtClean="0"/>
              <a:t>gpa</a:t>
            </a:r>
            <a:r>
              <a:rPr lang="en-US" sz="1200" dirty="0" smtClean="0"/>
              <a:t> o/</a:t>
            </a:r>
            <a:r>
              <a:rPr lang="en-US" sz="1200" dirty="0" err="1" smtClean="0"/>
              <a:t>desc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827295" y="2153120"/>
            <a:ext cx="2137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</a:t>
            </a:r>
            <a:r>
              <a:rPr lang="en-US" dirty="0"/>
              <a:t>sort </a:t>
            </a:r>
            <a:r>
              <a:rPr lang="en-US" dirty="0" err="1"/>
              <a:t>gpa</a:t>
            </a:r>
            <a:r>
              <a:rPr lang="en-US" dirty="0"/>
              <a:t> o/</a:t>
            </a:r>
            <a:r>
              <a:rPr lang="en-US" dirty="0" err="1"/>
              <a:t>desc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016537" y="46457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33600" y="54233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696646" y="4643862"/>
            <a:ext cx="212429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453723" y="50864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534400" y="52578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350246" y="34181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908382" y="232024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38991" y="30480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736348" y="27432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6839269" y="27432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736348" y="30480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175783" y="35754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34400" y="49530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88825" y="256340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5919" y="28663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10065" y="35899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8" name="Rectangle 62"/>
          <p:cNvSpPr/>
          <p:nvPr/>
        </p:nvSpPr>
        <p:spPr>
          <a:xfrm flipH="1">
            <a:off x="8209816" y="4038118"/>
            <a:ext cx="2839184" cy="4981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rgbClr val="0070C0"/>
                </a:solidFill>
              </a:rPr>
              <a:t>sort person list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9" name="Snip Single Corner Rectangle 8"/>
          <p:cNvSpPr/>
          <p:nvPr/>
        </p:nvSpPr>
        <p:spPr>
          <a:xfrm rot="10800000" flipH="1">
            <a:off x="8209816" y="4038117"/>
            <a:ext cx="457200" cy="30215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0" y="3989720"/>
            <a:ext cx="46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ref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41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 Xiaowen</cp:lastModifiedBy>
  <cp:revision>73</cp:revision>
  <dcterms:created xsi:type="dcterms:W3CDTF">2016-07-22T14:33:02Z</dcterms:created>
  <dcterms:modified xsi:type="dcterms:W3CDTF">2018-04-03T16:30:39Z</dcterms:modified>
</cp:coreProperties>
</file>