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7" d="100"/>
          <a:sy n="127" d="100"/>
        </p:scale>
        <p:origin x="-32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8" name="Rectangle 7"/>
          <p:cNvSpPr/>
          <p:nvPr/>
        </p:nvSpPr>
        <p:spPr bwMode="gray">
          <a:xfrm>
            <a:off x="151200" y="2988000"/>
            <a:ext cx="8841600" cy="3715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ight Triangle 10"/>
          <p:cNvSpPr/>
          <p:nvPr/>
        </p:nvSpPr>
        <p:spPr bwMode="white">
          <a:xfrm flipH="1">
            <a:off x="8486809" y="6215083"/>
            <a:ext cx="557211" cy="557210"/>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tangle 6"/>
          <p:cNvSpPr/>
          <p:nvPr/>
        </p:nvSpPr>
        <p:spPr bwMode="gray">
          <a:xfrm>
            <a:off x="151200" y="151200"/>
            <a:ext cx="8841600" cy="273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1"/>
          <p:cNvSpPr>
            <a:spLocks noGrp="1"/>
          </p:cNvSpPr>
          <p:nvPr>
            <p:ph type="ctrTitle" hasCustomPrompt="1"/>
          </p:nvPr>
        </p:nvSpPr>
        <p:spPr bwMode="gray">
          <a:xfrm>
            <a:off x="248400" y="201599"/>
            <a:ext cx="8647200" cy="2559600"/>
          </a:xfrm>
        </p:spPr>
        <p:txBody>
          <a:bodyPr/>
          <a:lstStyle>
            <a:lvl1pPr>
              <a:defRPr/>
            </a:lvl1pPr>
          </a:lstStyle>
          <a:p>
            <a:r>
              <a:rPr lang="en-US" dirty="0" smtClean="0"/>
              <a:t>Click to Edit Master Title Style</a:t>
            </a:r>
            <a:endParaRPr lang="de-DE" dirty="0"/>
          </a:p>
        </p:txBody>
      </p:sp>
      <p:sp>
        <p:nvSpPr>
          <p:cNvPr id="3" name="Subtitle 2"/>
          <p:cNvSpPr>
            <a:spLocks noGrp="1"/>
          </p:cNvSpPr>
          <p:nvPr>
            <p:ph type="subTitle" idx="1"/>
          </p:nvPr>
        </p:nvSpPr>
        <p:spPr bwMode="gray">
          <a:xfrm>
            <a:off x="248400" y="3110400"/>
            <a:ext cx="8647200" cy="1752600"/>
          </a:xfrm>
        </p:spPr>
        <p:txBody>
          <a:bodyPr/>
          <a:lstStyle>
            <a:lvl1pPr marL="0" indent="0" algn="l">
              <a:spcBef>
                <a:spcPts val="0"/>
              </a:spcBef>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pic>
        <p:nvPicPr>
          <p:cNvPr id="10" name="Picture 9" descr="sap_tagstra_CG8_P_tmr_p.png"/>
          <p:cNvPicPr>
            <a:picLocks noChangeAspect="1"/>
          </p:cNvPicPr>
          <p:nvPr/>
        </p:nvPicPr>
        <p:blipFill>
          <a:blip r:embed="rId2" cstate="print"/>
          <a:stretch>
            <a:fillRect/>
          </a:stretch>
        </p:blipFill>
        <p:spPr bwMode="gray">
          <a:xfrm>
            <a:off x="4784401" y="6271200"/>
            <a:ext cx="4207307" cy="432000"/>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filled with picture lef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dirty="0" smtClean="0"/>
              <a:t>Click to Edit Master Title Style</a:t>
            </a:r>
            <a:endParaRPr lang="de-DE" dirty="0"/>
          </a:p>
        </p:txBody>
      </p:sp>
      <p:sp>
        <p:nvSpPr>
          <p:cNvPr id="5" name="Picture Placeholder 4"/>
          <p:cNvSpPr>
            <a:spLocks noGrp="1"/>
          </p:cNvSpPr>
          <p:nvPr>
            <p:ph type="pic" sz="quarter" idx="10"/>
          </p:nvPr>
        </p:nvSpPr>
        <p:spPr bwMode="gray">
          <a:xfrm>
            <a:off x="151200" y="1292400"/>
            <a:ext cx="2883600" cy="4827600"/>
          </a:xfrm>
        </p:spPr>
        <p:txBody>
          <a:bodyPr/>
          <a:lstStyle/>
          <a:p>
            <a:r>
              <a:rPr lang="en-US" smtClean="0"/>
              <a:t>Click icon to add picture</a:t>
            </a:r>
            <a:endParaRPr lang="de-DE"/>
          </a:p>
        </p:txBody>
      </p:sp>
      <p:sp>
        <p:nvSpPr>
          <p:cNvPr id="7" name="Text Placeholder 6"/>
          <p:cNvSpPr>
            <a:spLocks noGrp="1"/>
          </p:cNvSpPr>
          <p:nvPr>
            <p:ph type="body" sz="quarter" idx="11"/>
          </p:nvPr>
        </p:nvSpPr>
        <p:spPr bwMode="gray">
          <a:xfrm>
            <a:off x="3131999" y="1292400"/>
            <a:ext cx="5862776" cy="4827600"/>
          </a:xfrm>
          <a:solidFill>
            <a:schemeClr val="tx2">
              <a:lumMod val="40000"/>
              <a:lumOff val="60000"/>
            </a:schemeClr>
          </a:solidFill>
        </p:spPr>
        <p:txBody>
          <a:bodyPr lIns="180000" tIns="108000" rIns="72000" bIns="7200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dirty="0" smtClean="0"/>
              <a:t>Click to Edit Master Title Style</a:t>
            </a:r>
            <a:endParaRPr lang="de-DE" dirty="0"/>
          </a:p>
        </p:txBody>
      </p:sp>
      <p:sp>
        <p:nvSpPr>
          <p:cNvPr id="5" name="Text Placeholder 4"/>
          <p:cNvSpPr>
            <a:spLocks noGrp="1"/>
          </p:cNvSpPr>
          <p:nvPr>
            <p:ph type="body" sz="quarter" idx="10"/>
          </p:nvPr>
        </p:nvSpPr>
        <p:spPr bwMode="gray">
          <a:xfrm>
            <a:off x="248400" y="1292400"/>
            <a:ext cx="4248000" cy="482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7" name="Text Placeholder 6"/>
          <p:cNvSpPr>
            <a:spLocks noGrp="1"/>
          </p:cNvSpPr>
          <p:nvPr>
            <p:ph type="body" sz="quarter" idx="11"/>
          </p:nvPr>
        </p:nvSpPr>
        <p:spPr bwMode="gray">
          <a:xfrm>
            <a:off x="4622400" y="1292400"/>
            <a:ext cx="4248000" cy="482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el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dirty="0" smtClean="0"/>
              <a:t>Click to Edit Master Title Style</a:t>
            </a:r>
            <a:endParaRPr lang="de-DE" dirty="0"/>
          </a:p>
        </p:txBody>
      </p:sp>
      <p:sp>
        <p:nvSpPr>
          <p:cNvPr id="5" name="Text Placeholder 4"/>
          <p:cNvSpPr>
            <a:spLocks noGrp="1"/>
          </p:cNvSpPr>
          <p:nvPr>
            <p:ph type="body" sz="quarter" idx="11"/>
          </p:nvPr>
        </p:nvSpPr>
        <p:spPr bwMode="gray">
          <a:xfrm>
            <a:off x="248400" y="1292401"/>
            <a:ext cx="2818800" cy="49383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6" name="Text Placeholder 4"/>
          <p:cNvSpPr>
            <a:spLocks noGrp="1"/>
          </p:cNvSpPr>
          <p:nvPr>
            <p:ph type="body" sz="quarter" idx="12"/>
          </p:nvPr>
        </p:nvSpPr>
        <p:spPr bwMode="gray">
          <a:xfrm>
            <a:off x="6080400" y="1292401"/>
            <a:ext cx="2818800" cy="49383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7" name="Text Placeholder 4"/>
          <p:cNvSpPr>
            <a:spLocks noGrp="1"/>
          </p:cNvSpPr>
          <p:nvPr>
            <p:ph type="body" sz="quarter" idx="13"/>
          </p:nvPr>
        </p:nvSpPr>
        <p:spPr bwMode="gray">
          <a:xfrm>
            <a:off x="3164400" y="1292401"/>
            <a:ext cx="2818800" cy="49383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Appendix/Thank You">
    <p:bg>
      <p:bgRef idx="1001">
        <a:schemeClr val="bg2"/>
      </p:bgRef>
    </p:bg>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bwMode="gray">
          <a:xfrm>
            <a:off x="151199" y="2037599"/>
            <a:ext cx="8841600" cy="856800"/>
          </a:xfrm>
          <a:solidFill>
            <a:schemeClr val="accent1"/>
          </a:solidFill>
        </p:spPr>
        <p:txBody>
          <a:bodyPr lIns="90000" tIns="36000" rIns="36000" bIns="36000" anchor="ctr" anchorCtr="0"/>
          <a:lstStyle>
            <a:lvl1pPr marL="0" indent="0">
              <a:defRPr sz="3800">
                <a:solidFill>
                  <a:schemeClr val="accent3"/>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4" name="Rectangle 3"/>
          <p:cNvSpPr/>
          <p:nvPr/>
        </p:nvSpPr>
        <p:spPr bwMode="gray">
          <a:xfrm>
            <a:off x="151200" y="2988000"/>
            <a:ext cx="8841600" cy="37152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ight Triangle 6"/>
          <p:cNvSpPr>
            <a:spLocks noChangeAspect="1"/>
          </p:cNvSpPr>
          <p:nvPr/>
        </p:nvSpPr>
        <p:spPr bwMode="white">
          <a:xfrm rot="16200000">
            <a:off x="8562775" y="6273407"/>
            <a:ext cx="432000" cy="432000"/>
          </a:xfrm>
          <a:prstGeom prst="rtTriangle">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6" name="Picture 5" descr="sap_corp_rgb_r.png"/>
          <p:cNvPicPr>
            <a:picLocks noChangeAspect="1"/>
          </p:cNvPicPr>
          <p:nvPr/>
        </p:nvPicPr>
        <p:blipFill>
          <a:blip r:embed="rId2" cstate="print"/>
          <a:stretch>
            <a:fillRect/>
          </a:stretch>
        </p:blipFill>
        <p:spPr bwMode="gray">
          <a:xfrm>
            <a:off x="8114402" y="6274800"/>
            <a:ext cx="876583" cy="432000"/>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7" name="TextBox 6"/>
          <p:cNvSpPr txBox="1"/>
          <p:nvPr/>
        </p:nvSpPr>
        <p:spPr bwMode="gray">
          <a:xfrm>
            <a:off x="248401" y="1295399"/>
            <a:ext cx="8740025" cy="4838248"/>
          </a:xfrm>
          <a:prstGeom prst="rect">
            <a:avLst/>
          </a:prstGeom>
          <a:noFill/>
        </p:spPr>
        <p:txBody>
          <a:bodyPr wrap="square" lIns="0" tIns="0" rIns="0" bIns="0" rtlCol="0">
            <a:spAutoFit/>
          </a:bodyPr>
          <a:lstStyle/>
          <a:p>
            <a:pPr marL="0" algn="l" defTabSz="914400" rtl="0" eaLnBrk="1" latinLnBrk="0" hangingPunct="1">
              <a:lnSpc>
                <a:spcPct val="95000"/>
              </a:lnSpc>
              <a:spcBef>
                <a:spcPts val="600"/>
              </a:spcBef>
            </a:pPr>
            <a:r>
              <a:rPr lang="en-GB" sz="900" kern="1200" dirty="0" smtClean="0">
                <a:solidFill>
                  <a:schemeClr val="tx1"/>
                </a:solidFill>
                <a:latin typeface="+mn-lt"/>
                <a:ea typeface="MS PGothic" pitchFamily="34" charset="-128"/>
                <a:cs typeface="+mn-cs"/>
              </a:rPr>
              <a:t>No part of this publication may be reproduced or transmitted in any form or for any purpose without the express permission of SAP AG. The information contained herein may be changed without prior notice.</a:t>
            </a:r>
            <a:endParaRPr lang="de-DE" sz="900" kern="1200" dirty="0" smtClean="0">
              <a:solidFill>
                <a:schemeClr val="tx1"/>
              </a:solidFill>
              <a:latin typeface="+mn-lt"/>
              <a:ea typeface="MS PGothic" pitchFamily="34" charset="-128"/>
              <a:cs typeface="+mn-cs"/>
            </a:endParaRPr>
          </a:p>
          <a:p>
            <a:pPr marL="0" algn="l" defTabSz="914400" rtl="0" eaLnBrk="1" latinLnBrk="0" hangingPunct="1">
              <a:lnSpc>
                <a:spcPct val="95000"/>
              </a:lnSpc>
              <a:spcBef>
                <a:spcPts val="600"/>
              </a:spcBef>
            </a:pPr>
            <a:r>
              <a:rPr lang="en-GB" sz="900" kern="1200" dirty="0" smtClean="0">
                <a:solidFill>
                  <a:schemeClr val="tx1"/>
                </a:solidFill>
                <a:latin typeface="+mn-lt"/>
                <a:ea typeface="MS PGothic" pitchFamily="34" charset="-128"/>
                <a:cs typeface="+mn-cs"/>
              </a:rPr>
              <a:t>Some software products marketed by SAP AG and its distributors contain proprietary software components of other software vendors.</a:t>
            </a:r>
            <a:endParaRPr lang="de-DE" sz="900" kern="1200" dirty="0" smtClean="0">
              <a:solidFill>
                <a:schemeClr val="tx1"/>
              </a:solidFill>
              <a:latin typeface="+mn-lt"/>
              <a:ea typeface="MS PGothic" pitchFamily="34" charset="-128"/>
              <a:cs typeface="+mn-cs"/>
            </a:endParaRPr>
          </a:p>
          <a:p>
            <a:pPr marL="0" algn="l" defTabSz="914400" rtl="0" eaLnBrk="1" latinLnBrk="0" hangingPunct="1">
              <a:lnSpc>
                <a:spcPct val="95000"/>
              </a:lnSpc>
              <a:spcBef>
                <a:spcPts val="600"/>
              </a:spcBef>
            </a:pPr>
            <a:r>
              <a:rPr lang="en-GB" sz="900" kern="1200" dirty="0" smtClean="0">
                <a:solidFill>
                  <a:schemeClr val="tx1"/>
                </a:solidFill>
                <a:latin typeface="+mn-lt"/>
                <a:ea typeface="MS PGothic" pitchFamily="34" charset="-128"/>
                <a:cs typeface="+mn-cs"/>
              </a:rPr>
              <a:t>Microsoft, Windows, Excel, Outlook, and PowerPoint are registered trademarks of Microsoft Corporation. </a:t>
            </a:r>
            <a:endParaRPr lang="de-DE" sz="900" kern="1200" dirty="0" smtClean="0">
              <a:solidFill>
                <a:schemeClr val="tx1"/>
              </a:solidFill>
              <a:latin typeface="+mn-lt"/>
              <a:ea typeface="MS PGothic" pitchFamily="34" charset="-128"/>
              <a:cs typeface="+mn-cs"/>
            </a:endParaRPr>
          </a:p>
          <a:p>
            <a:pPr marL="0" algn="l" defTabSz="914400" rtl="0" eaLnBrk="1" latinLnBrk="0" hangingPunct="1">
              <a:lnSpc>
                <a:spcPct val="95000"/>
              </a:lnSpc>
              <a:spcBef>
                <a:spcPts val="600"/>
              </a:spcBef>
            </a:pPr>
            <a:r>
              <a:rPr lang="en-GB" sz="900" kern="1200" dirty="0" smtClean="0">
                <a:solidFill>
                  <a:schemeClr val="tx1"/>
                </a:solidFill>
                <a:latin typeface="+mn-lt"/>
                <a:ea typeface="MS PGothic" pitchFamily="34" charset="-128"/>
                <a:cs typeface="+mn-cs"/>
              </a:rPr>
              <a:t>IBM, DB2, DB2 Universal Database, System </a:t>
            </a:r>
            <a:r>
              <a:rPr lang="en-GB" sz="900" kern="1200" dirty="0" err="1" smtClean="0">
                <a:solidFill>
                  <a:schemeClr val="tx1"/>
                </a:solidFill>
                <a:latin typeface="+mn-lt"/>
                <a:ea typeface="MS PGothic" pitchFamily="34" charset="-128"/>
                <a:cs typeface="+mn-cs"/>
              </a:rPr>
              <a:t>i</a:t>
            </a:r>
            <a:r>
              <a:rPr lang="en-GB" sz="900" kern="1200" dirty="0" smtClean="0">
                <a:solidFill>
                  <a:schemeClr val="tx1"/>
                </a:solidFill>
                <a:latin typeface="+mn-lt"/>
                <a:ea typeface="MS PGothic" pitchFamily="34" charset="-128"/>
                <a:cs typeface="+mn-cs"/>
              </a:rPr>
              <a:t>, System i5, System p, System p5, System x, System z, System z10, System z9, z10, z9, </a:t>
            </a:r>
            <a:r>
              <a:rPr lang="en-GB" sz="900" kern="1200" dirty="0" err="1" smtClean="0">
                <a:solidFill>
                  <a:schemeClr val="tx1"/>
                </a:solidFill>
                <a:latin typeface="+mn-lt"/>
                <a:ea typeface="MS PGothic" pitchFamily="34" charset="-128"/>
                <a:cs typeface="+mn-cs"/>
              </a:rPr>
              <a:t>iSeries</a:t>
            </a:r>
            <a:r>
              <a:rPr lang="en-GB" sz="900" kern="1200" dirty="0" smtClean="0">
                <a:solidFill>
                  <a:schemeClr val="tx1"/>
                </a:solidFill>
                <a:latin typeface="+mn-lt"/>
                <a:ea typeface="MS PGothic" pitchFamily="34" charset="-128"/>
                <a:cs typeface="+mn-cs"/>
              </a:rPr>
              <a:t>, </a:t>
            </a:r>
            <a:r>
              <a:rPr lang="en-GB" sz="900" kern="1200" dirty="0" err="1" smtClean="0">
                <a:solidFill>
                  <a:schemeClr val="tx1"/>
                </a:solidFill>
                <a:latin typeface="+mn-lt"/>
                <a:ea typeface="MS PGothic" pitchFamily="34" charset="-128"/>
                <a:cs typeface="+mn-cs"/>
              </a:rPr>
              <a:t>pSeries</a:t>
            </a:r>
            <a:r>
              <a:rPr lang="en-GB" sz="900" kern="1200" dirty="0" smtClean="0">
                <a:solidFill>
                  <a:schemeClr val="tx1"/>
                </a:solidFill>
                <a:latin typeface="+mn-lt"/>
                <a:ea typeface="MS PGothic" pitchFamily="34" charset="-128"/>
                <a:cs typeface="+mn-cs"/>
              </a:rPr>
              <a:t>, </a:t>
            </a:r>
            <a:r>
              <a:rPr lang="en-GB" sz="900" kern="1200" dirty="0" err="1" smtClean="0">
                <a:solidFill>
                  <a:schemeClr val="tx1"/>
                </a:solidFill>
                <a:latin typeface="+mn-lt"/>
                <a:ea typeface="MS PGothic" pitchFamily="34" charset="-128"/>
                <a:cs typeface="+mn-cs"/>
              </a:rPr>
              <a:t>xSeries</a:t>
            </a:r>
            <a:r>
              <a:rPr lang="en-GB" sz="900" kern="1200" dirty="0" smtClean="0">
                <a:solidFill>
                  <a:schemeClr val="tx1"/>
                </a:solidFill>
                <a:latin typeface="+mn-lt"/>
                <a:ea typeface="MS PGothic" pitchFamily="34" charset="-128"/>
                <a:cs typeface="+mn-cs"/>
              </a:rPr>
              <a:t>, </a:t>
            </a:r>
            <a:r>
              <a:rPr lang="en-GB" sz="900" kern="1200" dirty="0" err="1" smtClean="0">
                <a:solidFill>
                  <a:schemeClr val="tx1"/>
                </a:solidFill>
                <a:latin typeface="+mn-lt"/>
                <a:ea typeface="MS PGothic" pitchFamily="34" charset="-128"/>
                <a:cs typeface="+mn-cs"/>
              </a:rPr>
              <a:t>zSeries</a:t>
            </a:r>
            <a:r>
              <a:rPr lang="en-GB" sz="900" kern="1200" dirty="0" smtClean="0">
                <a:solidFill>
                  <a:schemeClr val="tx1"/>
                </a:solidFill>
                <a:latin typeface="+mn-lt"/>
                <a:ea typeface="MS PGothic" pitchFamily="34" charset="-128"/>
                <a:cs typeface="+mn-cs"/>
              </a:rPr>
              <a:t>, </a:t>
            </a:r>
            <a:r>
              <a:rPr lang="en-GB" sz="900" kern="1200" dirty="0" err="1" smtClean="0">
                <a:solidFill>
                  <a:schemeClr val="tx1"/>
                </a:solidFill>
                <a:latin typeface="+mn-lt"/>
                <a:ea typeface="MS PGothic" pitchFamily="34" charset="-128"/>
                <a:cs typeface="+mn-cs"/>
              </a:rPr>
              <a:t>eServer</a:t>
            </a:r>
            <a:r>
              <a:rPr lang="en-GB" sz="900" kern="1200" dirty="0" smtClean="0">
                <a:solidFill>
                  <a:schemeClr val="tx1"/>
                </a:solidFill>
                <a:latin typeface="+mn-lt"/>
                <a:ea typeface="MS PGothic" pitchFamily="34" charset="-128"/>
                <a:cs typeface="+mn-cs"/>
              </a:rPr>
              <a:t>, z/VM, z/OS, i5/OS, S/390, OS/390, OS/400, AS/400, S/390 Parallel Enterprise Server, </a:t>
            </a:r>
            <a:r>
              <a:rPr lang="en-GB" sz="900" kern="1200" dirty="0" err="1" smtClean="0">
                <a:solidFill>
                  <a:schemeClr val="tx1"/>
                </a:solidFill>
                <a:latin typeface="+mn-lt"/>
                <a:ea typeface="MS PGothic" pitchFamily="34" charset="-128"/>
                <a:cs typeface="+mn-cs"/>
              </a:rPr>
              <a:t>PowerVM</a:t>
            </a:r>
            <a:r>
              <a:rPr lang="en-GB" sz="900" kern="1200" dirty="0" smtClean="0">
                <a:solidFill>
                  <a:schemeClr val="tx1"/>
                </a:solidFill>
                <a:latin typeface="+mn-lt"/>
                <a:ea typeface="MS PGothic" pitchFamily="34" charset="-128"/>
                <a:cs typeface="+mn-cs"/>
              </a:rPr>
              <a:t>, Power Architecture, POWER6+, POWER6, POWER5+, POWER5, POWER, </a:t>
            </a:r>
            <a:r>
              <a:rPr lang="en-GB" sz="900" kern="1200" dirty="0" err="1" smtClean="0">
                <a:solidFill>
                  <a:schemeClr val="tx1"/>
                </a:solidFill>
                <a:latin typeface="+mn-lt"/>
                <a:ea typeface="MS PGothic" pitchFamily="34" charset="-128"/>
                <a:cs typeface="+mn-cs"/>
              </a:rPr>
              <a:t>OpenPower</a:t>
            </a:r>
            <a:r>
              <a:rPr lang="en-GB" sz="900" kern="1200" dirty="0" smtClean="0">
                <a:solidFill>
                  <a:schemeClr val="tx1"/>
                </a:solidFill>
                <a:latin typeface="+mn-lt"/>
                <a:ea typeface="MS PGothic" pitchFamily="34" charset="-128"/>
                <a:cs typeface="+mn-cs"/>
              </a:rPr>
              <a:t>, PowerPC, </a:t>
            </a:r>
            <a:r>
              <a:rPr lang="en-GB" sz="900" kern="1200" dirty="0" err="1" smtClean="0">
                <a:solidFill>
                  <a:schemeClr val="tx1"/>
                </a:solidFill>
                <a:latin typeface="+mn-lt"/>
                <a:ea typeface="MS PGothic" pitchFamily="34" charset="-128"/>
                <a:cs typeface="+mn-cs"/>
              </a:rPr>
              <a:t>BatchPipes</a:t>
            </a:r>
            <a:r>
              <a:rPr lang="en-GB" sz="900" kern="1200" dirty="0" smtClean="0">
                <a:solidFill>
                  <a:schemeClr val="tx1"/>
                </a:solidFill>
                <a:latin typeface="+mn-lt"/>
                <a:ea typeface="MS PGothic" pitchFamily="34" charset="-128"/>
                <a:cs typeface="+mn-cs"/>
              </a:rPr>
              <a:t>, </a:t>
            </a:r>
            <a:r>
              <a:rPr lang="en-GB" sz="900" kern="1200" dirty="0" err="1" smtClean="0">
                <a:solidFill>
                  <a:schemeClr val="tx1"/>
                </a:solidFill>
                <a:latin typeface="+mn-lt"/>
                <a:ea typeface="MS PGothic" pitchFamily="34" charset="-128"/>
                <a:cs typeface="+mn-cs"/>
              </a:rPr>
              <a:t>BladeCenter</a:t>
            </a:r>
            <a:r>
              <a:rPr lang="en-GB" sz="900" kern="1200" dirty="0" smtClean="0">
                <a:solidFill>
                  <a:schemeClr val="tx1"/>
                </a:solidFill>
                <a:latin typeface="+mn-lt"/>
                <a:ea typeface="MS PGothic" pitchFamily="34" charset="-128"/>
                <a:cs typeface="+mn-cs"/>
              </a:rPr>
              <a:t>, System Storage, GPFS, HACMP, RETAIN, DB2 Connect, RACF, Redbooks, OS/2, Parallel </a:t>
            </a:r>
            <a:r>
              <a:rPr lang="en-GB" sz="900" kern="1200" dirty="0" err="1" smtClean="0">
                <a:solidFill>
                  <a:schemeClr val="tx1"/>
                </a:solidFill>
                <a:latin typeface="+mn-lt"/>
                <a:ea typeface="MS PGothic" pitchFamily="34" charset="-128"/>
                <a:cs typeface="+mn-cs"/>
              </a:rPr>
              <a:t>Sysplex</a:t>
            </a:r>
            <a:r>
              <a:rPr lang="en-GB" sz="900" kern="1200" dirty="0" smtClean="0">
                <a:solidFill>
                  <a:schemeClr val="tx1"/>
                </a:solidFill>
                <a:latin typeface="+mn-lt"/>
                <a:ea typeface="MS PGothic" pitchFamily="34" charset="-128"/>
                <a:cs typeface="+mn-cs"/>
              </a:rPr>
              <a:t>, MVS/ESA, AIX, Intelligent Miner, </a:t>
            </a:r>
            <a:r>
              <a:rPr lang="en-GB" sz="900" kern="1200" dirty="0" err="1" smtClean="0">
                <a:solidFill>
                  <a:schemeClr val="tx1"/>
                </a:solidFill>
                <a:latin typeface="+mn-lt"/>
                <a:ea typeface="MS PGothic" pitchFamily="34" charset="-128"/>
                <a:cs typeface="+mn-cs"/>
              </a:rPr>
              <a:t>WebSphere</a:t>
            </a:r>
            <a:r>
              <a:rPr lang="en-GB" sz="900" kern="1200" dirty="0" smtClean="0">
                <a:solidFill>
                  <a:schemeClr val="tx1"/>
                </a:solidFill>
                <a:latin typeface="+mn-lt"/>
                <a:ea typeface="MS PGothic" pitchFamily="34" charset="-128"/>
                <a:cs typeface="+mn-cs"/>
              </a:rPr>
              <a:t>, </a:t>
            </a:r>
            <a:r>
              <a:rPr lang="en-GB" sz="900" kern="1200" dirty="0" err="1" smtClean="0">
                <a:solidFill>
                  <a:schemeClr val="tx1"/>
                </a:solidFill>
                <a:latin typeface="+mn-lt"/>
                <a:ea typeface="MS PGothic" pitchFamily="34" charset="-128"/>
                <a:cs typeface="+mn-cs"/>
              </a:rPr>
              <a:t>Netfinity</a:t>
            </a:r>
            <a:r>
              <a:rPr lang="en-GB" sz="900" kern="1200" dirty="0" smtClean="0">
                <a:solidFill>
                  <a:schemeClr val="tx1"/>
                </a:solidFill>
                <a:latin typeface="+mn-lt"/>
                <a:ea typeface="MS PGothic" pitchFamily="34" charset="-128"/>
                <a:cs typeface="+mn-cs"/>
              </a:rPr>
              <a:t>, Tivoli and Informix are trademarks or registered trademarks of IBM Corporation.</a:t>
            </a:r>
            <a:endParaRPr lang="de-DE" sz="900" kern="1200" dirty="0" smtClean="0">
              <a:solidFill>
                <a:schemeClr val="tx1"/>
              </a:solidFill>
              <a:latin typeface="+mn-lt"/>
              <a:ea typeface="MS PGothic" pitchFamily="34" charset="-128"/>
              <a:cs typeface="+mn-cs"/>
            </a:endParaRPr>
          </a:p>
          <a:p>
            <a:pPr marL="0" algn="l" defTabSz="914400" rtl="0" eaLnBrk="1" latinLnBrk="0" hangingPunct="1">
              <a:lnSpc>
                <a:spcPct val="95000"/>
              </a:lnSpc>
              <a:spcBef>
                <a:spcPts val="600"/>
              </a:spcBef>
            </a:pPr>
            <a:r>
              <a:rPr lang="en-GB" sz="900" kern="1200" dirty="0" smtClean="0">
                <a:solidFill>
                  <a:schemeClr val="tx1"/>
                </a:solidFill>
                <a:latin typeface="+mn-lt"/>
                <a:ea typeface="MS PGothic" pitchFamily="34" charset="-128"/>
                <a:cs typeface="+mn-cs"/>
              </a:rPr>
              <a:t>Linux is the registered trademark of </a:t>
            </a:r>
            <a:r>
              <a:rPr lang="en-GB" sz="900" kern="1200" dirty="0" err="1" smtClean="0">
                <a:solidFill>
                  <a:schemeClr val="tx1"/>
                </a:solidFill>
                <a:latin typeface="+mn-lt"/>
                <a:ea typeface="MS PGothic" pitchFamily="34" charset="-128"/>
                <a:cs typeface="+mn-cs"/>
              </a:rPr>
              <a:t>Linus</a:t>
            </a:r>
            <a:r>
              <a:rPr lang="en-GB" sz="900" kern="1200" dirty="0" smtClean="0">
                <a:solidFill>
                  <a:schemeClr val="tx1"/>
                </a:solidFill>
                <a:latin typeface="+mn-lt"/>
                <a:ea typeface="MS PGothic" pitchFamily="34" charset="-128"/>
                <a:cs typeface="+mn-cs"/>
              </a:rPr>
              <a:t> </a:t>
            </a:r>
            <a:r>
              <a:rPr lang="en-GB" sz="900" kern="1200" dirty="0" err="1" smtClean="0">
                <a:solidFill>
                  <a:schemeClr val="tx1"/>
                </a:solidFill>
                <a:latin typeface="+mn-lt"/>
                <a:ea typeface="MS PGothic" pitchFamily="34" charset="-128"/>
                <a:cs typeface="+mn-cs"/>
              </a:rPr>
              <a:t>Torvalds</a:t>
            </a:r>
            <a:r>
              <a:rPr lang="en-GB" sz="900" kern="1200" dirty="0" smtClean="0">
                <a:solidFill>
                  <a:schemeClr val="tx1"/>
                </a:solidFill>
                <a:latin typeface="+mn-lt"/>
                <a:ea typeface="MS PGothic" pitchFamily="34" charset="-128"/>
                <a:cs typeface="+mn-cs"/>
              </a:rPr>
              <a:t> in the U.S. and other countries.</a:t>
            </a:r>
            <a:endParaRPr lang="de-DE" sz="900" kern="1200" dirty="0" smtClean="0">
              <a:solidFill>
                <a:schemeClr val="tx1"/>
              </a:solidFill>
              <a:latin typeface="+mn-lt"/>
              <a:ea typeface="MS PGothic" pitchFamily="34" charset="-128"/>
              <a:cs typeface="+mn-cs"/>
            </a:endParaRPr>
          </a:p>
          <a:p>
            <a:pPr marL="0" algn="l" defTabSz="914400" rtl="0" eaLnBrk="1" latinLnBrk="0" hangingPunct="1">
              <a:lnSpc>
                <a:spcPct val="95000"/>
              </a:lnSpc>
              <a:spcBef>
                <a:spcPts val="600"/>
              </a:spcBef>
            </a:pPr>
            <a:r>
              <a:rPr lang="en-GB" sz="900" kern="1200" dirty="0" smtClean="0">
                <a:solidFill>
                  <a:schemeClr val="tx1"/>
                </a:solidFill>
                <a:latin typeface="+mn-lt"/>
                <a:ea typeface="MS PGothic" pitchFamily="34" charset="-128"/>
                <a:cs typeface="+mn-cs"/>
              </a:rPr>
              <a:t>Adobe, the Adobe logo, Acrobat, PostScript, and Reader are either trademarks or registered trademarks of Adobe Systems Incorporated in the United States and/or other countries.</a:t>
            </a:r>
            <a:endParaRPr lang="de-DE" sz="900" kern="1200" dirty="0" smtClean="0">
              <a:solidFill>
                <a:schemeClr val="tx1"/>
              </a:solidFill>
              <a:latin typeface="+mn-lt"/>
              <a:ea typeface="MS PGothic" pitchFamily="34" charset="-128"/>
              <a:cs typeface="+mn-cs"/>
            </a:endParaRPr>
          </a:p>
          <a:p>
            <a:pPr marL="0" algn="l" defTabSz="914400" rtl="0" eaLnBrk="1" latinLnBrk="0" hangingPunct="1">
              <a:lnSpc>
                <a:spcPct val="95000"/>
              </a:lnSpc>
              <a:spcBef>
                <a:spcPts val="600"/>
              </a:spcBef>
            </a:pPr>
            <a:r>
              <a:rPr lang="en-GB" sz="900" kern="1200" dirty="0" smtClean="0">
                <a:solidFill>
                  <a:schemeClr val="tx1"/>
                </a:solidFill>
                <a:latin typeface="+mn-lt"/>
                <a:ea typeface="MS PGothic" pitchFamily="34" charset="-128"/>
                <a:cs typeface="+mn-cs"/>
              </a:rPr>
              <a:t>Oracle is a registered trademark of Oracle Corporation. </a:t>
            </a:r>
            <a:endParaRPr lang="de-DE" sz="900" kern="1200" dirty="0" smtClean="0">
              <a:solidFill>
                <a:schemeClr val="tx1"/>
              </a:solidFill>
              <a:latin typeface="+mn-lt"/>
              <a:ea typeface="MS PGothic" pitchFamily="34" charset="-128"/>
              <a:cs typeface="+mn-cs"/>
            </a:endParaRPr>
          </a:p>
          <a:p>
            <a:pPr marL="0" algn="l" defTabSz="914400" rtl="0" eaLnBrk="1" latinLnBrk="0" hangingPunct="1">
              <a:lnSpc>
                <a:spcPct val="95000"/>
              </a:lnSpc>
              <a:spcBef>
                <a:spcPts val="600"/>
              </a:spcBef>
            </a:pPr>
            <a:r>
              <a:rPr lang="en-GB" sz="900" kern="1200" dirty="0" smtClean="0">
                <a:solidFill>
                  <a:schemeClr val="tx1"/>
                </a:solidFill>
                <a:latin typeface="+mn-lt"/>
                <a:ea typeface="MS PGothic" pitchFamily="34" charset="-128"/>
                <a:cs typeface="+mn-cs"/>
              </a:rPr>
              <a:t>UNIX, X/Open, OSF/1, and Motif are registered trademarks of the Open Group.</a:t>
            </a:r>
            <a:endParaRPr lang="de-DE" sz="900" kern="1200" dirty="0" smtClean="0">
              <a:solidFill>
                <a:schemeClr val="tx1"/>
              </a:solidFill>
              <a:latin typeface="+mn-lt"/>
              <a:ea typeface="MS PGothic" pitchFamily="34" charset="-128"/>
              <a:cs typeface="+mn-cs"/>
            </a:endParaRPr>
          </a:p>
          <a:p>
            <a:pPr marL="0" algn="l" defTabSz="914400" rtl="0" eaLnBrk="1" latinLnBrk="0" hangingPunct="1">
              <a:lnSpc>
                <a:spcPct val="95000"/>
              </a:lnSpc>
              <a:spcBef>
                <a:spcPts val="600"/>
              </a:spcBef>
            </a:pPr>
            <a:r>
              <a:rPr lang="en-GB" sz="900" kern="1200" dirty="0" smtClean="0">
                <a:solidFill>
                  <a:schemeClr val="tx1"/>
                </a:solidFill>
                <a:latin typeface="+mn-lt"/>
                <a:ea typeface="MS PGothic" pitchFamily="34" charset="-128"/>
                <a:cs typeface="+mn-cs"/>
              </a:rPr>
              <a:t>Citrix, ICA, Program </a:t>
            </a:r>
            <a:r>
              <a:rPr lang="en-GB" sz="900" kern="1200" dirty="0" err="1" smtClean="0">
                <a:solidFill>
                  <a:schemeClr val="tx1"/>
                </a:solidFill>
                <a:latin typeface="+mn-lt"/>
                <a:ea typeface="MS PGothic" pitchFamily="34" charset="-128"/>
                <a:cs typeface="+mn-cs"/>
              </a:rPr>
              <a:t>Neighborhood</a:t>
            </a:r>
            <a:r>
              <a:rPr lang="en-GB" sz="900" kern="1200" dirty="0" smtClean="0">
                <a:solidFill>
                  <a:schemeClr val="tx1"/>
                </a:solidFill>
                <a:latin typeface="+mn-lt"/>
                <a:ea typeface="MS PGothic" pitchFamily="34" charset="-128"/>
                <a:cs typeface="+mn-cs"/>
              </a:rPr>
              <a:t>, </a:t>
            </a:r>
            <a:r>
              <a:rPr lang="en-GB" sz="900" kern="1200" dirty="0" err="1" smtClean="0">
                <a:solidFill>
                  <a:schemeClr val="tx1"/>
                </a:solidFill>
                <a:latin typeface="+mn-lt"/>
                <a:ea typeface="MS PGothic" pitchFamily="34" charset="-128"/>
                <a:cs typeface="+mn-cs"/>
              </a:rPr>
              <a:t>MetaFrame</a:t>
            </a:r>
            <a:r>
              <a:rPr lang="en-GB" sz="900" kern="1200" dirty="0" smtClean="0">
                <a:solidFill>
                  <a:schemeClr val="tx1"/>
                </a:solidFill>
                <a:latin typeface="+mn-lt"/>
                <a:ea typeface="MS PGothic" pitchFamily="34" charset="-128"/>
                <a:cs typeface="+mn-cs"/>
              </a:rPr>
              <a:t>, </a:t>
            </a:r>
            <a:r>
              <a:rPr lang="en-GB" sz="900" kern="1200" dirty="0" err="1" smtClean="0">
                <a:solidFill>
                  <a:schemeClr val="tx1"/>
                </a:solidFill>
                <a:latin typeface="+mn-lt"/>
                <a:ea typeface="MS PGothic" pitchFamily="34" charset="-128"/>
                <a:cs typeface="+mn-cs"/>
              </a:rPr>
              <a:t>WinFrame</a:t>
            </a:r>
            <a:r>
              <a:rPr lang="en-GB" sz="900" kern="1200" dirty="0" smtClean="0">
                <a:solidFill>
                  <a:schemeClr val="tx1"/>
                </a:solidFill>
                <a:latin typeface="+mn-lt"/>
                <a:ea typeface="MS PGothic" pitchFamily="34" charset="-128"/>
                <a:cs typeface="+mn-cs"/>
              </a:rPr>
              <a:t>, </a:t>
            </a:r>
            <a:r>
              <a:rPr lang="en-GB" sz="900" kern="1200" dirty="0" err="1" smtClean="0">
                <a:solidFill>
                  <a:schemeClr val="tx1"/>
                </a:solidFill>
                <a:latin typeface="+mn-lt"/>
                <a:ea typeface="MS PGothic" pitchFamily="34" charset="-128"/>
                <a:cs typeface="+mn-cs"/>
              </a:rPr>
              <a:t>VideoFrame</a:t>
            </a:r>
            <a:r>
              <a:rPr lang="en-GB" sz="900" kern="1200" dirty="0" smtClean="0">
                <a:solidFill>
                  <a:schemeClr val="tx1"/>
                </a:solidFill>
                <a:latin typeface="+mn-lt"/>
                <a:ea typeface="MS PGothic" pitchFamily="34" charset="-128"/>
                <a:cs typeface="+mn-cs"/>
              </a:rPr>
              <a:t>, and </a:t>
            </a:r>
            <a:r>
              <a:rPr lang="en-GB" sz="900" kern="1200" dirty="0" err="1" smtClean="0">
                <a:solidFill>
                  <a:schemeClr val="tx1"/>
                </a:solidFill>
                <a:latin typeface="+mn-lt"/>
                <a:ea typeface="MS PGothic" pitchFamily="34" charset="-128"/>
                <a:cs typeface="+mn-cs"/>
              </a:rPr>
              <a:t>MultiWin</a:t>
            </a:r>
            <a:r>
              <a:rPr lang="en-GB" sz="900" kern="1200" dirty="0" smtClean="0">
                <a:solidFill>
                  <a:schemeClr val="tx1"/>
                </a:solidFill>
                <a:latin typeface="+mn-lt"/>
                <a:ea typeface="MS PGothic" pitchFamily="34" charset="-128"/>
                <a:cs typeface="+mn-cs"/>
              </a:rPr>
              <a:t> are trademarks or registered trademarks of Citrix Systems, Inc.</a:t>
            </a:r>
            <a:endParaRPr lang="de-DE" sz="900" kern="1200" dirty="0" smtClean="0">
              <a:solidFill>
                <a:schemeClr val="tx1"/>
              </a:solidFill>
              <a:latin typeface="+mn-lt"/>
              <a:ea typeface="MS PGothic" pitchFamily="34" charset="-128"/>
              <a:cs typeface="+mn-cs"/>
            </a:endParaRPr>
          </a:p>
          <a:p>
            <a:pPr marL="0" algn="l" defTabSz="914400" rtl="0" eaLnBrk="1" latinLnBrk="0" hangingPunct="1">
              <a:lnSpc>
                <a:spcPct val="95000"/>
              </a:lnSpc>
              <a:spcBef>
                <a:spcPts val="600"/>
              </a:spcBef>
            </a:pPr>
            <a:r>
              <a:rPr lang="en-GB" sz="900" kern="1200" dirty="0" smtClean="0">
                <a:solidFill>
                  <a:schemeClr val="tx1"/>
                </a:solidFill>
                <a:latin typeface="+mn-lt"/>
                <a:ea typeface="MS PGothic" pitchFamily="34" charset="-128"/>
                <a:cs typeface="+mn-cs"/>
              </a:rPr>
              <a:t>HTML, XML, XHTML and W3C are trademarks or registered trademarks of W3C®, World Wide Web Consortium, Massachusetts Institute of Technology.</a:t>
            </a:r>
            <a:endParaRPr lang="de-DE" sz="900" kern="1200" dirty="0" smtClean="0">
              <a:solidFill>
                <a:schemeClr val="tx1"/>
              </a:solidFill>
              <a:latin typeface="+mn-lt"/>
              <a:ea typeface="MS PGothic" pitchFamily="34" charset="-128"/>
              <a:cs typeface="+mn-cs"/>
            </a:endParaRPr>
          </a:p>
          <a:p>
            <a:pPr marL="0" algn="l" defTabSz="914400" rtl="0" eaLnBrk="1" latinLnBrk="0" hangingPunct="1">
              <a:lnSpc>
                <a:spcPct val="95000"/>
              </a:lnSpc>
              <a:spcBef>
                <a:spcPts val="600"/>
              </a:spcBef>
            </a:pPr>
            <a:r>
              <a:rPr lang="en-GB" sz="900" kern="1200" dirty="0" smtClean="0">
                <a:solidFill>
                  <a:schemeClr val="tx1"/>
                </a:solidFill>
                <a:latin typeface="+mn-lt"/>
                <a:ea typeface="MS PGothic" pitchFamily="34" charset="-128"/>
                <a:cs typeface="+mn-cs"/>
              </a:rPr>
              <a:t>Java is a registered trademark of Sun Microsystems, Inc.</a:t>
            </a:r>
            <a:endParaRPr lang="de-DE" sz="900" kern="1200" dirty="0" smtClean="0">
              <a:solidFill>
                <a:schemeClr val="tx1"/>
              </a:solidFill>
              <a:latin typeface="+mn-lt"/>
              <a:ea typeface="MS PGothic" pitchFamily="34" charset="-128"/>
              <a:cs typeface="+mn-cs"/>
            </a:endParaRPr>
          </a:p>
          <a:p>
            <a:pPr marL="0" algn="l" defTabSz="914400" rtl="0" eaLnBrk="1" latinLnBrk="0" hangingPunct="1">
              <a:lnSpc>
                <a:spcPct val="95000"/>
              </a:lnSpc>
              <a:spcBef>
                <a:spcPts val="600"/>
              </a:spcBef>
            </a:pPr>
            <a:r>
              <a:rPr lang="en-GB" sz="900" kern="1200" dirty="0" smtClean="0">
                <a:solidFill>
                  <a:schemeClr val="tx1"/>
                </a:solidFill>
                <a:latin typeface="+mn-lt"/>
                <a:ea typeface="MS PGothic" pitchFamily="34" charset="-128"/>
                <a:cs typeface="+mn-cs"/>
              </a:rPr>
              <a:t>JavaScript is a registered trademark of Sun Microsystems, Inc., used under license for technology invented and implemented by Netscape. </a:t>
            </a:r>
            <a:endParaRPr lang="de-DE" sz="900" kern="1200" dirty="0" smtClean="0">
              <a:solidFill>
                <a:schemeClr val="tx1"/>
              </a:solidFill>
              <a:latin typeface="+mn-lt"/>
              <a:ea typeface="MS PGothic" pitchFamily="34" charset="-128"/>
              <a:cs typeface="+mn-cs"/>
            </a:endParaRPr>
          </a:p>
          <a:p>
            <a:pPr marL="0" algn="l" defTabSz="914400" rtl="0" eaLnBrk="1" latinLnBrk="0" hangingPunct="1">
              <a:lnSpc>
                <a:spcPct val="95000"/>
              </a:lnSpc>
              <a:spcBef>
                <a:spcPts val="600"/>
              </a:spcBef>
            </a:pPr>
            <a:r>
              <a:rPr lang="en-GB" sz="900" kern="1200" dirty="0" smtClean="0">
                <a:solidFill>
                  <a:schemeClr val="tx1"/>
                </a:solidFill>
                <a:latin typeface="+mn-lt"/>
                <a:ea typeface="MS PGothic" pitchFamily="34" charset="-128"/>
                <a:cs typeface="+mn-cs"/>
              </a:rPr>
              <a:t>SAP, R/3, SAP </a:t>
            </a:r>
            <a:r>
              <a:rPr lang="en-GB" sz="900" kern="1200" dirty="0" err="1" smtClean="0">
                <a:solidFill>
                  <a:schemeClr val="tx1"/>
                </a:solidFill>
                <a:latin typeface="+mn-lt"/>
                <a:ea typeface="MS PGothic" pitchFamily="34" charset="-128"/>
                <a:cs typeface="+mn-cs"/>
              </a:rPr>
              <a:t>NetWeaver</a:t>
            </a:r>
            <a:r>
              <a:rPr lang="en-GB" sz="900" kern="1200" dirty="0" smtClean="0">
                <a:solidFill>
                  <a:schemeClr val="tx1"/>
                </a:solidFill>
                <a:latin typeface="+mn-lt"/>
                <a:ea typeface="MS PGothic" pitchFamily="34" charset="-128"/>
                <a:cs typeface="+mn-cs"/>
              </a:rPr>
              <a:t>, Duet, </a:t>
            </a:r>
            <a:r>
              <a:rPr lang="en-GB" sz="900" kern="1200" dirty="0" err="1" smtClean="0">
                <a:solidFill>
                  <a:schemeClr val="tx1"/>
                </a:solidFill>
                <a:latin typeface="+mn-lt"/>
                <a:ea typeface="MS PGothic" pitchFamily="34" charset="-128"/>
                <a:cs typeface="+mn-cs"/>
              </a:rPr>
              <a:t>PartnerEdge</a:t>
            </a:r>
            <a:r>
              <a:rPr lang="en-GB" sz="900" kern="1200" dirty="0" smtClean="0">
                <a:solidFill>
                  <a:schemeClr val="tx1"/>
                </a:solidFill>
                <a:latin typeface="+mn-lt"/>
                <a:ea typeface="MS PGothic" pitchFamily="34" charset="-128"/>
                <a:cs typeface="+mn-cs"/>
              </a:rPr>
              <a:t>, </a:t>
            </a:r>
            <a:r>
              <a:rPr lang="en-GB" sz="900" kern="1200" dirty="0" err="1" smtClean="0">
                <a:solidFill>
                  <a:schemeClr val="tx1"/>
                </a:solidFill>
                <a:latin typeface="+mn-lt"/>
                <a:ea typeface="MS PGothic" pitchFamily="34" charset="-128"/>
                <a:cs typeface="+mn-cs"/>
              </a:rPr>
              <a:t>ByDesign</a:t>
            </a:r>
            <a:r>
              <a:rPr lang="en-GB" sz="900" kern="1200" dirty="0" smtClean="0">
                <a:solidFill>
                  <a:schemeClr val="tx1"/>
                </a:solidFill>
                <a:latin typeface="+mn-lt"/>
                <a:ea typeface="MS PGothic" pitchFamily="34" charset="-128"/>
                <a:cs typeface="+mn-cs"/>
              </a:rPr>
              <a:t>, SAP Business </a:t>
            </a:r>
            <a:r>
              <a:rPr lang="en-GB" sz="900" kern="1200" dirty="0" err="1" smtClean="0">
                <a:solidFill>
                  <a:schemeClr val="tx1"/>
                </a:solidFill>
                <a:latin typeface="+mn-lt"/>
                <a:ea typeface="MS PGothic" pitchFamily="34" charset="-128"/>
                <a:cs typeface="+mn-cs"/>
              </a:rPr>
              <a:t>ByDesign</a:t>
            </a:r>
            <a:r>
              <a:rPr lang="en-GB" sz="900" kern="1200" dirty="0" smtClean="0">
                <a:solidFill>
                  <a:schemeClr val="tx1"/>
                </a:solidFill>
                <a:latin typeface="+mn-lt"/>
                <a:ea typeface="MS PGothic" pitchFamily="34" charset="-128"/>
                <a:cs typeface="+mn-cs"/>
              </a:rPr>
              <a:t>, and other SAP products and services mentioned herein as well as their respective logos are trademarks or registered trademarks of SAP AG in Germany and other countries. </a:t>
            </a:r>
            <a:endParaRPr lang="de-DE" sz="900" kern="1200" dirty="0" smtClean="0">
              <a:solidFill>
                <a:schemeClr val="tx1"/>
              </a:solidFill>
              <a:latin typeface="+mn-lt"/>
              <a:ea typeface="MS PGothic" pitchFamily="34" charset="-128"/>
              <a:cs typeface="+mn-cs"/>
            </a:endParaRPr>
          </a:p>
          <a:p>
            <a:pPr marL="0" algn="l" defTabSz="914400" rtl="0" eaLnBrk="1" latinLnBrk="0" hangingPunct="1">
              <a:lnSpc>
                <a:spcPct val="95000"/>
              </a:lnSpc>
              <a:spcBef>
                <a:spcPts val="600"/>
              </a:spcBef>
            </a:pPr>
            <a:r>
              <a:rPr lang="en-GB" sz="900" kern="1200" dirty="0" smtClean="0">
                <a:solidFill>
                  <a:schemeClr val="tx1"/>
                </a:solidFill>
                <a:latin typeface="+mn-lt"/>
                <a:ea typeface="MS PGothic" pitchFamily="34" charset="-128"/>
                <a:cs typeface="+mn-cs"/>
              </a:rPr>
              <a:t>Business Objects and the Business Objects logo, </a:t>
            </a:r>
            <a:r>
              <a:rPr lang="en-GB" sz="900" kern="1200" dirty="0" err="1" smtClean="0">
                <a:solidFill>
                  <a:schemeClr val="tx1"/>
                </a:solidFill>
                <a:latin typeface="+mn-lt"/>
                <a:ea typeface="MS PGothic" pitchFamily="34" charset="-128"/>
                <a:cs typeface="+mn-cs"/>
              </a:rPr>
              <a:t>BusinessObjects</a:t>
            </a:r>
            <a:r>
              <a:rPr lang="en-GB" sz="900" kern="1200" dirty="0" smtClean="0">
                <a:solidFill>
                  <a:schemeClr val="tx1"/>
                </a:solidFill>
                <a:latin typeface="+mn-lt"/>
                <a:ea typeface="MS PGothic" pitchFamily="34" charset="-128"/>
                <a:cs typeface="+mn-cs"/>
              </a:rPr>
              <a:t>, Crystal Reports, Crystal Decisions, Web Intelligence, </a:t>
            </a:r>
            <a:r>
              <a:rPr lang="en-GB" sz="900" kern="1200" dirty="0" err="1" smtClean="0">
                <a:solidFill>
                  <a:schemeClr val="tx1"/>
                </a:solidFill>
                <a:latin typeface="+mn-lt"/>
                <a:ea typeface="MS PGothic" pitchFamily="34" charset="-128"/>
                <a:cs typeface="+mn-cs"/>
              </a:rPr>
              <a:t>Xcelsius</a:t>
            </a:r>
            <a:r>
              <a:rPr lang="en-GB" sz="900" kern="1200" dirty="0" smtClean="0">
                <a:solidFill>
                  <a:schemeClr val="tx1"/>
                </a:solidFill>
                <a:latin typeface="+mn-lt"/>
                <a:ea typeface="MS PGothic" pitchFamily="34" charset="-128"/>
                <a:cs typeface="+mn-cs"/>
              </a:rPr>
              <a:t>, and other Business Objects products and services mentioned herein as well as their respective logos are trademarks or registered trademarks of Business Objects S.A. in the United States and in other countries. Business Objects is an SAP company.</a:t>
            </a:r>
            <a:endParaRPr lang="de-DE" sz="900" kern="1200" dirty="0" smtClean="0">
              <a:solidFill>
                <a:schemeClr val="tx1"/>
              </a:solidFill>
              <a:latin typeface="+mn-lt"/>
              <a:ea typeface="MS PGothic" pitchFamily="34" charset="-128"/>
              <a:cs typeface="+mn-cs"/>
            </a:endParaRPr>
          </a:p>
          <a:p>
            <a:pPr marL="0" algn="l" defTabSz="914400" rtl="0" eaLnBrk="1" latinLnBrk="0" hangingPunct="1">
              <a:lnSpc>
                <a:spcPct val="95000"/>
              </a:lnSpc>
              <a:spcBef>
                <a:spcPts val="600"/>
              </a:spcBef>
            </a:pPr>
            <a:r>
              <a:rPr lang="en-GB" sz="900" kern="1200" dirty="0" smtClean="0">
                <a:solidFill>
                  <a:schemeClr val="tx1"/>
                </a:solidFill>
                <a:latin typeface="+mn-lt"/>
                <a:ea typeface="MS PGothic" pitchFamily="34" charset="-128"/>
                <a:cs typeface="+mn-cs"/>
              </a:rPr>
              <a:t>All other product and service names mentioned are the trademarks of their respective companies. Data contained in this document serves informational purposes only. National product specifications may vary.</a:t>
            </a:r>
            <a:endParaRPr lang="de-DE" sz="900" kern="1200" dirty="0" smtClean="0">
              <a:solidFill>
                <a:schemeClr val="tx1"/>
              </a:solidFill>
              <a:latin typeface="+mn-lt"/>
              <a:ea typeface="MS PGothic" pitchFamily="34" charset="-128"/>
              <a:cs typeface="+mn-cs"/>
            </a:endParaRPr>
          </a:p>
          <a:p>
            <a:pPr marL="0" algn="l" defTabSz="914400" rtl="0" eaLnBrk="1" latinLnBrk="0" hangingPunct="1">
              <a:lnSpc>
                <a:spcPct val="95000"/>
              </a:lnSpc>
              <a:spcBef>
                <a:spcPts val="600"/>
              </a:spcBef>
            </a:pPr>
            <a:r>
              <a:rPr lang="en-GB" sz="900" kern="1200" dirty="0" smtClean="0">
                <a:solidFill>
                  <a:schemeClr val="tx1"/>
                </a:solidFill>
                <a:latin typeface="+mn-lt"/>
                <a:ea typeface="MS PGothic" pitchFamily="34" charset="-128"/>
                <a:cs typeface="+mn-cs"/>
              </a:rPr>
              <a:t>These materials are subject to change without notice. 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a:t>
            </a:r>
            <a:r>
              <a:rPr lang="de-DE" sz="900" kern="1200" dirty="0" smtClean="0">
                <a:solidFill>
                  <a:schemeClr val="tx1"/>
                </a:solidFill>
                <a:latin typeface="+mn-lt"/>
                <a:ea typeface="MS PGothic" pitchFamily="34" charset="-128"/>
                <a:cs typeface="+mn-cs"/>
              </a:rPr>
              <a:t>Nothing herein should be construed as constituting an additional warrant.</a:t>
            </a:r>
            <a:endParaRPr lang="de-DE" sz="900" kern="1200" dirty="0">
              <a:solidFill>
                <a:schemeClr val="tx1"/>
              </a:solidFill>
              <a:latin typeface="+mn-lt"/>
              <a:ea typeface="MS PGothic" pitchFamily="34" charset="-128"/>
              <a:cs typeface="+mn-cs"/>
            </a:endParaRPr>
          </a:p>
        </p:txBody>
      </p:sp>
      <p:sp>
        <p:nvSpPr>
          <p:cNvPr id="11" name="TextBox 10"/>
          <p:cNvSpPr txBox="1"/>
          <p:nvPr/>
        </p:nvSpPr>
        <p:spPr bwMode="gray">
          <a:xfrm>
            <a:off x="248400" y="201600"/>
            <a:ext cx="3593676" cy="677108"/>
          </a:xfrm>
          <a:prstGeom prst="rect">
            <a:avLst/>
          </a:prstGeom>
          <a:noFill/>
        </p:spPr>
        <p:txBody>
          <a:bodyPr wrap="none" lIns="0" tIns="0" rIns="0" bIns="0" rtlCol="0">
            <a:spAutoFit/>
          </a:bodyPr>
          <a:lstStyle/>
          <a:p>
            <a:pPr algn="l"/>
            <a:r>
              <a:rPr lang="de-DE" sz="2200" dirty="0" smtClean="0">
                <a:solidFill>
                  <a:schemeClr val="tx2"/>
                </a:solidFill>
                <a:latin typeface="+mj-lt"/>
              </a:rPr>
              <a:t>Copyright 2009 SAP AG</a:t>
            </a:r>
          </a:p>
          <a:p>
            <a:pPr algn="l"/>
            <a:r>
              <a:rPr lang="de-DE" sz="2200" dirty="0" smtClean="0">
                <a:solidFill>
                  <a:schemeClr val="tx2"/>
                </a:solidFill>
                <a:latin typeface="+mj-lt"/>
              </a:rPr>
              <a:t>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Ref idx="1001">
        <a:schemeClr val="bg2"/>
      </p:bgRef>
    </p:bg>
    <p:spTree>
      <p:nvGrpSpPr>
        <p:cNvPr id="1" name=""/>
        <p:cNvGrpSpPr/>
        <p:nvPr/>
      </p:nvGrpSpPr>
      <p:grpSpPr>
        <a:xfrm>
          <a:off x="0" y="0"/>
          <a:ext cx="0" cy="0"/>
          <a:chOff x="0" y="0"/>
          <a:chExt cx="0" cy="0"/>
        </a:xfrm>
      </p:grpSpPr>
      <p:sp>
        <p:nvSpPr>
          <p:cNvPr id="8" name="Rectangle 7"/>
          <p:cNvSpPr/>
          <p:nvPr/>
        </p:nvSpPr>
        <p:spPr bwMode="gray">
          <a:xfrm>
            <a:off x="151200" y="2988000"/>
            <a:ext cx="8841600" cy="3715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ight Triangle 10"/>
          <p:cNvSpPr/>
          <p:nvPr/>
        </p:nvSpPr>
        <p:spPr bwMode="white">
          <a:xfrm flipH="1">
            <a:off x="8486809" y="6215083"/>
            <a:ext cx="557211" cy="557210"/>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tangle 6"/>
          <p:cNvSpPr/>
          <p:nvPr/>
        </p:nvSpPr>
        <p:spPr bwMode="gray">
          <a:xfrm>
            <a:off x="151200" y="151200"/>
            <a:ext cx="5860800" cy="273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1"/>
          <p:cNvSpPr>
            <a:spLocks noGrp="1"/>
          </p:cNvSpPr>
          <p:nvPr>
            <p:ph type="ctrTitle" hasCustomPrompt="1"/>
          </p:nvPr>
        </p:nvSpPr>
        <p:spPr bwMode="gray">
          <a:xfrm>
            <a:off x="248400" y="201599"/>
            <a:ext cx="5666400" cy="2559600"/>
          </a:xfrm>
        </p:spPr>
        <p:txBody>
          <a:bodyPr/>
          <a:lstStyle>
            <a:lvl1pPr>
              <a:defRPr/>
            </a:lvl1pPr>
          </a:lstStyle>
          <a:p>
            <a:r>
              <a:rPr lang="en-US" dirty="0" smtClean="0"/>
              <a:t>Click to Edit Master Title Style</a:t>
            </a:r>
            <a:endParaRPr lang="de-DE" dirty="0"/>
          </a:p>
        </p:txBody>
      </p:sp>
      <p:sp>
        <p:nvSpPr>
          <p:cNvPr id="3" name="Subtitle 2"/>
          <p:cNvSpPr>
            <a:spLocks noGrp="1"/>
          </p:cNvSpPr>
          <p:nvPr>
            <p:ph type="subTitle" idx="1"/>
          </p:nvPr>
        </p:nvSpPr>
        <p:spPr bwMode="gray">
          <a:xfrm>
            <a:off x="248400" y="3110400"/>
            <a:ext cx="8647200" cy="1752600"/>
          </a:xfrm>
        </p:spPr>
        <p:txBody>
          <a:bodyPr/>
          <a:lstStyle>
            <a:lvl1pPr marL="0" indent="0" algn="l">
              <a:spcBef>
                <a:spcPts val="0"/>
              </a:spcBef>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pic>
        <p:nvPicPr>
          <p:cNvPr id="10" name="Picture 9" descr="sap_tagstra_CG8_P_tmr_p.png"/>
          <p:cNvPicPr>
            <a:picLocks noChangeAspect="1"/>
          </p:cNvPicPr>
          <p:nvPr/>
        </p:nvPicPr>
        <p:blipFill>
          <a:blip r:embed="rId2" cstate="print"/>
          <a:stretch>
            <a:fillRect/>
          </a:stretch>
        </p:blipFill>
        <p:spPr bwMode="gray">
          <a:xfrm>
            <a:off x="4784401" y="6271200"/>
            <a:ext cx="4207307" cy="432000"/>
          </a:xfrm>
          <a:prstGeom prst="rect">
            <a:avLst/>
          </a:prstGeom>
        </p:spPr>
      </p:pic>
      <p:sp>
        <p:nvSpPr>
          <p:cNvPr id="12" name="Picture Placeholder 11"/>
          <p:cNvSpPr>
            <a:spLocks noGrp="1"/>
          </p:cNvSpPr>
          <p:nvPr>
            <p:ph type="pic" sz="quarter" idx="10"/>
          </p:nvPr>
        </p:nvSpPr>
        <p:spPr bwMode="gray">
          <a:xfrm>
            <a:off x="6109200" y="151200"/>
            <a:ext cx="2883600" cy="2739600"/>
          </a:xfrm>
          <a:solidFill>
            <a:schemeClr val="accent2">
              <a:lumMod val="20000"/>
              <a:lumOff val="80000"/>
            </a:schemeClr>
          </a:solidFill>
        </p:spPr>
        <p:txBody>
          <a:bodyPr/>
          <a:lstStyle/>
          <a:p>
            <a:r>
              <a:rPr lang="en-US" smtClean="0"/>
              <a:t>Click icon to add picture</a:t>
            </a:r>
            <a:endParaRPr lang="de-DE"/>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vider Page">
    <p:spTree>
      <p:nvGrpSpPr>
        <p:cNvPr id="1" name=""/>
        <p:cNvGrpSpPr/>
        <p:nvPr/>
      </p:nvGrpSpPr>
      <p:grpSpPr>
        <a:xfrm>
          <a:off x="0" y="0"/>
          <a:ext cx="0" cy="0"/>
          <a:chOff x="0" y="0"/>
          <a:chExt cx="0" cy="0"/>
        </a:xfrm>
      </p:grpSpPr>
      <p:sp>
        <p:nvSpPr>
          <p:cNvPr id="5" name="Rectangle 4"/>
          <p:cNvSpPr/>
          <p:nvPr/>
        </p:nvSpPr>
        <p:spPr bwMode="gray">
          <a:xfrm>
            <a:off x="151200" y="151200"/>
            <a:ext cx="7351200" cy="1785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1"/>
          <p:cNvSpPr>
            <a:spLocks noGrp="1"/>
          </p:cNvSpPr>
          <p:nvPr>
            <p:ph type="title" hasCustomPrompt="1"/>
          </p:nvPr>
        </p:nvSpPr>
        <p:spPr bwMode="gray"/>
        <p:txBody>
          <a:bodyPr/>
          <a:lstStyle>
            <a:lvl1pPr>
              <a:defRPr>
                <a:solidFill>
                  <a:schemeClr val="accent1"/>
                </a:solidFill>
              </a:defRPr>
            </a:lvl1pPr>
          </a:lstStyle>
          <a:p>
            <a:r>
              <a:rPr lang="en-US" dirty="0" smtClean="0"/>
              <a:t>Click to Edit Master Title Style</a:t>
            </a:r>
            <a:endParaRPr lang="de-DE" dirty="0"/>
          </a:p>
        </p:txBody>
      </p:sp>
      <p:pic>
        <p:nvPicPr>
          <p:cNvPr id="4" name="Picture 3" descr="logo_fläche_gross.png"/>
          <p:cNvPicPr>
            <a:picLocks noChangeAspect="1"/>
          </p:cNvPicPr>
          <p:nvPr/>
        </p:nvPicPr>
        <p:blipFill>
          <a:blip r:embed="rId2" cstate="print"/>
          <a:stretch>
            <a:fillRect/>
          </a:stretch>
        </p:blipFill>
        <p:spPr bwMode="gray">
          <a:xfrm>
            <a:off x="7599601" y="151200"/>
            <a:ext cx="1392955" cy="1789200"/>
          </a:xfrm>
          <a:prstGeom prst="rect">
            <a:avLst/>
          </a:prstGeom>
        </p:spPr>
      </p:pic>
      <p:sp>
        <p:nvSpPr>
          <p:cNvPr id="11" name="Text Placeholder 10"/>
          <p:cNvSpPr>
            <a:spLocks noGrp="1"/>
          </p:cNvSpPr>
          <p:nvPr>
            <p:ph type="body" sz="quarter" idx="11"/>
          </p:nvPr>
        </p:nvSpPr>
        <p:spPr bwMode="gray">
          <a:xfrm>
            <a:off x="248400" y="2134800"/>
            <a:ext cx="8647200" cy="4238568"/>
          </a:xfrm>
        </p:spPr>
        <p:txBody>
          <a:bodyPr/>
          <a:lstStyle>
            <a:lvl1pPr marL="338138" indent="-338138">
              <a:buClr>
                <a:schemeClr val="accent2"/>
              </a:buClr>
              <a:buSzPct val="100000"/>
              <a:buFont typeface="+mj-lt"/>
              <a:buAutoNum type="arabicPeriod"/>
              <a:defRPr sz="2000">
                <a:solidFill>
                  <a:schemeClr val="accent2"/>
                </a:solidFill>
              </a:defRPr>
            </a:lvl1pPr>
            <a:lvl2pPr marL="831850" indent="-238125">
              <a:defRPr sz="1800">
                <a:solidFill>
                  <a:schemeClr val="accent2"/>
                </a:solidFill>
              </a:defRPr>
            </a:lvl2pPr>
          </a:lstStyle>
          <a:p>
            <a:pPr lvl="0"/>
            <a:r>
              <a:rPr lang="en-US" smtClean="0"/>
              <a:t>Click to edit Master text styles</a:t>
            </a:r>
          </a:p>
          <a:p>
            <a:pPr lvl="1"/>
            <a:r>
              <a:rPr lang="en-US" smtClean="0"/>
              <a:t>Second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ivider Page with picture">
    <p:spTree>
      <p:nvGrpSpPr>
        <p:cNvPr id="1" name=""/>
        <p:cNvGrpSpPr/>
        <p:nvPr/>
      </p:nvGrpSpPr>
      <p:grpSpPr>
        <a:xfrm>
          <a:off x="0" y="0"/>
          <a:ext cx="0" cy="0"/>
          <a:chOff x="0" y="0"/>
          <a:chExt cx="0" cy="0"/>
        </a:xfrm>
      </p:grpSpPr>
      <p:sp>
        <p:nvSpPr>
          <p:cNvPr id="13" name="Rectangle 12"/>
          <p:cNvSpPr/>
          <p:nvPr/>
        </p:nvSpPr>
        <p:spPr bwMode="gray">
          <a:xfrm>
            <a:off x="151200" y="151200"/>
            <a:ext cx="7351200" cy="178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tangle 4"/>
          <p:cNvSpPr/>
          <p:nvPr/>
        </p:nvSpPr>
        <p:spPr bwMode="gray">
          <a:xfrm>
            <a:off x="151200" y="151200"/>
            <a:ext cx="4370400" cy="1785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1"/>
          <p:cNvSpPr>
            <a:spLocks noGrp="1"/>
          </p:cNvSpPr>
          <p:nvPr>
            <p:ph type="title" hasCustomPrompt="1"/>
          </p:nvPr>
        </p:nvSpPr>
        <p:spPr bwMode="gray">
          <a:xfrm>
            <a:off x="248400" y="201600"/>
            <a:ext cx="4179600" cy="716400"/>
          </a:xfrm>
        </p:spPr>
        <p:txBody>
          <a:bodyPr/>
          <a:lstStyle>
            <a:lvl1pPr>
              <a:defRPr>
                <a:solidFill>
                  <a:schemeClr val="accent1"/>
                </a:solidFill>
              </a:defRPr>
            </a:lvl1pPr>
          </a:lstStyle>
          <a:p>
            <a:r>
              <a:rPr lang="en-US" dirty="0" smtClean="0"/>
              <a:t>Click to Edit Master Title Style</a:t>
            </a:r>
            <a:endParaRPr lang="de-DE" dirty="0"/>
          </a:p>
        </p:txBody>
      </p:sp>
      <p:pic>
        <p:nvPicPr>
          <p:cNvPr id="4" name="Picture 3" descr="logo_fläche_gross.png"/>
          <p:cNvPicPr>
            <a:picLocks noChangeAspect="1"/>
          </p:cNvPicPr>
          <p:nvPr/>
        </p:nvPicPr>
        <p:blipFill>
          <a:blip r:embed="rId2" cstate="print"/>
          <a:stretch>
            <a:fillRect/>
          </a:stretch>
        </p:blipFill>
        <p:spPr bwMode="gray">
          <a:xfrm>
            <a:off x="7599601" y="151200"/>
            <a:ext cx="1392955" cy="1789200"/>
          </a:xfrm>
          <a:prstGeom prst="rect">
            <a:avLst/>
          </a:prstGeom>
        </p:spPr>
      </p:pic>
      <p:sp>
        <p:nvSpPr>
          <p:cNvPr id="11" name="Text Placeholder 10"/>
          <p:cNvSpPr>
            <a:spLocks noGrp="1"/>
          </p:cNvSpPr>
          <p:nvPr>
            <p:ph type="body" sz="quarter" idx="11"/>
          </p:nvPr>
        </p:nvSpPr>
        <p:spPr bwMode="gray">
          <a:xfrm>
            <a:off x="248400" y="2134800"/>
            <a:ext cx="8647200" cy="4238568"/>
          </a:xfrm>
        </p:spPr>
        <p:txBody>
          <a:bodyPr/>
          <a:lstStyle>
            <a:lvl1pPr marL="338138" indent="-338138">
              <a:buClr>
                <a:schemeClr val="accent2"/>
              </a:buClr>
              <a:buSzPct val="100000"/>
              <a:buFont typeface="+mj-lt"/>
              <a:buAutoNum type="arabicPeriod"/>
              <a:defRPr sz="2000">
                <a:solidFill>
                  <a:schemeClr val="accent2"/>
                </a:solidFill>
              </a:defRPr>
            </a:lvl1pPr>
            <a:lvl2pPr marL="831850" indent="-238125">
              <a:defRPr sz="1800">
                <a:solidFill>
                  <a:schemeClr val="accent2"/>
                </a:solidFill>
              </a:defRPr>
            </a:lvl2pPr>
          </a:lstStyle>
          <a:p>
            <a:pPr lvl="0"/>
            <a:r>
              <a:rPr lang="en-US" smtClean="0"/>
              <a:t>Click to edit Master text styles</a:t>
            </a:r>
          </a:p>
          <a:p>
            <a:pPr lvl="1"/>
            <a:r>
              <a:rPr lang="en-US" smtClean="0"/>
              <a:t>Second level</a:t>
            </a:r>
          </a:p>
        </p:txBody>
      </p:sp>
      <p:sp>
        <p:nvSpPr>
          <p:cNvPr id="8" name="Picture Placeholder 7"/>
          <p:cNvSpPr>
            <a:spLocks noGrp="1"/>
          </p:cNvSpPr>
          <p:nvPr>
            <p:ph type="pic" sz="quarter" idx="12"/>
          </p:nvPr>
        </p:nvSpPr>
        <p:spPr bwMode="gray">
          <a:xfrm>
            <a:off x="4622400" y="151200"/>
            <a:ext cx="2883600" cy="1785600"/>
          </a:xfrm>
          <a:solidFill>
            <a:schemeClr val="bg1">
              <a:lumMod val="95000"/>
            </a:schemeClr>
          </a:solidFill>
        </p:spPr>
        <p:txBody>
          <a:bodyPr/>
          <a:lstStyle/>
          <a:p>
            <a:r>
              <a:rPr lang="en-US" smtClean="0"/>
              <a:t>Click icon to add picture</a:t>
            </a:r>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dirty="0" smtClean="0"/>
              <a:t>Click to Edit Master Title Style</a:t>
            </a:r>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dirty="0" smtClean="0"/>
              <a:t>Click to Edit Master Title Style</a:t>
            </a:r>
            <a:endParaRPr lang="de-DE" dirty="0"/>
          </a:p>
        </p:txBody>
      </p:sp>
      <p:sp>
        <p:nvSpPr>
          <p:cNvPr id="5" name="Text Placeholder 4"/>
          <p:cNvSpPr>
            <a:spLocks noGrp="1"/>
          </p:cNvSpPr>
          <p:nvPr>
            <p:ph type="body" sz="quarter" idx="11"/>
          </p:nvPr>
        </p:nvSpPr>
        <p:spPr bwMode="gray">
          <a:xfrm>
            <a:off x="248400" y="1292400"/>
            <a:ext cx="8647200" cy="482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with Sub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8400" y="201600"/>
            <a:ext cx="7160400" cy="392760"/>
          </a:xfrm>
        </p:spPr>
        <p:txBody>
          <a:bodyPr/>
          <a:lstStyle>
            <a:lvl1pPr>
              <a:defRPr/>
            </a:lvl1pPr>
          </a:lstStyle>
          <a:p>
            <a:r>
              <a:rPr lang="en-US" dirty="0" smtClean="0"/>
              <a:t>Click to Edit Master Title Style</a:t>
            </a:r>
            <a:endParaRPr lang="de-DE" dirty="0"/>
          </a:p>
        </p:txBody>
      </p:sp>
      <p:sp>
        <p:nvSpPr>
          <p:cNvPr id="5" name="Text Placeholder 4"/>
          <p:cNvSpPr>
            <a:spLocks noGrp="1"/>
          </p:cNvSpPr>
          <p:nvPr>
            <p:ph type="body" sz="quarter" idx="11"/>
          </p:nvPr>
        </p:nvSpPr>
        <p:spPr>
          <a:xfrm>
            <a:off x="248400" y="1292400"/>
            <a:ext cx="8647200" cy="482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Text Placeholder 6"/>
          <p:cNvSpPr>
            <a:spLocks noGrp="1"/>
          </p:cNvSpPr>
          <p:nvPr>
            <p:ph type="body" sz="quarter" idx="12" hasCustomPrompt="1"/>
          </p:nvPr>
        </p:nvSpPr>
        <p:spPr>
          <a:xfrm>
            <a:off x="248400" y="648001"/>
            <a:ext cx="7160400" cy="312120"/>
          </a:xfrm>
        </p:spPr>
        <p:txBody>
          <a:bodyPr/>
          <a:lstStyle>
            <a:lvl1pPr>
              <a:defRPr>
                <a:solidFill>
                  <a:schemeClr val="accent3"/>
                </a:solidFill>
              </a:defRPr>
            </a:lvl1pPr>
          </a:lstStyle>
          <a:p>
            <a:pPr lvl="0"/>
            <a:r>
              <a:rPr lang="en-US" dirty="0" smtClean="0"/>
              <a:t>Click to Add Subtitle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de-DE" dirty="0"/>
          </a:p>
        </p:txBody>
      </p:sp>
      <p:sp>
        <p:nvSpPr>
          <p:cNvPr id="3" name="Content Placeholder 2"/>
          <p:cNvSpPr>
            <a:spLocks noGrp="1"/>
          </p:cNvSpPr>
          <p:nvPr>
            <p:ph idx="1"/>
          </p:nvPr>
        </p:nvSpPr>
        <p:spPr>
          <a:xfrm>
            <a:off x="151200" y="1083600"/>
            <a:ext cx="8841600" cy="5619600"/>
          </a:xfrm>
        </p:spPr>
        <p:txBody>
          <a:body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Text with picture lef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dirty="0" smtClean="0"/>
              <a:t>Click to Edit Master Title Style</a:t>
            </a:r>
            <a:endParaRPr lang="de-DE" dirty="0"/>
          </a:p>
        </p:txBody>
      </p:sp>
      <p:sp>
        <p:nvSpPr>
          <p:cNvPr id="5" name="Picture Placeholder 4"/>
          <p:cNvSpPr>
            <a:spLocks noGrp="1"/>
          </p:cNvSpPr>
          <p:nvPr>
            <p:ph type="pic" sz="quarter" idx="10"/>
          </p:nvPr>
        </p:nvSpPr>
        <p:spPr bwMode="gray">
          <a:xfrm>
            <a:off x="151200" y="1292400"/>
            <a:ext cx="2883600" cy="4827600"/>
          </a:xfrm>
        </p:spPr>
        <p:txBody>
          <a:bodyPr/>
          <a:lstStyle/>
          <a:p>
            <a:r>
              <a:rPr lang="en-US" smtClean="0"/>
              <a:t>Click icon to add picture</a:t>
            </a:r>
            <a:endParaRPr lang="de-DE"/>
          </a:p>
        </p:txBody>
      </p:sp>
      <p:sp>
        <p:nvSpPr>
          <p:cNvPr id="7" name="Text Placeholder 6"/>
          <p:cNvSpPr>
            <a:spLocks noGrp="1"/>
          </p:cNvSpPr>
          <p:nvPr>
            <p:ph type="body" sz="quarter" idx="11"/>
          </p:nvPr>
        </p:nvSpPr>
        <p:spPr bwMode="gray">
          <a:xfrm>
            <a:off x="3132000" y="1292400"/>
            <a:ext cx="5860800" cy="482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51200" y="151200"/>
            <a:ext cx="7351200" cy="83520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Picture 2" descr="\\dwdf032\cmedia\Templates_Guidelines\eOn\Templates\_SAP_AG\test_PPT2007\NEU_July2008\logo_fläche.png"/>
          <p:cNvPicPr>
            <a:picLocks noChangeAspect="1" noChangeArrowheads="1"/>
          </p:cNvPicPr>
          <p:nvPr/>
        </p:nvPicPr>
        <p:blipFill>
          <a:blip r:embed="rId16" cstate="print"/>
          <a:srcRect/>
          <a:stretch>
            <a:fillRect/>
          </a:stretch>
        </p:blipFill>
        <p:spPr bwMode="gray">
          <a:xfrm>
            <a:off x="7599601" y="151200"/>
            <a:ext cx="1393323" cy="835200"/>
          </a:xfrm>
          <a:prstGeom prst="rect">
            <a:avLst/>
          </a:prstGeom>
          <a:noFill/>
        </p:spPr>
      </p:pic>
      <p:sp>
        <p:nvSpPr>
          <p:cNvPr id="2" name="Title Placeholder 1"/>
          <p:cNvSpPr>
            <a:spLocks noGrp="1"/>
          </p:cNvSpPr>
          <p:nvPr>
            <p:ph type="title"/>
          </p:nvPr>
        </p:nvSpPr>
        <p:spPr bwMode="gray">
          <a:xfrm>
            <a:off x="248400" y="201600"/>
            <a:ext cx="7160400" cy="716400"/>
          </a:xfrm>
          <a:prstGeom prst="rect">
            <a:avLst/>
          </a:prstGeom>
        </p:spPr>
        <p:txBody>
          <a:bodyPr vert="horz" lIns="0" tIns="0" rIns="0" bIns="0" rtlCol="0" anchor="t" anchorCtr="0">
            <a:noAutofit/>
          </a:bodyPr>
          <a:lstStyle/>
          <a:p>
            <a:r>
              <a:rPr lang="en-US" smtClean="0"/>
              <a:t>Click to edit Master title style</a:t>
            </a:r>
            <a:endParaRPr lang="de-DE" dirty="0"/>
          </a:p>
        </p:txBody>
      </p:sp>
      <p:sp>
        <p:nvSpPr>
          <p:cNvPr id="3" name="Text Placeholder 2"/>
          <p:cNvSpPr>
            <a:spLocks noGrp="1"/>
          </p:cNvSpPr>
          <p:nvPr>
            <p:ph type="body" idx="1"/>
          </p:nvPr>
        </p:nvSpPr>
        <p:spPr bwMode="gray">
          <a:xfrm>
            <a:off x="248400" y="1292399"/>
            <a:ext cx="8647200" cy="4827600"/>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10" name="TextBox 9"/>
          <p:cNvSpPr txBox="1"/>
          <p:nvPr/>
        </p:nvSpPr>
        <p:spPr bwMode="gray">
          <a:xfrm>
            <a:off x="151201" y="6724800"/>
            <a:ext cx="918841" cy="107722"/>
          </a:xfrm>
          <a:prstGeom prst="rect">
            <a:avLst/>
          </a:prstGeom>
          <a:noFill/>
        </p:spPr>
        <p:txBody>
          <a:bodyPr wrap="none" lIns="0" tIns="0" rIns="0" bIns="0" rtlCol="0">
            <a:spAutoFit/>
          </a:bodyPr>
          <a:lstStyle/>
          <a:p>
            <a:pPr marL="93663" indent="-93663" algn="l">
              <a:buClr>
                <a:schemeClr val="accent2"/>
              </a:buClr>
              <a:buFont typeface="Arial" pitchFamily="34" charset="0"/>
              <a:buChar char="©"/>
            </a:pPr>
            <a:r>
              <a:rPr lang="de-DE" sz="700" dirty="0" smtClean="0">
                <a:solidFill>
                  <a:srgbClr val="999999"/>
                </a:solidFill>
              </a:rPr>
              <a:t>SAP 2009 </a:t>
            </a:r>
            <a:r>
              <a:rPr lang="de-DE" sz="700" baseline="0" dirty="0" smtClean="0">
                <a:solidFill>
                  <a:srgbClr val="999999"/>
                </a:solidFill>
              </a:rPr>
              <a:t>/ Page </a:t>
            </a:r>
            <a:fld id="{0BDC132A-5C91-4078-9777-31DA19A62E0A}" type="slidenum">
              <a:rPr lang="de-DE" sz="700" baseline="0" smtClean="0">
                <a:solidFill>
                  <a:srgbClr val="999999"/>
                </a:solidFill>
              </a:rPr>
              <a:pPr marL="93663" indent="-93663" algn="l">
                <a:buClr>
                  <a:schemeClr val="accent2"/>
                </a:buClr>
                <a:buFont typeface="Arial" pitchFamily="34" charset="0"/>
                <a:buChar char="©"/>
              </a:pPr>
              <a:t>‹#›</a:t>
            </a:fld>
            <a:endParaRPr lang="de-DE" sz="700" dirty="0" smtClean="0">
              <a:solidFill>
                <a:srgbClr val="999999"/>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spcBef>
          <a:spcPct val="0"/>
        </a:spcBef>
        <a:buNone/>
        <a:defRPr sz="2200" kern="1200">
          <a:solidFill>
            <a:schemeClr val="accent3"/>
          </a:solidFill>
          <a:latin typeface="+mj-lt"/>
          <a:ea typeface="+mj-ea"/>
          <a:cs typeface="+mj-cs"/>
        </a:defRPr>
      </a:lvl1pPr>
    </p:titleStyle>
    <p:bodyStyle>
      <a:lvl1pPr marL="0" indent="0" algn="l" defTabSz="914400" rtl="0" eaLnBrk="1" latinLnBrk="0" hangingPunct="1">
        <a:spcBef>
          <a:spcPct val="20000"/>
        </a:spcBef>
        <a:buClr>
          <a:schemeClr val="accent1"/>
        </a:buClr>
        <a:buSzPct val="80000"/>
        <a:buFontTx/>
        <a:buNone/>
        <a:defRPr sz="1800" kern="1200">
          <a:solidFill>
            <a:schemeClr val="tx1"/>
          </a:solidFill>
          <a:latin typeface="+mn-lt"/>
          <a:ea typeface="+mn-ea"/>
          <a:cs typeface="+mn-cs"/>
        </a:defRPr>
      </a:lvl1pPr>
      <a:lvl2pPr marL="180000" indent="-180000" algn="l" defTabSz="914400" rtl="0" eaLnBrk="1" latinLnBrk="0" hangingPunct="1">
        <a:spcBef>
          <a:spcPts val="500"/>
        </a:spcBef>
        <a:buClr>
          <a:schemeClr val="accent1"/>
        </a:buClr>
        <a:buSzPct val="80000"/>
        <a:buFont typeface="Wingdings" pitchFamily="2" charset="2"/>
        <a:buChar char="n"/>
        <a:defRPr sz="1600" kern="1200">
          <a:solidFill>
            <a:schemeClr val="tx1"/>
          </a:solidFill>
          <a:latin typeface="+mn-lt"/>
          <a:ea typeface="+mn-ea"/>
          <a:cs typeface="+mn-cs"/>
        </a:defRPr>
      </a:lvl2pPr>
      <a:lvl3pPr marL="539750" indent="-180000" algn="l" defTabSz="914400" rtl="0" eaLnBrk="1" latinLnBrk="0" hangingPunct="1">
        <a:spcBef>
          <a:spcPts val="500"/>
        </a:spcBef>
        <a:buClr>
          <a:schemeClr val="accent2"/>
        </a:buClr>
        <a:buSzPct val="80000"/>
        <a:buFont typeface="Wingdings" pitchFamily="2" charset="2"/>
        <a:buChar char="n"/>
        <a:defRPr sz="1600" kern="1200">
          <a:solidFill>
            <a:schemeClr val="tx1"/>
          </a:solidFill>
          <a:latin typeface="+mn-lt"/>
          <a:ea typeface="+mn-ea"/>
          <a:cs typeface="+mn-cs"/>
        </a:defRPr>
      </a:lvl3pPr>
      <a:lvl4pPr marL="768350" indent="-180000" algn="l" defTabSz="914400" rtl="0" eaLnBrk="1" latinLnBrk="0" hangingPunct="1">
        <a:spcBef>
          <a:spcPts val="500"/>
        </a:spcBef>
        <a:buClr>
          <a:schemeClr val="accent2"/>
        </a:buClr>
        <a:buSzPct val="80000"/>
        <a:buFont typeface="Arial" pitchFamily="34" charset="0"/>
        <a:buChar char="–"/>
        <a:defRPr sz="1600" kern="1200">
          <a:solidFill>
            <a:schemeClr val="tx1"/>
          </a:solidFill>
          <a:latin typeface="+mn-lt"/>
          <a:ea typeface="+mn-ea"/>
          <a:cs typeface="+mn-cs"/>
        </a:defRPr>
      </a:lvl4pPr>
      <a:lvl5pPr marL="952500" indent="-180000" algn="l" defTabSz="914400" rtl="0" eaLnBrk="1" latinLnBrk="0" hangingPunct="1">
        <a:spcBef>
          <a:spcPts val="500"/>
        </a:spcBef>
        <a:buClr>
          <a:schemeClr val="accent2"/>
        </a:buClr>
        <a:buSzPct val="80000"/>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jqueryui.com/themeroller/" TargetMode="External"/><Relationship Id="rId2" Type="http://schemas.openxmlformats.org/officeDocument/2006/relationships/hyperlink" Target="http://p.yusukekamiyamane.com/"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fugue-icons-src.googlecode.com/svn/trunk/all-preview.png" TargetMode="External"/><Relationship Id="rId2" Type="http://schemas.openxmlformats.org/officeDocument/2006/relationships/hyperlink" Target="http://p.yusukekamiyamane.com/"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Omega Icon Design</a:t>
            </a:r>
            <a:endParaRPr lang="en-US" dirty="0"/>
          </a:p>
        </p:txBody>
      </p:sp>
      <p:sp>
        <p:nvSpPr>
          <p:cNvPr id="3" name="Subtitle 2"/>
          <p:cNvSpPr>
            <a:spLocks noGrp="1"/>
          </p:cNvSpPr>
          <p:nvPr>
            <p:ph type="subTitle" idx="1"/>
          </p:nvPr>
        </p:nvSpPr>
        <p:spPr/>
        <p:txBody>
          <a:bodyPr/>
          <a:lstStyle/>
          <a:p>
            <a:r>
              <a:rPr lang="en-US" dirty="0" smtClean="0"/>
              <a:t>Or how to add another icon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idx="1"/>
          </p:nvPr>
        </p:nvSpPr>
        <p:spPr/>
        <p:txBody>
          <a:bodyPr/>
          <a:lstStyle/>
          <a:p>
            <a:r>
              <a:rPr lang="en-US" dirty="0" smtClean="0"/>
              <a:t>The Omega-project is using two different libraries for icons</a:t>
            </a:r>
          </a:p>
          <a:p>
            <a:pPr lvl="1"/>
            <a:r>
              <a:rPr lang="en-US" dirty="0" smtClean="0"/>
              <a:t>colored icons from the fugue library</a:t>
            </a:r>
            <a:br>
              <a:rPr lang="en-US" dirty="0" smtClean="0"/>
            </a:br>
            <a:r>
              <a:rPr lang="en-US" dirty="0" smtClean="0">
                <a:hlinkClick r:id="rId2"/>
              </a:rPr>
              <a:t>http://p.yusukekamiyamane.com/</a:t>
            </a:r>
            <a:endParaRPr lang="en-US" dirty="0" smtClean="0"/>
          </a:p>
          <a:p>
            <a:pPr lvl="1"/>
            <a:r>
              <a:rPr lang="en-US" dirty="0" smtClean="0"/>
              <a:t>One color icons from the </a:t>
            </a:r>
            <a:r>
              <a:rPr lang="en-US" dirty="0" err="1" smtClean="0"/>
              <a:t>jqueryUi</a:t>
            </a:r>
            <a:r>
              <a:rPr lang="en-US" dirty="0" smtClean="0"/>
              <a:t> theme</a:t>
            </a:r>
            <a:br>
              <a:rPr lang="en-US" dirty="0" smtClean="0"/>
            </a:br>
            <a:r>
              <a:rPr lang="en-US" dirty="0" smtClean="0">
                <a:hlinkClick r:id="rId3"/>
              </a:rPr>
              <a:t>http://jqueryui.com/themeroller/</a:t>
            </a:r>
            <a:endParaRPr lang="en-US" dirty="0" smtClean="0"/>
          </a:p>
          <a:p>
            <a:pPr lvl="1">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add a new colored icon</a:t>
            </a:r>
            <a:endParaRPr lang="en-US" dirty="0"/>
          </a:p>
        </p:txBody>
      </p:sp>
      <p:sp>
        <p:nvSpPr>
          <p:cNvPr id="3" name="Content Placeholder 2"/>
          <p:cNvSpPr>
            <a:spLocks noGrp="1"/>
          </p:cNvSpPr>
          <p:nvPr>
            <p:ph idx="1"/>
          </p:nvPr>
        </p:nvSpPr>
        <p:spPr/>
        <p:txBody>
          <a:bodyPr/>
          <a:lstStyle/>
          <a:p>
            <a:pPr marL="342900" indent="-342900">
              <a:buFont typeface="+mj-lt"/>
              <a:buAutoNum type="arabicPeriod"/>
            </a:pPr>
            <a:r>
              <a:rPr lang="en-US" dirty="0" smtClean="0"/>
              <a:t>Download the fugue icon library from </a:t>
            </a:r>
            <a:r>
              <a:rPr lang="en-US" dirty="0" smtClean="0">
                <a:hlinkClick r:id="rId2"/>
              </a:rPr>
              <a:t>http://p.yusukekamiyamane.com/</a:t>
            </a:r>
            <a:r>
              <a:rPr lang="en-US" dirty="0" smtClean="0"/>
              <a:t/>
            </a:r>
            <a:br>
              <a:rPr lang="en-US" dirty="0" smtClean="0"/>
            </a:br>
            <a:r>
              <a:rPr lang="en-US" dirty="0" smtClean="0"/>
              <a:t>	preview: </a:t>
            </a:r>
            <a:r>
              <a:rPr lang="en-US" dirty="0" smtClean="0">
                <a:hlinkClick r:id="rId3"/>
              </a:rPr>
              <a:t>http://fugue-icons-src.googlecode.com/svn/trunk/all-preview.png</a:t>
            </a:r>
            <a:endParaRPr lang="en-US" dirty="0" smtClean="0"/>
          </a:p>
          <a:p>
            <a:pPr marL="342900" indent="-342900">
              <a:buFont typeface="+mj-lt"/>
              <a:buAutoNum type="arabicPeriod"/>
            </a:pPr>
            <a:r>
              <a:rPr lang="en-US" dirty="0" smtClean="0"/>
              <a:t>Choose an icon from the fugue library in PNG format and open it with Photoshop</a:t>
            </a:r>
          </a:p>
          <a:p>
            <a:pPr marL="342900" indent="-342900">
              <a:buFont typeface="+mj-lt"/>
              <a:buAutoNum type="arabicPeriod"/>
            </a:pPr>
            <a:r>
              <a:rPr lang="en-US" dirty="0" smtClean="0"/>
              <a:t>Open the icon sprite PSD (iconSprite.psd) which is under omega/public/images/icons</a:t>
            </a:r>
            <a:br>
              <a:rPr lang="en-US" dirty="0" smtClean="0"/>
            </a:br>
            <a:r>
              <a:rPr lang="en-US" dirty="0" smtClean="0"/>
              <a:t>Tip: Go to the Photoshop settings (Edit -&gt; Preferences -&gt; Guides, Grid and Slices)  and set grid lines to every 16px. Every colored button icon has a height of 16 </a:t>
            </a:r>
            <a:r>
              <a:rPr lang="en-US" dirty="0" err="1" smtClean="0"/>
              <a:t>px</a:t>
            </a:r>
            <a:r>
              <a:rPr lang="en-US" dirty="0" smtClean="0"/>
              <a:t/>
            </a:r>
            <a:br>
              <a:rPr lang="en-US" dirty="0" smtClean="0"/>
            </a:br>
            <a:r>
              <a:rPr lang="en-US" dirty="0" smtClean="0"/>
              <a:t>Ctrl + ' shows you the grid now for proper positioning</a:t>
            </a:r>
          </a:p>
          <a:p>
            <a:pPr marL="342900" indent="-342900">
              <a:buFont typeface="+mj-lt"/>
              <a:buAutoNum type="arabicPeriod"/>
            </a:pPr>
            <a:r>
              <a:rPr lang="en-US" dirty="0" smtClean="0"/>
              <a:t>Copy and paste the new icon beneath the last icon in the PSD sprite</a:t>
            </a:r>
          </a:p>
          <a:p>
            <a:pPr marL="342900" indent="-342900">
              <a:buFont typeface="+mj-lt"/>
              <a:buAutoNum type="arabicPeriod"/>
            </a:pPr>
            <a:r>
              <a:rPr lang="en-US" dirty="0" smtClean="0"/>
              <a:t>Save it (Ctrl + S) and export it as PNG in the icons folder ( Alt + Shift + Ctrl + I )</a:t>
            </a:r>
          </a:p>
          <a:p>
            <a:pPr marL="342900" indent="-342900">
              <a:buFont typeface="+mj-lt"/>
              <a:buAutoNum type="arabicPeriod"/>
            </a:pPr>
            <a:r>
              <a:rPr lang="en-US" dirty="0" smtClean="0"/>
              <a:t>Edit the CSS file. The button properties start with the comment </a:t>
            </a:r>
            <a:br>
              <a:rPr lang="en-US" dirty="0" smtClean="0"/>
            </a:br>
            <a:r>
              <a:rPr lang="en-US" dirty="0" smtClean="0"/>
              <a:t>/* OM-COLORED-ICON-BUTTONS */ in application.css</a:t>
            </a:r>
          </a:p>
          <a:p>
            <a:pPr marL="342900" indent="-342900">
              <a:buFont typeface="+mj-lt"/>
              <a:buAutoNum type="arabicPeriod"/>
            </a:pPr>
            <a:r>
              <a:rPr lang="en-US" dirty="0" smtClean="0"/>
              <a:t>Add the new button in the CSS by just adding it as last button named </a:t>
            </a:r>
            <a:br>
              <a:rPr lang="en-US" dirty="0" smtClean="0"/>
            </a:br>
            <a:r>
              <a:rPr lang="en-US" dirty="0" smtClean="0"/>
              <a:t> .</a:t>
            </a:r>
            <a:r>
              <a:rPr lang="en-US" dirty="0" err="1" smtClean="0"/>
              <a:t>om</a:t>
            </a:r>
            <a:r>
              <a:rPr lang="en-US" dirty="0" smtClean="0"/>
              <a:t>-icon-</a:t>
            </a:r>
            <a:r>
              <a:rPr lang="en-US" dirty="0" err="1" smtClean="0">
                <a:solidFill>
                  <a:srgbClr val="FF0000"/>
                </a:solidFill>
              </a:rPr>
              <a:t>newbuttonname</a:t>
            </a:r>
            <a:r>
              <a:rPr lang="en-US" dirty="0" smtClean="0"/>
              <a:t> { background-position: 0 -1136px; } and add 16 </a:t>
            </a:r>
            <a:r>
              <a:rPr lang="en-US" dirty="0" err="1" smtClean="0"/>
              <a:t>px</a:t>
            </a:r>
            <a:r>
              <a:rPr lang="en-US" dirty="0" smtClean="0"/>
              <a:t> to the former background position which is meant to represent the y-</a:t>
            </a:r>
            <a:r>
              <a:rPr lang="en-US" dirty="0" err="1" smtClean="0"/>
              <a:t>coordindate</a:t>
            </a:r>
            <a:r>
              <a:rPr lang="en-US" dirty="0" smtClean="0"/>
              <a:t> in the PSD </a:t>
            </a:r>
            <a:r>
              <a:rPr lang="en-US" dirty="0" smtClean="0"/>
              <a:t>file</a:t>
            </a:r>
          </a:p>
          <a:p>
            <a:pPr marL="342900" indent="-342900">
              <a:buFont typeface="+mj-lt"/>
              <a:buAutoNum type="arabicPeriod"/>
            </a:pPr>
            <a:r>
              <a:rPr lang="en-US" dirty="0" smtClean="0"/>
              <a:t>Photoshop Tip: Just in case that the canvas size of th</a:t>
            </a:r>
            <a:r>
              <a:rPr lang="en-US" dirty="0" smtClean="0"/>
              <a:t>e </a:t>
            </a:r>
            <a:r>
              <a:rPr lang="en-US" dirty="0" err="1" smtClean="0"/>
              <a:t>psd</a:t>
            </a:r>
            <a:r>
              <a:rPr lang="en-US" dirty="0" smtClean="0"/>
              <a:t> file has no space left for a new icon. Go to Edit -&gt; Canvas Size -&gt; Set the Anchor to top center by clicking on one of the arrows. Set a new height for the file</a:t>
            </a: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add a new colored icon</a:t>
            </a:r>
            <a:endParaRPr lang="en-US" dirty="0"/>
          </a:p>
        </p:txBody>
      </p:sp>
      <p:sp>
        <p:nvSpPr>
          <p:cNvPr id="3" name="Content Placeholder 2"/>
          <p:cNvSpPr>
            <a:spLocks noGrp="1"/>
          </p:cNvSpPr>
          <p:nvPr>
            <p:ph idx="1"/>
          </p:nvPr>
        </p:nvSpPr>
        <p:spPr/>
        <p:txBody>
          <a:bodyPr/>
          <a:lstStyle/>
          <a:p>
            <a:r>
              <a:rPr lang="en-US" dirty="0" smtClean="0"/>
              <a:t>HTML for a new button</a:t>
            </a:r>
          </a:p>
          <a:p>
            <a:endParaRPr lang="en-US" dirty="0" smtClean="0"/>
          </a:p>
          <a:p>
            <a:r>
              <a:rPr lang="en-US" dirty="0" smtClean="0"/>
              <a:t>The :icon symbol must reflect just the name of the icon not the entire </a:t>
            </a:r>
            <a:r>
              <a:rPr lang="en-US" dirty="0" err="1" smtClean="0"/>
              <a:t>css</a:t>
            </a:r>
            <a:r>
              <a:rPr lang="en-US" dirty="0" smtClean="0"/>
              <a:t> selector</a:t>
            </a:r>
          </a:p>
          <a:p>
            <a:r>
              <a:rPr lang="en-US" dirty="0" smtClean="0"/>
              <a:t>e.g. </a:t>
            </a:r>
            <a:r>
              <a:rPr lang="en-US" dirty="0" err="1" smtClean="0"/>
              <a:t>css</a:t>
            </a:r>
            <a:r>
              <a:rPr lang="en-US" dirty="0" smtClean="0"/>
              <a:t> selector is: .</a:t>
            </a:r>
            <a:r>
              <a:rPr lang="en-US" dirty="0" err="1" smtClean="0"/>
              <a:t>om</a:t>
            </a:r>
            <a:r>
              <a:rPr lang="en-US" dirty="0" smtClean="0"/>
              <a:t>-icon-</a:t>
            </a:r>
            <a:r>
              <a:rPr lang="en-US" dirty="0" smtClean="0">
                <a:solidFill>
                  <a:srgbClr val="FF0000"/>
                </a:solidFill>
              </a:rPr>
              <a:t>home</a:t>
            </a:r>
            <a:r>
              <a:rPr lang="en-US" dirty="0" smtClean="0"/>
              <a:t> </a:t>
            </a:r>
          </a:p>
          <a:p>
            <a:endParaRPr lang="en-US" dirty="0" smtClean="0"/>
          </a:p>
          <a:p>
            <a:r>
              <a:rPr lang="en-US" sz="1200" dirty="0" smtClean="0"/>
              <a:t>&lt;%= </a:t>
            </a:r>
            <a:r>
              <a:rPr lang="en-US" sz="1200" dirty="0" err="1" smtClean="0"/>
              <a:t>om_button</a:t>
            </a:r>
            <a:r>
              <a:rPr lang="en-US" sz="1200" dirty="0" smtClean="0"/>
              <a:t>(:icon =&gt; </a:t>
            </a:r>
            <a:r>
              <a:rPr lang="en-US" sz="1200" dirty="0" smtClean="0">
                <a:solidFill>
                  <a:srgbClr val="FF0000"/>
                </a:solidFill>
              </a:rPr>
              <a:t>home</a:t>
            </a:r>
            <a:r>
              <a:rPr lang="en-US" sz="1200" dirty="0" smtClean="0"/>
              <a:t>') do %&gt;</a:t>
            </a:r>
          </a:p>
          <a:p>
            <a:r>
              <a:rPr lang="en-US" sz="1200" dirty="0" smtClean="0"/>
              <a:t>&lt;%= </a:t>
            </a:r>
            <a:r>
              <a:rPr lang="en-US" sz="1200" dirty="0" err="1" smtClean="0"/>
              <a:t>link_to</a:t>
            </a:r>
            <a:r>
              <a:rPr lang="en-US" sz="1200" dirty="0" smtClean="0"/>
              <a:t> 'Apply', </a:t>
            </a:r>
            <a:r>
              <a:rPr lang="en-US" sz="1200" dirty="0" err="1" smtClean="0"/>
              <a:t>new_volunteering_record_url</a:t>
            </a:r>
            <a:r>
              <a:rPr lang="en-US" sz="1200" dirty="0" smtClean="0"/>
              <a:t>(:id=&gt;position), :'data-tooltip' =&gt; 'Apply for this position' %&gt;</a:t>
            </a:r>
          </a:p>
          <a:p>
            <a:r>
              <a:rPr lang="en-US" sz="1200" dirty="0" smtClean="0"/>
              <a:t>&lt;% end %&gt;</a:t>
            </a:r>
          </a:p>
          <a:p>
            <a:endParaRPr lang="en-US" dirty="0" smtClean="0"/>
          </a:p>
          <a:p>
            <a:r>
              <a:rPr lang="en-US" dirty="0" smtClean="0"/>
              <a:t>The second option is having a plain icon with text and no background.</a:t>
            </a:r>
          </a:p>
          <a:p>
            <a:r>
              <a:rPr lang="en-US" dirty="0" smtClean="0"/>
              <a:t>Just set :plain to true</a:t>
            </a:r>
          </a:p>
          <a:p>
            <a:r>
              <a:rPr lang="en-US" sz="1200" dirty="0" smtClean="0"/>
              <a:t>&lt;%= </a:t>
            </a:r>
            <a:r>
              <a:rPr lang="en-US" sz="1200" dirty="0" err="1" smtClean="0"/>
              <a:t>om_button</a:t>
            </a:r>
            <a:r>
              <a:rPr lang="en-US" sz="1200" dirty="0" smtClean="0"/>
              <a:t>(:</a:t>
            </a:r>
            <a:r>
              <a:rPr lang="en-US" sz="1200" dirty="0" smtClean="0">
                <a:solidFill>
                  <a:srgbClr val="FF0000"/>
                </a:solidFill>
              </a:rPr>
              <a:t>plain =&gt; true</a:t>
            </a:r>
            <a:r>
              <a:rPr lang="en-US" sz="1200" dirty="0" smtClean="0"/>
              <a:t>, :icon =&gt; </a:t>
            </a:r>
            <a:r>
              <a:rPr lang="en-US" sz="1200" dirty="0" smtClean="0">
                <a:solidFill>
                  <a:srgbClr val="FF0000"/>
                </a:solidFill>
              </a:rPr>
              <a:t>'apply</a:t>
            </a:r>
            <a:r>
              <a:rPr lang="en-US" sz="1200" dirty="0" smtClean="0"/>
              <a:t>') do %&gt;</a:t>
            </a:r>
          </a:p>
          <a:p>
            <a:r>
              <a:rPr lang="en-US" sz="1200" dirty="0" smtClean="0"/>
              <a:t>&lt;%= </a:t>
            </a:r>
            <a:r>
              <a:rPr lang="en-US" sz="1200" dirty="0" err="1" smtClean="0"/>
              <a:t>link_to</a:t>
            </a:r>
            <a:r>
              <a:rPr lang="en-US" sz="1200" dirty="0" smtClean="0"/>
              <a:t> 'Apply', </a:t>
            </a:r>
            <a:r>
              <a:rPr lang="en-US" sz="1200" dirty="0" err="1" smtClean="0"/>
              <a:t>new_volunteering_record_url</a:t>
            </a:r>
            <a:r>
              <a:rPr lang="en-US" sz="1200" dirty="0" smtClean="0"/>
              <a:t>(:id=&gt;position), :'data-tooltip' =&gt; 'Apply for this position' %&gt;</a:t>
            </a:r>
          </a:p>
          <a:p>
            <a:r>
              <a:rPr lang="en-US" sz="1200" dirty="0" smtClean="0"/>
              <a:t>&lt;% end %&gt;</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add a new one color button	</a:t>
            </a:r>
            <a:endParaRPr lang="en-US" dirty="0"/>
          </a:p>
        </p:txBody>
      </p:sp>
      <p:sp>
        <p:nvSpPr>
          <p:cNvPr id="3" name="Content Placeholder 2"/>
          <p:cNvSpPr>
            <a:spLocks noGrp="1"/>
          </p:cNvSpPr>
          <p:nvPr>
            <p:ph idx="1"/>
          </p:nvPr>
        </p:nvSpPr>
        <p:spPr/>
        <p:txBody>
          <a:bodyPr/>
          <a:lstStyle/>
          <a:p>
            <a:pPr marL="342900" indent="-342900">
              <a:buFont typeface="+mj-lt"/>
              <a:buAutoNum type="arabicPeriod"/>
            </a:pPr>
            <a:r>
              <a:rPr lang="en-US" dirty="0" smtClean="0"/>
              <a:t>Go to the </a:t>
            </a:r>
            <a:r>
              <a:rPr lang="en-US" dirty="0" err="1" smtClean="0"/>
              <a:t>jquery</a:t>
            </a:r>
            <a:r>
              <a:rPr lang="en-US" dirty="0" smtClean="0"/>
              <a:t> </a:t>
            </a:r>
            <a:r>
              <a:rPr lang="en-US" dirty="0" err="1" smtClean="0"/>
              <a:t>ui</a:t>
            </a:r>
            <a:r>
              <a:rPr lang="en-US" dirty="0" smtClean="0"/>
              <a:t> theme roller and take a preview of the available buttons</a:t>
            </a:r>
          </a:p>
          <a:p>
            <a:pPr marL="342900" indent="-342900">
              <a:buFont typeface="+mj-lt"/>
              <a:buAutoNum type="arabicPeriod"/>
            </a:pPr>
            <a:r>
              <a:rPr lang="en-US" dirty="0" smtClean="0"/>
              <a:t>Find out the corresponding class name of the icon by hovering of the preview</a:t>
            </a:r>
          </a:p>
          <a:p>
            <a:pPr marL="342900" indent="-342900">
              <a:buFont typeface="+mj-lt"/>
              <a:buAutoNum type="arabicPeriod"/>
            </a:pPr>
            <a:r>
              <a:rPr lang="en-US" dirty="0" smtClean="0"/>
              <a:t>Make sure that </a:t>
            </a:r>
            <a:r>
              <a:rPr lang="en-US" dirty="0" err="1" smtClean="0"/>
              <a:t>jquery-ui-X.X.X.custom.css</a:t>
            </a:r>
            <a:r>
              <a:rPr lang="en-US" dirty="0" smtClean="0"/>
              <a:t> is loaded in the view where you want to display the icon. (The </a:t>
            </a:r>
            <a:r>
              <a:rPr lang="en-US" dirty="0" err="1" smtClean="0"/>
              <a:t>css</a:t>
            </a:r>
            <a:r>
              <a:rPr lang="en-US" dirty="0" smtClean="0"/>
              <a:t> file should be available application wide as we include in the main layout </a:t>
            </a:r>
            <a:r>
              <a:rPr lang="en-US" dirty="0" err="1" smtClean="0"/>
              <a:t>application.html.erb</a:t>
            </a:r>
            <a:r>
              <a:rPr lang="en-US" dirty="0" smtClean="0"/>
              <a:t>)</a:t>
            </a:r>
          </a:p>
          <a:p>
            <a:pPr marL="342900" indent="-342900">
              <a:buFont typeface="+mj-lt"/>
              <a:buAutoNum type="arabicPeriod"/>
            </a:pPr>
            <a:r>
              <a:rPr lang="en-US" dirty="0" smtClean="0"/>
              <a:t>Insert the html of the button in the view and add the following classes</a:t>
            </a:r>
            <a:br>
              <a:rPr lang="en-US" dirty="0" smtClean="0"/>
            </a:br>
            <a:r>
              <a:rPr lang="en-US" dirty="0" err="1" smtClean="0"/>
              <a:t>om</a:t>
            </a:r>
            <a:r>
              <a:rPr lang="en-US" dirty="0" smtClean="0"/>
              <a:t>-</a:t>
            </a:r>
            <a:r>
              <a:rPr lang="en-US" dirty="0" smtClean="0">
                <a:solidFill>
                  <a:srgbClr val="FF0000"/>
                </a:solidFill>
              </a:rPr>
              <a:t>blue</a:t>
            </a:r>
            <a:r>
              <a:rPr lang="en-US" dirty="0" smtClean="0"/>
              <a:t>-icon </a:t>
            </a:r>
            <a:r>
              <a:rPr lang="en-US" dirty="0" err="1" smtClean="0"/>
              <a:t>ui</a:t>
            </a:r>
            <a:r>
              <a:rPr lang="en-US" dirty="0" smtClean="0"/>
              <a:t>-icon-</a:t>
            </a:r>
            <a:r>
              <a:rPr lang="en-US" dirty="0" err="1" smtClean="0">
                <a:solidFill>
                  <a:srgbClr val="FF0000"/>
                </a:solidFill>
              </a:rPr>
              <a:t>plusthick</a:t>
            </a:r>
            <a:r>
              <a:rPr lang="en-US" dirty="0" smtClean="0"/>
              <a:t> </a:t>
            </a:r>
            <a:br>
              <a:rPr lang="en-US" dirty="0" smtClean="0"/>
            </a:br>
            <a:r>
              <a:rPr lang="en-US" dirty="0" smtClean="0"/>
              <a:t>You can choose between two colors (white or blue )</a:t>
            </a:r>
            <a:br>
              <a:rPr lang="en-US" dirty="0" smtClean="0"/>
            </a:br>
            <a:r>
              <a:rPr lang="en-US" dirty="0" smtClean="0"/>
              <a:t>e.g. </a:t>
            </a:r>
            <a:br>
              <a:rPr lang="en-US" dirty="0" smtClean="0"/>
            </a:br>
            <a:r>
              <a:rPr lang="en-US" dirty="0" smtClean="0"/>
              <a:t>&lt;span class="</a:t>
            </a:r>
            <a:r>
              <a:rPr lang="en-US" dirty="0" err="1" smtClean="0"/>
              <a:t>om</a:t>
            </a:r>
            <a:r>
              <a:rPr lang="en-US" dirty="0" smtClean="0"/>
              <a:t>-icon-only </a:t>
            </a:r>
            <a:r>
              <a:rPr lang="en-US" dirty="0" err="1" smtClean="0"/>
              <a:t>om</a:t>
            </a:r>
            <a:r>
              <a:rPr lang="en-US" dirty="0" smtClean="0"/>
              <a:t>-blue-icon </a:t>
            </a:r>
            <a:r>
              <a:rPr lang="en-US" dirty="0" err="1" smtClean="0"/>
              <a:t>ui</a:t>
            </a:r>
            <a:r>
              <a:rPr lang="en-US" dirty="0" smtClean="0"/>
              <a:t>-icon-</a:t>
            </a:r>
            <a:r>
              <a:rPr lang="en-US" dirty="0" err="1" smtClean="0"/>
              <a:t>plusthick</a:t>
            </a:r>
            <a:r>
              <a:rPr lang="en-US" dirty="0" smtClean="0"/>
              <a:t>"&gt;&lt;/span&gt;</a:t>
            </a:r>
          </a:p>
          <a:p>
            <a:pPr marL="342900" indent="-342900">
              <a:buFont typeface="+mj-lt"/>
              <a:buAutoNum type="arabicPeriod"/>
            </a:pPr>
            <a:endParaRPr lang="en-US" dirty="0"/>
          </a:p>
        </p:txBody>
      </p:sp>
    </p:spTree>
  </p:cSld>
  <p:clrMapOvr>
    <a:masterClrMapping/>
  </p:clrMapOvr>
</p:sld>
</file>

<file path=ppt/theme/theme1.xml><?xml version="1.0" encoding="utf-8"?>
<a:theme xmlns:a="http://schemas.openxmlformats.org/drawingml/2006/main" name="SAPCorporate_2009">
  <a:themeElements>
    <a:clrScheme name="sap_colors">
      <a:dk1>
        <a:srgbClr val="000000"/>
      </a:dk1>
      <a:lt1>
        <a:srgbClr val="FFFFFF"/>
      </a:lt1>
      <a:dk2>
        <a:srgbClr val="44697D"/>
      </a:dk2>
      <a:lt2>
        <a:srgbClr val="CCCCCC"/>
      </a:lt2>
      <a:accent1>
        <a:srgbClr val="F0AB00"/>
      </a:accent1>
      <a:accent2>
        <a:srgbClr val="666666"/>
      </a:accent2>
      <a:accent3>
        <a:srgbClr val="44697D"/>
      </a:accent3>
      <a:accent4>
        <a:srgbClr val="557630"/>
      </a:accent4>
      <a:accent5>
        <a:srgbClr val="774A39"/>
      </a:accent5>
      <a:accent6>
        <a:srgbClr val="644459"/>
      </a:accent6>
      <a:hlink>
        <a:srgbClr val="04357B"/>
      </a:hlink>
      <a:folHlink>
        <a:srgbClr val="999999"/>
      </a:folHlink>
    </a:clrScheme>
    <a:fontScheme name="sap_fonts">
      <a:majorFont>
        <a:latin typeface="Arial Black"/>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9525">
          <a:solidFill>
            <a:schemeClr val="accent2"/>
          </a:solidFill>
        </a:ln>
      </a:spPr>
      <a:bodyPr rtlCol="0" anchor="ctr"/>
      <a:lstStyle>
        <a:defPPr algn="ctr">
          <a:defRPr sz="16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buClr>
            <a:schemeClr val="accent1"/>
          </a:buClr>
          <a:buSzPct val="80000"/>
          <a:defRPr sz="1600" dirty="0" smtClean="0"/>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SAPCorporate_2009</Template>
  <TotalTime>1112</TotalTime>
  <Words>254</Words>
  <Application>Microsoft Office PowerPoint</Application>
  <PresentationFormat>On-screen Show (4:3)</PresentationFormat>
  <Paragraphs>35</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SAPCorporate_2009</vt:lpstr>
      <vt:lpstr>Omega Icon Design</vt:lpstr>
      <vt:lpstr>Design</vt:lpstr>
      <vt:lpstr>How to add a new colored icon</vt:lpstr>
      <vt:lpstr>How to add a new colored icon</vt:lpstr>
      <vt:lpstr>How to add a new one color button </vt:lpstr>
    </vt:vector>
  </TitlesOfParts>
  <Company>SAP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Omega Icon Design</dc:title>
  <dc:creator>i823626</dc:creator>
  <cp:lastModifiedBy>i823626</cp:lastModifiedBy>
  <cp:revision>14</cp:revision>
  <dcterms:created xsi:type="dcterms:W3CDTF">2010-11-30T21:41:22Z</dcterms:created>
  <dcterms:modified xsi:type="dcterms:W3CDTF">2010-12-01T16:31:03Z</dcterms:modified>
</cp:coreProperties>
</file>