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68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ustomXml" Target="../customXml/item1.xml"/><Relationship Id="rId11" Type="http://schemas.openxmlformats.org/officeDocument/2006/relationships/customXmlProps" Target="../customXml/itemProps68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OSideCa</a:t>
            </a:r>
            <a:r>
              <a:rPr lang="en-US" altLang="zh-CN"/>
              <a:t>che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672330" y="1381760"/>
            <a:ext cx="7088505" cy="512318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BigKV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将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remote DRAM + remote NVMe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分成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32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个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Partition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数据写入先写入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remote DRAM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上的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kLogFlashBuffer;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然后异步写入到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SSD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segment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上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flashBufferLock 8bytes, client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写线程操作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DRAM Buffer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之前通过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CAS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对其加锁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meta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记录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当前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DRAM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上被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”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活跃写入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”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buffer index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；以及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buffer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内的字节偏移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当前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kLogFlashBuffer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中待写入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SSD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buffer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数量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当前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SSD free segment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的起始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inde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x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counters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记录每个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DRAM buffer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上有多少个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write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线程；在异步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 DRAM -&gt; NVMe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时会用到，避免冲突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KLogIndexTables / Buckets/ Slot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类似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 RACE Hashing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的设计，每个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slot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存储一个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KV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的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address (segment index +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段内偏移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) +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长度等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meta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信息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kLogFlashBuffer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处理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写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操作，存储写入的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KV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数据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segments 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落在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NVMe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上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C9F754DE-2CAD-44b6-B708-469DEB6407EB-2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75" y="1313815"/>
            <a:ext cx="4272915" cy="51911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地址</a:t>
            </a:r>
            <a:r>
              <a:rPr lang="zh-CN" altLang="en-US"/>
              <a:t>管理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8330" y="1381760"/>
            <a:ext cx="11152505" cy="261493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Slot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内存储的地址：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28-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bits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</a:rPr>
              <a:t>segment index = 16-bits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</a:rPr>
              <a:t>offset in segment = 12-bits (4KB buffer)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数据写入先写入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remote DRAM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上的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kLogFlashBuffer;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然后异步写入到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SSD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segment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上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如何判断数据是否在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DRAM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上？还是在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NVMe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上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逻辑地址上：统一使用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segment_idx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来记录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address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如何判断在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DRAM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上？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根据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meta-&gt;flash_buffer_head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meta-&gt;dirty_flash_buffer_len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来判断要使用的读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/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写的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segment_idx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是否在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DRAM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上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实际读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DRAM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时：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segment_idx % (2^16)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获取在哪一个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DRAM buffer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上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2990" y="4064635"/>
            <a:ext cx="3719830" cy="13455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地址</a:t>
            </a:r>
            <a:r>
              <a:rPr lang="zh-CN" altLang="en-US"/>
              <a:t>管理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8330" y="1381760"/>
            <a:ext cx="11152505" cy="32048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全局地址的构造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- DRAM-RDMA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ctx-&gt;kLog_flash_buffer_raddr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记录当前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partition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DRAM buffer base addr (DRAM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上还存储了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Meta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等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indent="457200" algn="l"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indent="0" algn="l"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indent="0" algn="l"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indent="0" algn="l"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indent="0" algn="l"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indent="0" algn="l"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rPr>
              <a:t>全局地址构造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- 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NVMe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FLASH_KLog_OFF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记录全局的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NVMe base 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addr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只有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segments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，连续存储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lvl="0" indent="0" algn="l"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905" y="2037080"/>
            <a:ext cx="6402705" cy="9315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905" y="4605020"/>
            <a:ext cx="10615930" cy="7969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client </a:t>
            </a:r>
            <a:r>
              <a:rPr lang="zh-CN" altLang="en-US"/>
              <a:t>读</a:t>
            </a:r>
            <a:r>
              <a:rPr lang="en-US" altLang="zh-CN"/>
              <a:t>/</a:t>
            </a:r>
            <a:r>
              <a:rPr lang="zh-CN" altLang="en-US"/>
              <a:t>写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8330" y="1381760"/>
            <a:ext cx="11152505" cy="32048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全局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异步</a:t>
            </a:r>
            <a:r>
              <a:rPr lang="en-US" altLang="zh-CN"/>
              <a:t>background </a:t>
            </a:r>
            <a:r>
              <a:rPr lang="zh-CN" altLang="en-US"/>
              <a:t>写</a:t>
            </a:r>
            <a:r>
              <a:rPr lang="en-US" altLang="zh-CN"/>
              <a:t>NVMe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08330" y="1381760"/>
            <a:ext cx="11152505" cy="32048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全局地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2">
      <extobjdata type="C9F754DE-2CAD-44b6-B708-469DEB6407EB" data="ewoJIkZpbGVJZCIgOiAiNDE0MDA5NTExODY1IiwKCSJHcm91cElkIiA6ICI2NDA1NzE3NzIiLAoJIkltYWdlIiA6ICJpVkJPUncwS0dnb0FBQUFOU1VoRVVnQUFBMTRBQUFRWENBWUFBQUR2S0xyWUFBQUFBWE5TUjBJQXJzNGM2UUFBSUFCSlJFRlVlSnpzM1hsY1hQVzkvL0gzT1RNREJCSWdHeUZrMy9kOTBaaE5ZOUpvM1kxcnJkYTJibTJ0MnF1dHZkZHFhNnZWWG1OYmEyMjF0YTAvYjdWcXJiYnVhOHhpOW4wbEs0UVFBb0ZBQW9SMVpzNzUvVEV3WVJrSUVBN0RoTmZ6OGVBUnpwbXpmR1lZY2Q1OHYrZHpqUEtLY2xzQUFBQUFBTWVZNFM0QUFBQUFBTTUyQkM4QUFBQUFjQmpCQ3dBQUFBQWNSdkFDQUFBQUFJY1J2QUFBQUFEQVlRUXZBQUFBQUhBWXdRc0FBQUFBSEVid0FnQUFBQUNIRWJ3QUFBQUF3R0VFTHdBQUFBQndHTUVMQUFBQUFCeEc4QUlBQUFBQWh4RzhBQUFBQU1CaEJDOEFBQUFBY0JqQkN3QUFBQUFjUnZBQ0FBQUFBSWNSdkFBQUFBREFZUVF2QUFBQUFIQVl3UXNBQUFBQUhFYndBZ0FBQUFDSEVid0FBQUFBd0dFRUx3QUFBQUJ3R01FTEFBQUFBQnhHOEFJQUFBQUFoeEc4QUFBQUFNQmhCQzhBQUFBQWNCakJDd0FBQUFBY1J2QUNBQUFBQUljUnZBQUFBQURBWVFRdkFBQUFBSEFZd1FzQUFBQUFIRWJ3QWdBQUFBQ0hFYndBQUFBQXdHRUVMd0FBQUFCd0dNRUxBQUFBQUJ4RzhBSUFBQUFBaHhHOEFBQUFBTUJoQkM4QUFBQUFjQmpCQ3dBQUFBQWNSdkFDQUFBQUFJY1J2QUFBQUFEQVlRUXZBQUFBQUhBWXdRc0FBQUFBSEVid0FnQUFBQUNIdWNOZGdGTktTa3EwZGZjTzdUNndSMm1IMHBWL29rQW5pZ3BWVVZrUjd0SVE0WVlPSEt5UmcwZG9jUDlCR2o5cXJMb2xkQTEzU1FBQUFHam5qUEtLY2p2Y1JiU203WHQyNnVNVm4yblZoalhoTGdVZHhQUUpVL1cxSzY1VC81Uis0UzRGQUFBQTdkUlpFN3h5OC9QMDVQTlA2MkJtUnJoTFFRZDF3WXk1dXVuSzZ4a0JBd0FBUUQxblJmQktQM1JRanp6em1FcEtTc0pkQ2pxNHVFNngrc0Z0Mzlma01SUERYUW9BQUFEYWtZZ1BYb2R6c3ZRLy8vdFRuU3dsZEtIOXVQYVNxM1hEcGRmSU1JeHdsd0lBQUlCMklLSzdHcGFVbGVySlB6NU42RUs3ODgvMzM5TFMxY3ZEWFFZQUFBRGFpWWdPWHYvMzFxczZjalE3M0dVQUliM3dqNzhxTS90d3VNc0FBQUJBT3hDeHdldm9zVng5OXVXU2NKY0JOS2pTVzZrMzNuOHIzR1VBQUFDZ0hZalk0UFhKOHM5bDJSRjllUm82Z0pVYlZpc243Mmk0eXdBQUFFQ1lSV1R3OHZsOStuelZGK0V1QTJpU1pXdFdoTHNFQUFBQWhGbEVCcStOMnplcjZHUnh1TXNBbW1UenJxM2hMZ0VBQUFCaEZwSEJhMzlHV3JoTEFKcHNiL3IrY0pjQUFBQ0FNSXZNNEhYd1FMaExBSnFGNjd3QUFBQTZ0b2dNWHJTUVI2UXA0VjV6QUFBQUhWcEVCcSs4Z21QaExnRm9GcTVKQkFBQTZOZ2lNbmlaUmtTV2pRNnMwbHNaN2hJQUFBQVFSaVFZQUFBQUFIQVl3UXNBQUFBQUhFYndBZ0FBQUFDSEVid0FBQUFBd0dFRUx3QUFBQUJ3R01FTEFBQUFBQnhHOEFJQUFBQUFoeEc4QUFBQUFNQmhCQzhBQUFBQWNCakJDd0FBQUFBYzVnNTNBYWl2YzJ5YzdyLzlQbzBiTVVaNzB2YnE2UmVmVWNHSjQrRXVDd0FBQUVBTEVieGFhTTcwV1hyd3J2OXFkSnRLYjZXS1MwN3E0T0VNYmQyMVRaOSt1VVJGSjR0UGUrd2JMcnRXMHlkTWtTUk5IRDFlMzdyMkcxcjg1OSsyU3QzTjljSXZuMVhmNUQ2U3BJeXNRL3J1dy9jMWFiOUZGMTJoYjEzM2plQnlVWEdSZnZEWWcrclJyWWQrOWVBdmd1c1BaS1RwbmtjZk9LTWFmLy9vcnpXbzMwQkprbVZidXZYK081Ui9vdUNNamdrQUFBQzBKcVlhT2lqS0U2WHVpZDAwWmV3a2ZldTZiK2lseFgvV0ZRc3VQZTErdlhvbTFWcE9yclBjM2swWk4wbTNYbnR6Y05ucjgrcm56ejZobkx5ajJyRm5wNDRWNUFjZkd6SmdzRktTZXJmNFhIMlQrd1JEbHlSdDM3MlQwQVVBQUlCMmgrRFZocUtqb25USGpkL1NIVGQrcTlIdGxxOWJXV3Y1aTlYTG5TeXJWZlZKVHRHRGQ5MHYwd2k4dFd6YjFxOWZmRmFwKy9jRXQxbTI3c3RhKzh5ZVByUEY1NXQ3N3V4YXkwdFdMMnZ4c1FBQUFBQ25NTld3bGZ6ZjI2OXEyKzZkd2VVb2owZUo4WWthTldTRXpqOTN0anJIZFE0K2RzV0NTN1Z0OXc2dDJid3U1TEZXckZ1cHdxSkNqUjQyVW52Uzltbnp6cTJPMTk4YTRqckY2cWYzL0kvaU9zVUcxLzM5My8vUThqcEJhK21hNVZwMDBSWEI1ZG5UenRQcjc3M1pvblBPcVJIYUtyMlZXcmxoZFl1T0F3QUFBRGlKNE5WS01yT3p0R3RmYXIzMVM5Y3MxeXYvZVUwL3UrOGhqUmc4UExqK3VrdXViakI0U2RLMjNUdTBiZmNPUjJwMWdtbVlldkE3OTZ0UGNrcHczZWNybCtxMWQrc0hxclJENmNvOGNsajlVdnBLa2diMUc2aSt5WDEwT0NlcldlY2MzSDlROFBvelNWcTdlYjNLeXN0YStBd0FBQUFBNXpEVnNBMFVuU3pXcjU3L3RTekxDcTRiUG1oWXJaR2hTUGV0NjI3UmxMR1Rnc3ZiOSt6VTcxNzZRNFBiTDExYmUvcGtTNlliemoxblZxMWxwaGtDQUFDZ3ZTSjR0WkdqeDNLMVB5TXR1R3dZaHJwMTdSYkdpbHJQdlBQTzExVUxMdzh1WitVYzBXUFBQaW1mMzlmZ1BrdlhyS2kxUEh2YWVjMCs3K3hwcDhKYTBjbGliZHl4dWRuSEFBQUFBTm9Dd2FzTkZkVHB0bWRiZHBncWFUMGpCZy9UUGJkK0o3aGNWRnlrUjM3ekM1MHNMV2wwdjV5OG85cVR0amU0UEtCUC8rRFV3NllZT1dTNGV2VTQxZTF4K2JvdjVmZjdtMUU1QUFBQTBIYTR4cXNOMVd5dzRmZjdsWnVmRjNLN2N5ZE4xOFBmLzNGdytaRmYvNkpKb3puZEVydnFnaGx6TlgzQ1ZQVk9TbFpDNTNnVmx4UXI2MmkyVnF4YnFjOVhmYUd5OHZJV0h6L1UrWDV5OTQvbGNYc2tCZHJHLytMM3YxSk8zdEVtN2I5MHpZcGExNzNObVQ1THIvejd0U2J0Ty9lYzJ0ME12MkNhSVFBQUFOb3hnbGNiOGJnOUdqWndTSEI1NTc1ZHF2Uld0dHJ4cjFwNHVXNjY0Z1oxaW9tcHRiNXJRbGQxVGVpcXNjTkg2NHF2WEtvbm5udXFWYzduY1h2MDhQZi9XOTBTdXdiWC9lWXZ2dy9aWUtRaHk5ZDlxZHR2K0taTU16RHdPbnZhZVUwS1hvWmhhTmJVVTFNVHMzTnp0UHZBM2tiMkFBQUFBTUtMcVladDVLcUZseWs2S2pxNC9QYkg3N1Rhc2UrKzVVN2RkdjJ0OVVKWFhTbEp2ZldMKzMrcUh0MjZuL0U1Ny9ubWR6VjgwTkRnOHQvLy9acVdyVjNSeUI3MW5TZ3ExSlpkMjRMTC9YcjMxWUErL1UrNzM3Z1JZMm9GdmkvV1JNNTl6Z0FBQU5BeE1lTFZCaTZjZWI2K2Z1V053ZVdsYTVacjNkYU5yWExzYXk2K1NoZWZ2ekM0Yk51MlBsKzFWSit2L0VJSHN3NnBzckpTdlpPU05XZjZMRjJ4NEZJbHhpZm9tOWZjZkViblhIVHhsWm8zWTI1d2VjbXFwZnJITzIrMDZGaEwxeTdYNUxFVGc4dHpwcy9TLzczOWFxUDd6S25UemZDTFZVd3pCQUFBUVB0RzhHb2xmWHIxRGw2dlpCaFNwNWhPNnAvU1Q3T256ZFNvb1NPQzI2MVl0MUsvL2V0enJYUE81QlI5L2FvYmdzdGVuMWVQUGZzcmJkaStxZFoyNlprSGxaNTVVTXZYZmFsZjNQK0l1c1ludHZpY2s4Wk0wSzNYZkQyNHZHUFBUajN6dDRiYnhwL09xbzFyZFBjdGR5bktFeVVwMEZhK3NlQmxtcVptVHBrUlhONlR0azlIY3JOYmZINEFBQUNnTFJDOFdzazNGbjI5MGNmM1o2VHBqZmYvcFpVYlZyZmFPYS82eW1YQnhoYVM5S2QvL0xWZTZLb3BQZk9nbnZ6RFl2M3F4NCsxNkh5ZFkrTjAvMjMzeURRQ00xU3pjM1AwaTkvL3F0RzI4YWRUVmw2dWRWczNCSy9aNnRPcnR3YjNHNmkweklNaHQ1ODBab0xpTzNjSkx0TlVBd0FBQUpHQWE3emFTSjllS2JyOHdxL3EwbmtYMXdwTExSWGxpZEw1NTU2YTduYzRKMHNmTHYza3RQdnQyTHRMNjdlMWJKcGo1N2pPU3F3eFd0WWxyck1TYW9TZ2x2cGlkZE52cGp4MytxbHVobjYvWDh2WHJUemo4d01BQUFCT0kzaTFrVTR4TVJvN1lveSs4L1hiOWZ6anY5T2dmZ1BQNkhqREJnNnAxVXhqeWFwbHN1Mm0zUmRzNC9hVzNXZzRKKytvL3ZQcGU4SGx6bkdkOWRQN2ZsS3JUWDVMYk5pMnFkWjl2MnJlR0xrbXQ5dXRHWk9uQjVjMzdkeWl3dUxDTXpvM0FBQUEwQmFZYXRoS2Z2bUhwMnBOSTNTNVhJcU42YVNVWGlrYVAzS3NGczZacjk1SnlaS2s1SjY5OUtzZlA2YjdIdjFoaTY5UHF0bFJVRkt6MnJqWHZaRnpjL3oxbnk5cjZJREJHanRpaktUQTFNQ0h2dmNqL2VUcFIxdDhBMk9mMzZlVkcxWnI0Wno1a3FUZVNja2FPbUN3OW1lazFkcHUydmdwaXUwVUcxeG1taUVBQUFBaUJTTmVEdkg3L1NvdU9hazlhWHYxencvZTBsMFAzYU9QbDM4V2ZEeXVVNnp1L2RiM1duejg3bDFydDRRL25IT2s2YlZaVm92UDYvZjc5ZmdmbnFwMTgrZnhJOGZxN2x2dWF2RXhwY0RObEdzS05kMXc3dlJUM1F6THlzdTFadk82TXpvbkFBQUEwRllJWG0zRTUvZnA5eTgvcjRPSE00THJ4ZzRmM2VJcGgzV245NVdXbFRTd1plc3JLaTdTWTcvL2xTb3FUOTBBK2l1ekw5U2lpNjlzOFRHMzc5bWgvQm9qY1RWdmtDeEowVkhSbWo1eGFuQjUxY1kxdGM0UEFBQUF0R2NFcnpaa1daYVdyRnBhYTkyNHFpbDd6VlhkV1RDNGJEYjlSK2xxeHJZTk9aQ1JwbWYrVnJzdC9xM1hmRjNuVHByZXdCNk5zMjFieTlkK0dWeE83dG1yMW5US2N5ZE5xM1VEYXFZWkFnQUFJSklRdk5wWTF0SGExM1IxUyt6YW91T1UxQm5oU216R3Zibk90QmxHdFdWclYraGZILzQ3dUd3YXBuNTR4MzBhM0g5UWk0NjNkRTJkN29ZMW1tek1xVEhOc09ERWNXMU4zZDZpY3dBQUFBRGhRUEJxWTlVM0NxN205WHBiZEp5OGdtTzFsdXMyMjJqTWtBR0RXM1RPVUY1NjgrL2F0R05MY0RrbU9rWS91L2QvMUQyeFc3T1B0VDhqVFlkenNvTExzNllGcGh2R2RvclYxSEdUZyt1WHJWMGh5Mjc1ZFdvQUFBQkFXeU40dGJIaGc0ZlZXcTRib0pwcTk0Rzl0WmJubmpPN2dTMXJjN3ZkbWpIcG5CYWRNeFRMdHZTcjU1OVdkbTVPY0YzM3J0MzF5TDMvbytpb3FFYjJERzFaalNZYlNkMTdhc1RnNFRwdjhqbHl1MDgxNEZ6Q05FTUFBQUJFR0lKWEcrcWEwRlZmbVgxaHJYVWJhNHdXTmNmZXRIMDZVWFRxSGxiVEowelZxS0VqVDd2Zk5SZGYxZUxwalEwNVdWcWluLy91Q1pXVmx3ZlhEUjB3V0EvY2NWK3pqL1ZGbmVtRzA4WlAxb3pKcDRMaW9TT1pTanVVM3ZKaUFRQUFnREFnZUxXUmxLVGVldXorUnhSWDR6NVVhemF2VS83eC9CWWR6K2YzNmFObG53U1hEY1BRaisrNlAzaXZzRkRtelppcm02NjR2a1huTzUxRFJ6SzErTSsvclhVVDUvTW1uNnR2WG50enM0NlRuWnVqdmVuN2c4dkRCdzNUbU9Hamc4czAxUUFBQUVBazRnYktyV1JBU2o4VmpTaXF0UzRtT2taSjNYdHEvS2l4T25maTlGclQ1VTZXbHVqUHIvM3RqTTc1NW9kdjY0SVpjOVdyUjVJa3FVZTM3bnIyWjAvcm54KzhyUzgzck5MUlk3bUs5a1JwNk1BaCt1b0ZDNE10MmxkdVdLMlpVMmVjMGJsRFdiTjVuZjd4emh2NldvMXdkODNGVitsd2RwWSsvWEpKazQremRNM3k0RFZyWTBlTURuWXp0RzI3M3YyK0FBQUFnRWhBOEdvbE4xMTVRNU8zTFNrcjFVOS84d3ZsNUIwOW8zT1dsWmZyaVQ4czF1TS8vRmx3SksxVFRDZmRjdlhYZE12Vlh3dTV6M3VmZjZqTnU3YldDbDYyN0pEYnRzUXIvM2xkZy9zUHF0VlcvdTV2M0tYc3ZLUGFzV2RuazQ2eGZPMlh1dTJHVzJVYVpxMFc4anYzN3FwMTQyWUFBQUFnVWpEVnNJMXQzTEZaMzN2NHZuck5NVnBxMzhIOSt2R1RQMUhta2NPTmJtZFpsbDU2OCsvNjR5dC9sc3ZscXZWWVdYbFpxOVJTYmZHZmY2dERSektEeTI2WFd6KzUrMEdsSlBWdTB2N0hpMDVvVytxT2V1dVhyRjRlWW1zQUFBQ2cvV1BFeTBFK3YwOG5TMHFVazNkVU8vZWxhdW1hNVk0MGhrakxQS2p2UG5LZjVzMllxNWxUWjJod3YwRktpSTlYV1ZtWmNndU9hZE9PemZwNCtXZkJFYmJPc1hHMTlqOVpVaExxc0MxV1ZsNnVuLy91Q2YzMmthZUM1K29TMTFrL3UrOGgvZGRqRCtwazZlblA5OFdhNVpvNGVueHcyZXZ6NnN2MUsxdTFUZ0FBQUtDdEdPVVY1YTAzejZ5TlhQT2RtN2lQMHhtNDVlcXY2ZnBMcndrdVgzLzN6VTBLUTJpNUIrLzZMNTB6Y1ZxNHl3QUFBRUNZTU5Xd0F4b3piRlR3KzZ5Y0k0UXVBQUFBd0dFRXJ3Nm1UNi9ldGRxejc5eVhHc1pxQUFBQWdJNkI0TldCR0lhaDc5eDhod3pEQ0s3N2FObW5ZYXdJQUFBQTZCZ0lYaEdzVDNLS3ZubnR6VXFNVHpqdHR0RlIwZnJSblQvUXBORVRndXQyN05tcFBXbXQwMTBSQUFBQVFNUG9haGpCb2oxUnV1YmlxM1RsVnk3VHBoMWJ0SGJMZXUxSjI2ZThnbU9xcUtoUTU5ZzQ5VWxPMGNUUjQvWFZDeFlxb2N1cGdIYXk1S1NlZnZGM1lhd2VBQUFBNkRnSVhtY0J0OHV0NlJPbWF2cUVxVTNhL2tSUm9SNzcvYSs0R1RFQUFBRFFSZ2hlRWF5b3BGZzVlVWVWM0xOWGs3YTNMRXRmYmxpbEYxLy9mOG8vbnU5d2RRQUFBQUNxRWJ3aTJMR0NmTjMyNCs5cS9NaXhtanB1c29ZTkdxcVVYcjNWT2JhejNDNlhTc3BLVlZ4eVVwbEhNclZqN3k2dDNyUTJlQk5sQUFBQUFHMkg0QlhoYk52VzF0VHQycHE2UGR5bEFBQUFBR2dBWFEwQkFBQUF3R0VSR2J3czJ3cDNDVUN6R0RKT3Z4RUFBQURPV2hFWnZPSTd4NGU3QktCWlltTTdoYnNFQUFBQWhGRkVCcS9vcUtod2x3QTBTNTllZmNKZEFnQUFBTUlvSW9OWHQ4U3U0UzRCYUxLNHVEaDFUVWdNZHhrQUFBQUlvNGdNWGtNSERBbDNDVUNURFJ2SSt4VUFBS0NqaThqZ05XYjQ2SENYQURUWjFIR1R3MTBDQUFBQXdpd2lnOWVFVWVNVUhSVWQ3aktBSnBrMWRVYTRTd0FBQUVDWVJXVHc2aFFUbzduVFo0VzdET0MwWmsrZlNSZE9BQUFBUkdid2txUWJMcjlHSHJjbjNHVUFEVElOUTFjdnZEemNaUUFBQUtBZGlOamdsUmlmcUp1dnVqSGNaUUFObWo5em5nYjA2Ui91TWdBQUFOQU9SR3p3a3FSTEw3eFk1MDZlSHU0eWdIcUdEQmlzYjE1M1M3akxBQUFBUUR0aGxGZVUyK0V1NGt6OTdjMy8wN3VmZlJEdU1nQkpVcDllS1hyaVJ6OVg1N2k0Y0pjQ0FBQ0FkdUtzQ0Y2U3RHWFhOdjM2eGQvcFpHbEp1RXRCQnpaODBGQTlkUGVENmhMWE9keWxBQUFBb0IwNWE0S1hKQldjS05BZi8vNmlOdTdZSE81UzBNSDA2TnBkbDh5N1dGY3N1Q1RjcFFBQUFLQWRPcXVDVjdXOGdtTmFzVzZsVm0xZXE3U005SENYZzdOVVhHeXNKb3dhcHdXekx0U0VVZVBDWFE0QUFBRGFzYk15ZU5XMUwvMkFkdTNmcmJMeTBuQ1gwbTR0VFh0WFBsK0ZKR2xDMzlucUdkc3J6QlcxUDI2WFI0a0o4ZXFhMEZWOWsvdW9WNCtrY0pjRUFBQ0FDTkVoZ2hkTzc3NjM1OG5yQzN5L1lOeDNkT1hJYThOYkVBQUFBSEFXaWVoMjhnQUFBQUFRQ1FoZUFBQUFBT0F3Z2hjQUFBQUFPSXpnQlFBQUFBQU9JM2dCQUFBQWdNTUlYZ0FBQUFEZ01JSVhBQUFBQURpTTRBVUFBQUFBRGlONEFRQUFBSUREQ0Y0QUFBQUE0RENDRndBQUFBQTRqT0FGQUFBQUFBNGplQUVBQUFDQXd3aGVBQUFBQU9Bd2doY0FBQUFBT0l6Z0JRQUFBQUFPSTNnQkFBQUFnTU1JWGdBQUFBRGdNSUlYQUFBQUFEaU00QVVBQUFBQURpTjRBUUFBQUlERENGNEFBQUFBNERDQ0Z3QUFBQUE0ak9BRkFBQUFBQTRqZUFFQUFBQ0F3d2hlQUFBQUFPQXdnaGNBQUFBQU9JemdCUUFBQUFBT0kzZ0JBQUFBZ01NSVhnQUFBQURnTUlJWEFBQUFBRGlNNEFVQUFBQUFEaU40QVFBQUFJRERDRjRBQUFBQTREQ0NGd0FBQUFBNGpPQUZBQUFBQUE0amVBRUFBQUNBd3doZUFBQUFBT0F3Z2hjQUFBQUFPSXpnQlFBQUFBQU9JM2dCQUFBQWdNTUlYZ0FBQUFEZ01JSVhBQUFBQURpTTRBVUFBQUFBRGlONEFRQUFBSUREQ0Y0QUFBQUE0RENDRndBQUFBQTRqT0FGQUFBQUFBNGplQUVBQUFDQXd3aGVBQUFBQU9Bd2doY0FBQUFBT0l6Z0JRQUFBQUFPSTNnQkFBQUFnTU1JWGdBQUFBRGdNSUlYQUFBQUFEaU00QVVBQUFBQURpTjRBUUFBQUlERENGNEFBQUFBNERDQ0Z3QUFBQUE0ak9BRkFBQUFBQTRqZUFFQUFBQ0F3d2hlQUFBQUFPQXdnaGNBQUFBQU9JemdCUUFBQUFBT0kzZ0JBQUFBZ01QYzRTNEFhRXUyYlllN0JBQm5FY013d2wwQ0FDQkNFTHh3MWpsZHVDSjhBVGhUMVlHcm9kOG5CRElBUUYwRUw1dzE2bjRBYXVnREVjRUx3Sm15YlR0a3VBb1Z5QWhoQUFDSjRJV3pRTTBQT0ExOUgyb1pBTTVFOWUrVWhvSlZ6UkJHK0FJQUVMd1FzVUtGckxyL052WTlBSnlKVU1FcVZNZ3lET08wSVEwQWNQWWplQ0VpTlJTNnFyL1A4NVhyYUhtSjhpckxsRjlScWtyYnFyY2ZBTFNVYVJnYUZ0ZE5TVkV4NmhNVkZ3eFVqSDRCQUJwQzhFTEVxUnU2cXI4S2ZCVjZQV3UzVmhZY1ZvbmZHOFlLQVhRa296cDMwN2o0SkYzVWM1RGlUYmNNdzJnMGdCRytBS0JqSW5naFl0VU1YU3RPWk9tRjlDMEVMZ0J0THZWa2dWSlBGdWl0N0wyNnRkOVlMZXpXUHhpK2FnYXNtcUdMOEFVQUhRL0JDeEdsN3JSQzI3YjE2N1FOV2xGd09NeVZBZWpvZkxhbEZ3OXQwK3FDSTNwZzZEUjF0bDB5VGJQV05vUXZBT2k0ek5OdkFyUVBkVU9YWlZoNkttMDlvUXRBdTdMejVERTl1bmVWS21USnNnSmZOZjlZQkFEb21BaGVpQ2cxUDdTa2x4UnJUY0dSTUZZREFLRWRMQzNVazJuclZLYXFQeFRWQ1YraE9yQUNBTTV1QkM5RWhMb05OZnltOVB2MGpiTEVoeFlBN2RPT29tUGFXcHdiTW5BQkFEb2VnaGNpUnMyL0VLOHRPS0wwMHNJd1Z3UUFqZnZnYUZySTBTNUd2UUNnNHlGNElhSlVmMEJaZHp3bnpKVUF3T21sbnN6WGNkdEwwQUlBRUx6US90WDlrR0ticHJZVjVvYXBHZ0JvbnRTU2dwQ2pYRXc5QklDT2hlQ0ZpR0xidG9xOEZTcndsb1c3RkFCb2tzTmx4VnpuQlFBZ2VDRXkxUHl3a2xsV0ZPWnFBS0RwQ3IyVkRWN2ZWWTB3QmdCblA0SVhJazZodHlMY0pRQkFrNVg2SzBNR0s4SVdBSFFzQkMrMGE2SCtLbXlFcVJZQU9CTk1Nd1NBam8zZ0JRQkFHd3JWWkFNQWNQWWplQ0ZpOE9FRVFLVGk5eGNBZ09BRkFFQWJJSHdCUU1kRzhBSUFBQUFBaHhHOEVIRnM4VmRqQUFBQVJCYUNGOW85TGo0SEFBQkFwSE9IdXdDZ09RaGdaeGZqY0lGaTNsNHJTU3E5YzRHTUtINGxOWVZSY0ZKUjc2eVhYS1lxcnBndXhYZHExdjd1RmFseTc4eVViOUlnK2M0WjVsQ1ZDSVhmWVFEUWNmRXBCMmhFOUY4K2wxbGFxY3JabytTZk9MRCtCcFUrUmYxcmpWekhpbVhIUmF2aTJobXl1d1ErQkhzKzJpTDN2bXo1QmlmSmU4bVVOcTY4ZVU3N1BNOWkxYys5SnRzd3BCaVAvRDI2eUJxV0xOL0l2akpjN1dlQ2dPdFFuc3ppOHNEM2gvUGxIOTIzV2Z1N2R4Mlc0ZlhMdmV0d3V3bGVNWC82VkVhRkw3aHNkWTFUeGRmbjFOckc5bHR5N3pna2QycVdqTUpTeWJabGQ0MlRiMlFmK2NZTmtHR2V1c3VmWi9rdXViZG0xTnEvL0twelpQZnQ1dXdUQVFDZ0FRUXZvSVZzeTFiMEoxc0RvY3ZqVXNWbFU0T2hDNUhOc0cycHJGTHV6SHdwTTEvdWJabXF1SEtxMUNtNlRjNXYreTI1c2dya09uQlUzdGtqSmJlcjF1TytZU2t5czQ3TGRwbnlEZWxWNzZiaVJtNmhYR2xINVIrVUpMdFhZcjNqZTJlTmtHdjNFZm5HRFhEd1diU01iMlFmeVczS2pxM3pXbGY2RlAyZjlYTGxuSkFrV2RGdUdiWms1aFlwS3JkSXJveGpxcngwaWxRVnZxemVYZVh6VzVJa015MVhabWxGbXo0UEFBRHFJbmdCTGVSWnRVZXU5RnpacHFIS2l5Zko3aGtmN3BKd0JyeXpSc2c3UGpEYVovZ3NtY2VMWmU0NkxNL093ektQRmNuejhWWjVyNXplSnJXWVIwOG8rai9ySlVtVk0wZlVDMWFLaTFibEpaTUR0WWJZUCthZnF5Ukxzbm9saG14RjR4L1RYLzR4L1Z1ejVGYmpuVGxTaW8ycXQ5NnpkS2RjT1Nka3gwYXI4cUlKc3ZwMGx5eGJydTBaOHF4SWxTc2pUKzVOQitTYk9sU1M1Qi9XVy81aHZTVkowZmxySklJWEFDRE0ycy9jR1NDQ3VIWm15ck01WFpMa25UZE8xb0NlWWE0SVo4bzJUQm11d0plaTNiS1N1OG8zYjV4OGt3ZExrdHlaK1RJS1RvYTV5bzdKeUN1U2E4OFJTVG9WdWlUSk5PU2ZNRkQrY1lFUTZkcVVMdm44NFNvVEFJQkdFYnlBWmpJejgrVlp1bE9TNUQxbnFQeWorb1M1SWpqSk42NWY4SHNqOTRRajU3Q3Jwc1FoTk5lZUxCbVMvTDBTVG9XdUdud1RBaU9WWm9WUFJsWkJHMWNIQUVEVE1OVVFhQWJqUkltaVB0b3N3N0xsRzlOWHZ1bXQzNWpBT0Y0aTE5YURjaDNPbDNHeVhMSnMyWjFqNU8vVFRmNkpBMlYzNzlMd3ZnVW41ZDZVSmxkbXZsUldJVVZIeVQrZ2g3em5ESmQ3VjZZODYvYkxTb3BYeGZVem0xeFB6UE9meVBENlZibHdndnlEa3VUYWtDYjMvbXdaeGVXeW85eXkrdmVRYjhid0JxOXZzeXU4OG14T2wrdkFVUmxGcGJKZHB1eGVpZkpOSGRLa083SzU5bVhMdFROVFJtNmhESjhsdTNPTXJJRTk1WjB5V0lxTENXN24zcEl1ejRyZHNpVlZYRGVqM3JWTnh0RVRpbjVqdFF4SjVaZFBsZDNFVWNwYTF4cDVhd1NrOGtxNWR4MldtWjRycytDa1ZPRUxqSlQxU3BSdnltQlpmZW8zY2FqNVdsbzk0dVZaa1Nveis3Z01yMTlsMzc5WXJrMXBpbHE1cDlZK3NTOThHdnkrNHJJcHNnWW15VGg2UWpGdnJKWWtsWDNyQWlrdXB0YTZhdEh2YlR4Vit1UkI4czBjS1VtS2VuZURYQWZ6NUJ2YlQ5NEx4dFovMHVXVmNtL0xrSGt3VCtieGtzQW9Va3lVL01rSjhvL3BKMnRnVXIxZDZ0WmsrQ3k1MXgrUW1aa25vNnhTZGx5TS9NTjZ5emQ5YUwxcjFrN0h6TXlYSlBuNzlRajV1SjBZSnlzdVJtWkp1Vnc1SitSakJCb0EwQTRSdklDbUt2Y3E2cDBOTXNxOThnM29xY3E1WTBKZVgzTW1YRnNQeXJOaXR3eTc2amJSc2RHeVpjc3NMSlZaV0NwM2FwYTg1NCtXZjJ6OTYzTmMrN0xsK1hTckRIOGd6bGl4MFpKdHk1MmFKZGZCUFBrSG51R0gwVXFmb3Y2NVJxNzhRQWRIeVpaWlZpbHp6eEdaaHd0VWNjUE1ldGZtR0NkS0ZQM3ZkY0VPZkhhMFd6Sk51UTRkazVsNUxEaFNFWkxma3VmVGJYTHZ5dzdzRytXV0hSc3RvN0JVN3EwWmN1M0xVY1ZWMDJWMzZ5eEo4bzRmS0hOdnRseEhDK1Zac1Z1VjE1d2JQSlJ0MjRwYWxpcERrbTlVM3lhSHJ1cm5FTlRsVk5DTGZtTzF6TUpTU1pJVkZ5UEZlMlFVbGNtVmtTZnpVSjRxdnpwWjF1QmVvUTlhVnFub3Q5WktsVDdabldPa2srVlZCL1hJU29pVi9INlpKd1BYSkZueG5TVERDTDRHRFhLWmdYMmxZRjEyYkxSc1R5RGsySjNxWHpjVmlwbVZMODhIbTJXV2V3UG5qM1pMbmFKbGxGYkluWllyZDFxdWZDUDd5SHZodUdBamkzckh5Q3VTNTVPdE1yeCsyYkZSa3QrV1dWUW1jMk9hekdORnFyaHNxZ3lqaWYvMVdIWWcvRWxTajRiLzZHQjFpNU5aVWk3amVFbUQyd0FBRUU0RUw5VHplVjZHMXZxWGhydU1BTnRXNExZM2dac28yNWF0eEU1aDZCeG9XWXI2WUpQTXdsSlpTZkh5WGpTeDFkdUx1L1prS1dwNXFpVEpONnFQdk9jT2t6cFhQZGVpTW5sVzdwWjdmNDQ4UzNmS1NvaVQzZS9VbENzanYxaWVUN2ZKOE52eTkrc3U3L2xqWkNmR0JSNDdXcWlvVDdmS25acDFSdlc1MSt5VG5SaW44cHZueUU2TUM3VDIzcFloejVlN1paYVVCeG9iekJwMWFnZWZYMUh2YnBSWlhDNnJTeWQ1THh3cmY5L3VNZ3hEUmxHcFBFdDN5YlBsWUlQbjg2eElsWHRmdHV4T1VhcWNOL1pVaUNrdVY5VEhXK1RLUHE2b2o3ZW8vSWFaZ1dPYWhyd1hqcFA1MmtxNXNvL0xQSkFqYTBoeW9QYmRSK1E2ZWtKMlhMUXFaNDlzVm1CMmJ3eGN5MmRIdTJYMXJUSE56V1dxY3NZSStVZWxuQnA1SzZ0UTFIdWI1TW81SWMrS1ZGVTBFTHpjbTlObEpjV3I4aXNUcFJpUFZCVnkvR1A2eVQrbW40d2pCWXJReDkzc0FBQWdBRWxFUVZUNVYrRCtadVUzem1yUy9jM3NIdkdxdUdXdUpLblRjeDlLbGdLdjI2RDZvMU1OT241U1VlOXVsT0gxeTUrY0tPL2MwYktURWdLUFZmamszbnBRN25YNzVONmRKYnRMSi9uT0RUM2k2L2xzdTZ4aEtmTE9HQjU0ZmhVK2VaYnVrSHR2dGx3WngrUTZtTmYwdWtvclpGUk54YlJxQk45NnFuNEdSbmxsdzlzQUFCQkdCQy9VazF0Um9vUEZ4OEpkUmtDTjRLV3E0RFhjckgrTmg5UGNXdy9LUEZraDIyV3E0cExKVW12ZjZOZm5sNmRxaXBsdlpJcTg4OGZYZmp5K2t5b3ZtaWpqcmJWeUhUa3V6K285cXV4M1h2Qmh6NXA5TXZ5V3JHNmRBeTIxYTB6bHNuc2xxT0xLNllwNVpZV01TcDlheXJCdFZWdzZXWW9Kakp3WUxsUCtTWVBreWp3Vy9EQmRNM2k1ZG1iS1BGRWkyMjJxOHNwcHNoUGpnb0hIam85VjVhVlRGUDNXV3BuWngrdWZxK0NrWE5zUHlaWlVlZkdrMnRQMnVzU29jdUZFeGZ6Zk1wbkhpdVU2VWhDODdzZnUza1crU1lQazJaZ216OG85cWhpWUpQbjljcThLdkxhVkY0eVZFZTA1L1pPdDhNbk1MWlI3UzdwY0IvTWtTZDd6UnRSNlhTc1duUnNJRlRWMWlwWnY1a2k1L3JWR1psR1pkS0pFcWdyQXRaNWZ1VmNWMWFGTHFuK2NNSWxhdlZlRzF5OHJNVTZWVjA2VFBEWGU1OUh1d0RSQnk1Sm4vUUc1TnFmTE4yR0FGR0lremU3ZVdkNEx4dFRhMXp0dnJGeUhqc2tvOThwMU1MZkp3Y3Z3MW1pVzBkZ1VSWGZWSDBLOE5OY0FBTFJQTk5kQXhERmFmWUxmNmRrOUUyUWJrdUczNUZtZjF1ckhON0lLWkpRRXBwWjV6eGtlZWh2RGtHOVNvTU9lNjJpaFZGSTFQYzNubDNrd043RHZwSUdoUDV4MmpwRy9hdlNucFh5aitnWkRWMDMrcXV0OWpLS3lXdXRkKzNJQ2p3L3RIUng5cThVMDVCMFh1cVc1YTNlZ21ZS1ZuQmp5V2lsMWlaSGRQVERGMER4U083aDVwdzJWbFJBYm1KcTVQVVB1ZGZ0bGxsYklOeUtsMFEvN1VTdFMxZW5aRHdOZmYvcFUwZjllSjlmQlBObUdJZStza2ZXbmQ0WUlTN1p0eTRvNUZWYk1rdEF0ekgzRGVyZWJzRlhOcnZUSlRLOTZIMDBiWER0MDFlQ2JPRWd5SmRQbmx5c3o5QjlvZkJNSDFWL3BjY3RmTldKWTk3M1NLS3ZHZFhWbUkvL0xxcHIyMk9RcGpBQUF0REZHdkNDcDlyMkFya3dacnJIOTVvYXRscHBzT3pERlVGWC9XcGF0OVBJaTdTdDFwcnRjUS94OXU4dmZ1NnVpVnUyUmU4Y2hXZkV4OGs4WjBtckhkK1VWU1pLc0xwMmsrSWFuVWxxOVR0MHJ6Q3dva1JVWEl5Ty9XSVpWZFYxWFNvaVFVc1h1M01nMHJTYXd1NFlJVDFMVjlWNkJVQ3JMRG40QU52TUtKVW4rUGwwYlBtWURVOGVNM01DK1JtR3BvbDlmR1hxYnF1dVlqRHJoeHZDNFZEbHZuR0xlWGl2WCtnTXlLbjJ5WXFQbG5UTzZ3VHJxMVZWVm05Vy9oM3dUR201b1ltYm15enlVSitQNFNaa25TbVVVbFFXbnhVbVNHdXBXMkMzMGF4bE9aa0hOOTFFam84b3hIbGtKY1RLUGw4Z29DSDA5bGRYQWUwVlY3NVhtakVyWk5hZjBOdFlxdnFyeFNmVTFiUUFBdERjRUw5VFRKN3F6eG5WcEgxM0Jxb09YSFF4ZWxvb3RiMWhxOFU4WkxOL3hrM0tuWnNtemFxL3NMckd5aHZkdW5ZTlhYZU9qVG8yUGd0aFJOUjZ2K3ZCcWxOVjRQVUxjZURib1RBY0NHdnBBVytPRHNXM2JnUkZKcjArR3J5cDBkSW9PdlY4anFoczdtR1dWVWxuajEreUVhc1Z1OSswbS84Q2V3V21DdnNrRFR6dkM1SjB4WEw2eC9XVWJrdHl1eHEvaEs2dFExUHViNWFxYUptbDdYTEs2ZHBZMUtFbDJsMDdCZTd3MXhJbzlzeERzQktQODFQdklqdkUwL25hcG5tcmIwTlRWQnQ0cjFTR3FPVy9GbWsxQmpOTEtCanRoR2xVM1NMYk84QThNQUFBNGhlQUZOSVAzZ3JFeVRwUUdHanQ4dGswVm5hTmxOekxLMUdUVkgyUXJHcjhHeTZpcytlRzRhcCthbmVYS3ZGSlVBd0dqRFc4c2E5ZWNFdGJJNkliUndHTjJkT0M1K2NiMnIzMnRVQk1aK2NVeU0vTmxHNFlNMjVacjJ5SDV4dlJ2OU5vODIrMlNUaGM0cW5nKzN5NVg5dkhBdFZBWGpwV1YzRlZHOWMvQmI1MDJlTFhMMlhBMXBoWWFGYjdHcjJPc0Rsd3h6djh2eElqMnlJcU5rbGxhS2VQNFNhbUI3cHpHOGNETnJSdTczUUlBQU9IRU5WNUFjN2hNVlY0eVNWYVhUakw4bHFMZjM5UXE3YXV0cXV1VmpNTFNVNjNGUXpDUEJxYmcyWVlodTN0ZzJtSE5UbTltWG5IRCt4NXIrTEhXWnJoTVdaMERJMTFtMWJUQlVNeXFLWloxQmR1aTV6VzhiME5zdjZXb1Q3Yko4RnZ5elJvaHEyZTh6S0l5dVZmdmJmYXhRaDYvd2l0WGVsWERqZGtqWmFkME94VzZkR29LWktTeHVuWU9qaWE1anVRM3ZHRzVWMlpoNEQxdlZYYzhkSmpWT3pCZDFaWFpRRjFGWllGbUpwS3MvcUh2OVFVQVFMZ1J2SURtNmhTdHlrc255L2E0WkpSN0ZmWE8rdUEwcDVheStuV1hGZTJXSWNtemJsL0liV3pibG50cm9QMjZOVGhKcWhvVlV0Zk93ZkRsM25nZ2NFMWNIY2JSRXpJYmFJVGdGS3ZxWnJldTFNTlNhWWpwZ3VWZXViWm5oTjYzcW1HSGViUlF4cEdDaGs4U1lwcWhaKzArbWNlS1pQWG9JdC80Z2FxY08wYTJKUGUyak1hUDFVUkd1ZmRVZDhibytpTStycDJaWjN5T21nMVNqSXJtVDYyMVhWWDdWelNqdFhwc2xLeXFXeFM0TjZUSmJtQTAwcjMxb0dRRjdoSG03OU0ySFVhdFlZRXB2YTdNUEJrRkowUFhKTWxLaWcvZTF3MEFnUGFHNEFXMGdOMGpYcFVMSjhvMkpMT29USjUzTjByZTBOTUVEY3VXN2ZXSC9BcE8vNHZ5eUhkdW9KdWhlK2RodVpkc1A5VzFVSktLeXhUMThWYTVEaGZJam5JSFdwdlg0SnRjMWUwd3QxQlJuMjZUeWdKQjBMWnNtV2xIRmZYdVJxa3BiZFJia1cvaVFObUdJYlBjcStoMzE4czRkbXAweXpoV3BPai9yRHQxSFZnZC9vRkpzcElDSTNyUjcyK1N1UzhuMExpaldrbTUzQnNPeUxOa2U2MzlqSnpqOG14T0M3U2hQMytzWkJxeWV5ZktQNnFQREVsUm4yMC84eW1YY2RHeXFvS1JaOTJCVTlmbitTMjVOeHlRdXhXQ2x4MGZHL3pldFNOd1BOdHZ5VzVpQ0xPcTluZnRQbkxxK1o3bVdqa3AwRExmZHBreUMwNHErai9yWmRRY2thend5YlgrZ056cjkwdVNLbWVQa3RGR2pTeDhRNUxsNzlGRnNxU29EemJKeUs4YXZiVnN1YlpseUxQdG9HeEozdk5HdGtrOUFBQzBCTmQ0QVMxa0RVcVM5N3dSaWxxNUp4QjRQdDZxaXE5T3JqWHRUSkpjQi9NVSsvd25JWTloeDNoVWZ2dDhTWkovL0FCNVN5dmtXWDlBbnAySDVkNTVXSXFMbG0xTFpuWGpnQmlQS2krWlhLODl1MjljZjVsSGpzdTlMMXZ1UFVmazNuZEVkbXlNVk9tVFVlbVRmMEJQK1pQaTVWbC9RQTEySjJobGRvOTRlZWVNa21mWkxwbTVSWXI1eDBwWlZjMC96TkpLV1YxaTVKMHpTbEdmYkt1M3IyRWFxcnhva3FMK3MxNW1ZYW1pUDlvczIrT1NIUmN0dytzUGRqTDAxV3h1VXVrTEhNdVMvS1A3eWU2ZEdIeklPM09FWEFlT0Jsck1yOTRyMyt4UmRVL1pkRzZYL0ZNR3lWeTdYNjVEeHhUejF5V0J1azZXeTVDdGl2a1RGUDNKMXBZZlg1SmlQUElONlNYM2dhT0sybkJBOW81RGttV3JjdUdFNEdoZ1kveGorc3ExUEZYdXpIeTVYdnhjY3J2a0c5Vkh2cG1OQnhNN0tTSHd1bjhTdUVHMTY3V1ZzbU04Z1JHNGtnb1p0aTJaVXVYczBhM1hXS1lKRE5PUTkrSkpNdjYxVnVieEVzVzgrcVhzMk9oQUV4ZXZYN1loZWVlTURvN1lBUURRSGhHOGdEUGduenhZdm9KQXAwTlhlcTZpVnV5U2QyN3ptMEZVODUwN1hQNUJTWEp2elpCNXBFQkdhWVVNMDVUVkkxNitnVDNsbnpndzVBMXJEY05RNWNJSjh2ZnZMdmVPd3pJTGlxVUtyK3l1Y2ZLTzdDUGZ1QUh5ckFsYzQyUzM5czJmRytFZlAwQjI5eTV5YjBxVGtYMWNSb1ZQZHVjWWVTZjFrVy9xWUJuSDZrOGJxMllueEtyaWh2UGsybnBJcmdNNU1rK1V5Q2dzazkzSkk2dGZkL21ISk1zM3NrOXcycDluNVc2WmhhV3lZanp5enF4ekw3Uk8wZktlTzB4UnkxUGwzbnBRL21ISnNwTWJibk4vT3I3cHcyUjFqWk43YzRiTTR5ZGxWSGhsOWVrbTM3UWg4aWQzbGM0MGVFbnl6aHNuTzhZajE4RmpNc29yWmNkM2F2SXRBWHpqQmdSRzRIWm15aWd1bDB4RFZyZW1OWjJ3QmllcDRxYlpjbTA1S05laFkxSlJXU0RjeEhlU3IyODMrU1lPbEpwNHJOWmtKOGFwNHNaWjhtellMek05VjBaSnVSVGxrYjkvRDNrbkRaVGR1eFdhM0FBQTRDQ2p2S0s4amY3K2pmYnNCMi9QQ3pZcXUzN3lEelJueUdYaExhaEtxSGJ5cXd1enRmakErbkNYRm5FOG4yeVZlODhSK1ljbXEvTGlTZUV1QjZnbDVrK2Z5cWp3cWV6YkZ6WitXNFFXaUg1empjenM0eXEvNmh6WmZkcytvTTFJN0szdjlSNHIwelJsbXFaY0xsZndlOE13YW4wQkFNNWVYT01GZEFTV0xmTndvTEdFMWF0dE90RUJBQURnRktZYUFtY0IyMjgxZXNOZjk3YURNa3ZLWlJ1QlJnVkFlK1ZadVZ0eW03SmpvK1U3WjFpTGorUGFseTN6Y0ZYNytRaHQ4UThBT0xzUXZJQ3pnSHR2dGx6N3MrVWIyei9RWUtDNkhmbkpNcm0zWnNoZGRVTmYvOWorVWtKc0kwY0N3c3U5TzB1U1pIV05PNlBnWldZZmwzdEhLN1QyQndDZ2xSQzhnTE9CYmN0MU1FK3VnM215RFNQUWdNT3laSlNmYWovdUc1NGk3eXphYmFOOUtyOWpRYXNlenp0bnRMeHpScmZxTVFFQU9CTUVMMFFVTGo0UHpUKzRseXI5bGx3SGNtU2NLQTNjME5rMFpDWEV5a29PM01lcStvYkdBTUtIMzJFQTBIRVJ2TkR1Vlg5UXNXMGFjRFlveGlQL3VQN3lqK3NmN2tvQUFBQVFBbDBORVhFTThSZGpBQUFBUkJhQ0Z5Sk90TXNWN2hJQW9NbGNSdUIzRnRNTUFhQmpJM2doNHNTWnJYdHpWUUJ3VXRjb2ZtY0JBQWhlaUNEVmZ5M3VHVTA3ZEFDUm8zZDA1MXFqWFlaaEJKZHJmZzhBT0xzUnZOQ3VoZnBBa21pNkZlK0pEa00xQU5COEU3c2tTU0prQVVCSFIvQkNSS24rNERJcHZsZTRTd0dBMHhvYW02QjRLM1RnSW9RQlFNZEM4RUpFdXJESGdIQ1hBQUNuTmIvcWQxWDFINDFxZnRWRUNBT0FzeC9CQ3hHaDdqVVJvMk1UTlMyeGQ1aXJBb0NHRGVnVXIzTVNlbk05RndCQUVzRUxFYWJtQjVnNys0OVhvaWNtekJVQlFIMm1ETjNWYjRJOFBxdGU0Q0tJQVVESFJQQkN1eGRxU281aEdFcDBSZWxudzJlcXE1dEdHd0RhbDBYSnc5WFBGU1BUTklOZmpVMDFCQUNjL1FoZWlCaDFQN0FZaHFFK25rNzYzOUhuYTJKQ1VwaXJBNENBcjZXTTBCVmQrNGU4cm9zbUd3RFFjYm5EWFFEUUVqWERWNkxwMFg4UG1LcmxSZG42Vi9ZZTVWU1Vocms2QUIxUjcrZzQzZHhudE1aSEo4b3dqQVpIdWhqMUFvQ09pZUNGaUdBWWhtemJydmRCeFRSTldaWWwwelExSjc2M1puZEpWcGF2Vko4ZU82U0RaWVhLS0QyaE1zc0tVOVVBemxaZFBkRktpdXFrN3A1T1NvN3VyQW54UFRURTNibFdxS29PWFkxTk15UjhBVURIUWZCQ1JLcjVZYVZtK0xKdFczMDljZnBHcnhHeWJWdVNaTnQyOFB2cVphQ3VCN2I4VnJtKzNucDU2dlhoTGdVUm91YkllL1cvZGIvcWhxNjYrd0lBT2c2Q0Z5Skd6Vkd2dXFOZjFhSExxaHJkTXMzQTVZczFReGZoQzQycCtVRVphRXhEOStCcWJFcGhxQkV2d2hjQWRDd0VMMFNVeHNLWGRDcUFNZHFGNWpKY2hnemJsTXZsQ25jcGlDQk5HZldxdTc3bTlnQ0Fqb1BnaFlqVFdQaXFYa2Z3UW5NWmhpRVpKaU5lYUxMVDNadXJvZThCQUIwVHdRc1JxYkhRVmZmeHVtR0w4SVdRVEVPR3lWUkRORjFEd2F1eGYrdCtEd0RvT0FoZWlGZ05CYTNHUnNSQ1RVOEVKSzd4UXNzMEZLZ0lYQUNBdWdoZWlHaDhxRUZyTWQwdUdYTEo0L0dFdXhRQUFIQVc0ays3QUFBQUFPQXdnaGNBQUFBQU9JemdCUUFBQUFBT0kzZ0JBQUFBZ01NSVhnQUFBQURnTUlJWEFBQUFBRGlNNEFVQUFBQUFEaU40QVFBQUFJRERDRjRBQUFBQTREQ0NGd0FBQUFBNGpPQUZBQUFBQUE0amVBRUFBQUNBd3doZUFBQUFBT0F3Z2hjQUFBQUFPSXpnQlFBQUFBQU9JM2dCQUFBQWdNTUlYZ0FBQUFEZ01JSVhBQUFBQURpTTRBVUFBQUFBRGlONEFRQUFBSUREQ0Y0QUFBQUE0RENDRndBQUFBQTRqT0FGQUFBQUFBNXpoN3NBQU9qbzd0NzZpVExLaXNKZEJvQjI3TmRqNTJsWTUyN2hMZ1BBR1dERUN3QUFBQUFjUnZBQ2dEQXpEQ1BjSlFCbzV3enhld0tJZEFRdkFBZ3oyN2JEWFFLQWRzNFd2eWVBU01jMVhnQVFiblZHdlByRnhtdHV6d0ZoS2daQXVHV1ZGdW1Mdkl4YTZ4anhBaUlmd1FzQXdxM09pRmYvMkFUZE1tQjhtSW9CRUc1ckNyTHFCUzlHdklESXgxUkRBQUFBQUhBWXdRc0FBQUFBSEVid0FnQUFBQUNIRWJ3QW9BWTZEQUlBQUNjUXZBQ2dodVBlOG5DWEFBQUF6a0lFTHdDUWdvMmFqMWFVaHJVT0FBQndkaUo0QVlDazZ1aTF2U2d2ekhXY21UMTc5dWlCQng3UUZWZGNvYXV1dWtxbHBhWDY3VzkvcXdVTEZtalRwazJPbmZmWlo1L1ZnZ1VMdEg3OWVzZk8wUktoWG85cW4zLyt1ZTY0NHc1OTlhdGYxWTkrOUtNd1Z0bjZDZ3NMdFdEQkFuMy8rOThQZHlrdHNuejVjaTFZc0VBdnZ2aGl1RXNCZ0ZiRGZid0FvSVpQY3ROMFhaK1I0UzZqUmJLenMvWEFBdy9JNS9OcDVzeVpLaTl2djlNbXYvamlDLzN5bDcrc3RhNXo1ODdxMjdldnJyamlDczJiTjArbWVXWi9HMnpzOVZpNmRLbWVmUEpKSlNZbTZ2enp6NWZINHptamM5VlZVRkNnNjYrL1hvTUhEOVlMTDd6UXFzZU9CTVhGeFhyNTVaZTFhdFVxSFQ5K1hOMjdkOWY1NTUrdnIzM3RhK3JVcVZPNHk1TWtsWmFXS2pZMk50eGxBT2hBQ0Y0QVVNUFJpbEx0S0Q2bXNWMTZoTHVVWnZ2NDQ0OVZYbDZ1dSsrK1cxZGNjVVc0eTJtUzVPUmtEUmd3UUg2L1g3bTV1ZHE5ZTdkMjc5NnRuVHQzNnQ1Nzd6MmpZemYyZXZ6blAvK1JKRDMxMUZNYU9IRGdHWjBIdFpXVWxPamVlKzlWWm1hbVJvNGNxU2xUcG1qdjNyMTY3YlhYdEdIREJqM3p6RE9LaW9vS2E0MC8vT0VQZGV6WU1mM3RiMzhMYXgwQU9oYUNGd0RVTURBMlFYOU0yNlRuSm53bDNLVTBXMVpXbGlScDVNaklHYkdiTVdPR3Z2dmQ3d2FYTjJ6WW9JY2Vla2p2dmZlZWJycnBKdlhvMGZJQTNOanJrWldWcGVqb2FFS1hBejc0NEFObFptYnF1dXV1MCsyMzN5NHAwQzMwMldlZjFidnZ2cXZQUHZ0TVgvM3FWOE5hNDVZdFc5UzdkKyt3MWdDZzQrRWFMd0NvNFVmRHp0SGhzbUw5djBNN3dsMUtzL2w4UGttUzJ4MjVmMU9iT25WcU1Bd2RPM2Jzakk3VjJPdmg4L2tjZVowc3kycjFZMGFhdExRMFNkS1ZWMTRaWEdjWWhoWXRXaVJKU2s5UEQwdGRBQkJ1a2Z0L1p3QndRTDlPOGZwYXY5SDZlK1pPeFh1aWRGWHY0ZUV1NmJSZWUrMDEvZVV2ZndrdTMzWFhYWktrZWZQbTZiLy8rNzhiM0cvejVzMTY1NTEzdEgvL2Z1WG41NnRMbHk0Njc3enpkTnR0dHlrdUxpNjRuV1ZaK3ZqamovWGVlKzhwS3l0TGxtV3BiOSsrdXYzMjJ6VnAwcVNReDMzcHBaZTBmLzkreGNURWFOYXNXYnJycnJ1YWZHMVBVVkdSWEM2WCt2VHBFMXozd2dzdjZNMDMzOVF2ZnZFTG5YdnV1YlcyLzl2Zi9xWlhYMzFWRHo3NG9PYlBuOS9vNjFGVVZLUU5HellFSDF1d1lJRWs2UWMvK0VGd0ZDWS9QMTh2di95eTFxeFpvNktpSXZYcTFVc0xGaXpRRFRmY0lKZkxGZHozdHR0dVUwWkdodjc5NzMvckQzLzRnMWFzV0tIZXZYdTM2SnF1ZGV2VzZlMjMzOWFlUFh0VVdscXE3dDI3YTlxMGFicnBwcHZVczJmUGV0dVhsNWZycmJmZTBySmx5NVNWbFNYVE5OVy9mMy9kY2NjZEdqOStmSVBuV2Jac21SNTc3REVsSmlicW1XZWVVVXBLU3JOclBaM3FZK2JtNXRhcVBUczdXNUpxL1Z5YklqOC9YeSsrK0tMV3IxK3YwdEpTRFJvMFNEZmVlS05telpvbFNUcHc0SUR1dXVzdTllblRSeSs5OUZLOS9aY3NXYUlubm5oQzExNTdyVFp1M0JnTWh0bloyY0dmLzdlLy9XM2RjTU1OdGZaNTY2MjNsSjZlTG8vSG83Rmp4K3JXVzIvVjBLRkRheDE3eTVZdGV2MzExN1YvLzM2VmxKUW9LU2xKbDE5K3VhNisrdXBtUFVjQUhRUEJDd0RxdUs3UEtGVllQdjAxWTVzT2x4WHJlNE1teXpTTTArOFlKc09HRGRQbGwxK3U5ZXZYS3pzN1czUG56bFZDUWtLalV3NExDZ3Iwb3gvOVNFbEpTWm93WVlMaTR1SzBlZk5tdmZmZWU4ckp5ZEVUVHp3UjNQYnBwNS9XSjU5OG9nRURCbWpCZ2dVcUtTblJqaDA3bEo2ZVhpOTRyVisvWHUrLy83NG1UcHlvR1RObWFQMzY5ZnJnZ3c5VVVsS2luL3prSjQwK0Q4dXk5T3FycityWXNXTzYrdXFyMWFWTGwxWi9QY3JLeXBTU2txSVBQL3hRdG0wSHcxYjFLTnVSSTBmMFgvLzFYOHJQejlmVXFWUFZ1M2R2N2RpeFF5Kzk5SkxTMDlORFBvYy8vZWxQMnJsenB4WXNXTkNpRzNDLzlOSkxldVdWVnhRVEU2T3BVNmVxUzVjdTJyZHZuOTUvLzMydFhMbFNUei85dFByMzd4L2N2ckN3VUQvODRRK1ZucDZ1cEtRa3paa3pSNVdWbGRxNWM2ZjI3Tm5UWVBEYXMyZVAvdmQvLzFjeE1URjYvUEhISFFsZGtuVDU1WmZybzQ4KzB0TlBQNjM3Nzc5ZlE0WU1VV3BxcW43em05K29YNzkrV3Jod1laT1BWVmhZcU85Ly8vdUtpWW5SdEduVGxKdWJxMjNidHVuUlJ4L1ZBdzg4b0lVTEYycklrQ0VhTW1TSURodzRvUDM3OTljTFIwdVdMSkVrWFhUUlJZcVBqOWZZc1dQMXpqdnZLQzR1VGhkZWVLR2t3SHVtMnAvLy9HZTk4Y1liNnQ2OXUrYlBuNi9TMGxLdFhMbFNXN1pzMGE5Ly9Xc05IeDc0WTh6SEgzK3N4WXNYS3lFaFFUTm56cFJoR0VwTFM5UFdyVnNKWGdCQ0luZ0JRQjJHcEZ2NmpkUGcySzc2OWY1MTJuemlxTTd2MlYvemV3NVVTa3puY0pkWHo1UXBVelJseWhROSt1aWp5czdPMW8wMzNxZ2hRNFkwdW8vSDQ5Rjk5OTJuaXkrK09OZzkwT3YxNnZiYmI5ZUdEUnQwNU1nUnBhU2s2TVNKRS9ya2swK1VuSnlzUC83eGo4SHVmNVpscWJpNHVONXgzM3Z2UFMxZXZGaWpSNCtXSkIwOGVGQjMzbm1ubGk5ZnJoTW5UaWd4TWJIVzlxdFhyOWJSbzBkVldWbXBqSXdNbFpTVTZOWmJiOVdOTjk3bzZPdnh4UmRmeUxLc2V1M1duM3p5U2VYbjUrdWhoeDdTK2VlZkwwbnkrLzE2NUpGSHRHelpNbDE4OGNXYU1tVktyWDMyN05tajU1OS9YakV4TWMydWRjT0dEWHJsbFZlVWtwS2lwNTkrdXRZMWJhKy8vcnBlZlBGRkxWNjhXTC83M2UrQzY1OSsrbW1scDZmcnNzc3UwL2UrOTczZ0tKelg2MVZCUVVISTgrVG01dXJoaHgrVzMrL1h6My8rODJCNGNFSkNRb0orODV2ZjZKNTc3dEY5OTkwWFhKK2NuS3pGaXhjM3E2dmhSeDk5cEd1dnZWYTMzWFpiOEgxYVBXcjN4ei8rVVhQbnpsVk1USXd1dXVnaVBmZmNjMXEyYkZtdDRGVmNYS3dOR3pabzFLaFI2dCsvZnpEQXZ2UE9PNHFQajYvMzg5K3dZWVBlZU9NTmpSbzFTazg4OFVSdzVIZkhqaDM2d1E5K29PZWVlMDdQUFBPTUpPbU5OOTZRSkQzenpETzFSdkZPbkRqUm5KY0xRQWRDOEFLQUJzenEzbGRqRTNycXM5eUQrdWpvQWYwemE3ZWlUWmU2dUtQVXhST2xPTE4xV3BENzdMYS9McWhMbHk2NjVKSkxhcTN6ZUR5YU5tMmFzckt5bEpHUm9aU1VsT0IxVW5WSGNrelRWRUpDUXIzalhucnBwY0hRSlFWR2txWk1tYUwxNjljckl5T2pYdkRLeWNsUlRrNU9yWFVyVnF6UTRNR0ROV1BHakRONmpzMjFlL2R1cGFhbTZyenp6Z3VHTGtseXVWeGF0R2lSMXExYnAxV3JWdFVMWHRkY2MwMkxRcGNrdmZYV1c1SUMweUhyTmhLNTl0cHI5ZEZISHlrMU5WVUhEeDdVd0lFRGRlalFJYTFldlZvcEtTbjZ6bmUrVTJ2cW84ZmpVYTlldmVxZG82eXNUQTgvL0xDT0h6K3VILy80eC9YcWIwaDFjNUthNHVMaTZ2ME02eW91THRaamp6Mm0vUHg4RFIwNlZIMzc5bFZHUm9iUzA5UDF5MS8rVW84OTlsaVRYNjkrL2ZyVkNsMlNOSGZ1WEgzNDRZZmF1SEdqTm0zYXBQUE9PMC96NXMzVEN5KzhvR1hMbHVuYjMvNTJjTnRseTViSjcvZnJvb3N1YXRMNXFuOGU5OTU3YjYzcHRtUEhqdFdZTVdPMGMrZE9GUllXS2lFaElmamZSdDNyK2s3MytnRG91QWhlQU5DSVJIZTBya2tab1d0U1JpajFaTDR5eTRwMHBPeWtjaXBPcXJDeUl0emxuUkdmejZjZE8zWm8rL2J0T256NHNJNGNPYUpEaHc1Smtpb3FBcyt0UjQ4ZW1qQmhnclp1M2FvNzc3eFQxMTkvdlM2NDRJSUcyNEhYREYzVmtwT1RKUVhhak5kMTFWVlg2YnZmL2E0c3kxSitmcjQyYmRxa0YxOThVWTg4OG9nZWYveHhUWjgrdmJXZTdtbnQyclZMVWlDbzFHMHpYbFJVSk9uVWRVbzFqUmt6NW96T2FacG15T2RwbXFiR2p4K3Z3NGNQYS8vKy9SbzRjS0MyYnQwcVNab3paMDZUN2oxbVdaWWVmL3h4cGFXbDZZNDc3Z2hPclRzZHY5K3ZXMis5dGQ3NlN5NjVwTllvVmloUFBmV1VVbE5UZGYvOTk5Y0tQUC82MTcvMC9QUFA2L2UvLzcwZWVPQ0JKdFV4YnR5NGtQZHpHek5takRadTNCZ01oL0h4OFpveFk0WldyRmlodlh2M0JrZjBsaXhab3Vqb2FNMmRPN2RKNTl1MWE1ZmNicmVXTDErdTVjdVgxM3FzZW9RM096dGJDUWtKbWo5L3ZsNSsrV1hkZSsrOVdyUm9rUzY1NUJKQ0Y0QkdFYndBb0lsR2RlNnVVWjI3dC9weDc5NzZTYXNmODNRT0hUcWtSeDk5VkljT0hWS1hMbDAwYU5BZzllL2ZYMjYzV3p0MjdLZzF3dlhvbzQvcUwzLzVpejc4OEVNdFhyeFlmL3JUbjNUampUZHEwYUpGTXVwYysxWnpsS0JhZEhTMHBQcWpaaldacHFtZVBYdHE0Y0tGNnRLbGkzNzYwNS9xbFZkZWFkUGdWUjJ1Tm0vZXJNMmJONGZjcHJLeXN0NjZybDI3dHVoOGxtV3BwS1JFM2J0M3J6VnlWVlAzN29IM1cybHBxYVJBb3dsSlRXNkZmdWpRSWUzZHUxZng4ZkZOSHZXUkFqK1BoeDkrdU43NjAxMFhscE9UbzlXclYydnk1TW4xenJkbzBTSXRYNzVjbjM3NnFlNjg4ODRtWGNQWFVKQ3BIakdySG5XU3BJVUxGMnJGaWhWYXRteVpoZzhmcnJ5OFBHM2Z2bDN6NTg4UCtiNnNxL3JuSVVtdnZ2cHFnOXRWdndkdXV1a214Y2JHNnRWWFg5VkxMNzJrdi8vOTc3cm9vb3ZxTmFjQmdHb0VMd0RvZ0JZdlhxek16RXc5OU5CRG1qdDNiakJBL2ZXdmY5V09IYlZiNmNmRnhlbWVlKzdSTGJmY292ZmZmMTl2dnZtbVhuamhCWldXbHVxV1cyNXA5ZHFxUjVBeU16T0Q2NnJycXg2SnE2bXNyS3hWemx2OVlmNzIyMi9YZGRkZDErVDlRbzNJTkhXL3FLZ29uVGh4UXBabGhUeE85VFZiMVNHbE9zUldCN0RUR1Rod29LWlBuNjZYWDM1WkR6MzBrSjU2NnFuZ01ScGpHSWJtekpuVDFLY1NkUGp3NGVCNVF4azBhSkIyN2RxbHJLeXNKdDF2enV2MWhseWZsNWNuU2JXbXUwNmJOazNkdTNmWDh1WExkZnZ0dCt1TEw3NlFwQ1lIVHRNMDVmRjQ1SEs1OU00Nzc5VDdvMEtvN1JjdFdxVExMcnRNWDN6eGhWNS8vWFc5OTk1N3lzek0xT0xGaTV0MFRnQWRDL2Z4QW9BT3ByeThYS21wcVJvNGNLRE9QLy84V2g4d3ExdHRoNUtZbUtpYmJycEp6ejc3ckNUcDAwOC9kYVMrNm11K2FvNGFWQWVQVUZQOTl1M2IxeXJuSFR4NHNDUnArL2J0clhLOHBoZ3hZb1Q4ZnI4MmJ0eFk3ekhMc29LMVZFL2hyTzYrdDM3OStpWjNVTHo1NXBzMWI5NDhwYWFtNnJISEhuUDBYbVBWSTFSSGpod0orWGgxTUd2cWxMeTllL2ZXVzJkWmx0YXNXU05KR2pWcVZIQzlhWnFhUDMrK2NuSnl0SHYzYmkxWnNrVEp5Y2tOZG5rTTlUb01IanhZNWVYbDJyOS9mNVBxazZTb3FDZ3RYTGhRenovL3ZKS1RrN1YxNjFibDV1WTJlWDhBSFFmQkN3QTZHSmZMSmRNMGRlellNWjA4ZVRLNGZ1M2F0VnE3ZG0ydGJVK2NPQkc4N3F0YWRWZTZocWJIblltQ2dteFdUR1lBQUNBQVNVUkJWQUk5OTl4emtxVFpzMmNIMTFkZnMvUC8yYnYzd0J6ci80L2p6M3NIWXdmVDJKakR6Q1k1ejV4V1ZtbkxVT0piU0tTaVNGRlo2RnVKNGx0S0NyOGNpbkpzb2hTK0tzZElNN1ltWXpabW1jTm1ESTJKMmRGczkrOFAzOTI1YlJoMnV4MWVqNy9jMS8yNXJ1dDlYZmR3di9ZNVhLdFdyVEtyK2JmZmZpdlJRM2V0L1AzOWNYTnpJem82MnJRRWVUR2owVWg0ZUhpNW5PZEMvL3JYdndENC9QUFBTL1JpTFZxMGlOVFVWTzYvLzM3VG9obisvdjU0ZW5xU21Kakk0c1dMemRybjV1YWE5UkplNkkwMzNxQkpreVpFUjBmejJXZWZsZnQxRlBQMTlhVldyVnFsL2l5dFc3ZU91TGc0R2pSb1lKcjNkeVZ4Y1hHc1hidldiTnZpeFlzNWV2UW9qUnMzcGw2OWVtYnZGUzlWdjNUcFV2YnYzMC9uenAxTDdibHlkWFhsNU1tVHBpR2N4VHAwNkFEQXRHblRTcXphbVpHUlFYeDh2T24xaFgrRzh3L3FMdTVOdE1UZkRSRzU5V21vb1lqSUhjYmUzcDdBd0VBMmJkckV5eSsvVEpzMmJUaCsvRGc3ZHV5Z1hidDJSRVZGbWRyKy9mZmZ2UFRTUy9qNStlSGo0OFBaczJkTnZRMDllL2E4N2xwKy8vMTNVKy9JMzMvL1RVcEtDbWZQbnVYdXUrK21iOSsrcG5iKy92NzQrUGh3NE1BQlhuenhSZno4L0RoNThpUzdkKzh1VWZPMXNyZTNaL2p3NFl3Wk00Yng0OGZ6NDQ4LzR1UGpRMEZCQWZIeDhSdzlldFJzdGNPeU9IcjBhS2tQc1c3Y3VESFBQdnNzN2R1M1o4ZU9IYXhZc1lMKy9mdlRwazBiS2xhc3lONjllMGxKU2NITHk0dlEwRkRUZnJhMnRyenp6anU4L2ZiYnpKa3poL1hyMTlPb1VTUE9uRG5EenAwNzZkdTNMM1hxMUNuMTJ2N3puLy93NnF1dnNucjFhdHpjM0VwZFBPTjZHUXdHM25yckxkNTg4MDFHang2Tm41OGZOV3JVSURVMWxjVEVSSnljbkJneFlrU1pqOWVzV1RNbVQ1N01xbFdyOFBMeUlqazVtVDE3OXVEaTRsTHFjZXJVcVVPalJvMElEdy9IWURDWUhwQjhzUll0V3JCeDQwYUdEUnRHdzRZTmFkS2tDUjA3ZHFScjE2NXMyclNKK1BoNCt2ZnZUNHNXTFhCemN5TXRMWTNZMkZqNjlPbGo2a0ViTzNZczFhcFZvMm5UcHRqYTJwS1FrTURCZ3djSkNnb3l6YzBURWJtUWdwZUl5QjFveElnUlZLbFNoYWlvS0g3NTVSY2FOR2pBSjU5OFFreE1qRm1JcVZhdEdoMDdkaVEyTnBhRWhBU2NuWjN4OWZWbHhJZ1J0RzdkK3JycnVIQTVlWHQ3ZTJyV3JFbFFVQkJQUHZtazJjcUpOalkyZlBUUlI4eWNPWk90VzdleWFkTW1HalJvd0tlZmZrcDBkSFM1QkMrQWdJQUFQdnZzTXhZdVhFaENRZ0o3OSs3RjNkMmQrdlhyOCthYmIxNzE4WEp6YzRtSmlTbXgvY0pyQ3cwTnBXblRwcXhZc1lLdFc3ZFNXRmlJcDZjbmZmdjI1Y2tubnl5eFVFUERoZzM1NG9zdldMaHdJZHUyYldQZHVuVlVxVktGbGkxYlh2WXpjWFYxNWNNUFAyVG8wS0VzWExpUXFsV3IwclZyMTZ1K3BpdHAxS2dSWDM3NUpZc1dMU0ltSm9hRWhBVHV1dXN1dW5UcHd0TlBQNDJIaDBlWmo5VzRjV09lZWVZWjVzeVp3NisvL29xam95UEJ3Y0gwNzkvL2tndU1kT3JVaWNURVJGcTJiSG5KY3cwZVBKajgvSHppNCtOSlQwL0h6ODhQT0I5c3g0OGZ6L2ZmZjg5dnYvM0c3Ny8vVHFWS2xhaFJvd2I5K3ZVenUxOVBQUEVFNGVIaHJGdTNEbHRiVzJyWHJrMW9hQ2lQUFBMSVZkd3RFYm1UR1BMeTg4bzJTRnh1YThQK0c4eloveTBPOVZUTFlUem9XLzcvR1l2Y3pGNkptY0N4Y3pWWmV1K3pOL3pjcjhiOXdzSGNUTlByd0dwMUdOUDQ2aGMyRUJFSUN3dGp3WUlGWmcvQnZ0VkVuMHpqdlYzbVExc25OdzNtYm1jM0sxVWtJdVZCYzd4RVJFVGt0bEJVVk1UcTFhdHhkWFVsTUREUTJ1V0lpSmhSOEJJUkVaSGJ3bzgvL3NpSkV5Zm8zcjE3bVI0d0xTSnlJMm1PbDRpSWlOelMzbjc3YmV6czdQampqei93OWZXbGUvZnUxaTVKUktRRUJTOFJFUkc1cGUzZnY1K0NnZ0xhdDIvUGtDRkRUQS9ERmhHNW1TaDRpWWlJeUMzdGh4OStzSFlKSWlKWHBEbGVJaUlpSWlJaUZxYmdKU0lpSWlJaVltRUtYaUlpSWlJaUloYW1PVjRpSXRabU1KaTlUTTA1VGRqQmVDc1ZJeUxXbHBhVFdXS2JBVU1wTFVYa1ZxTGdKU0ppYlVhajJjdERPWmw4YzNDbmxZb1JrWnVSRWVPVkc0bklUVTFERFVWRXJNeGcwRyt5UmVUeTFPTWxjdXRUOEJJUnNUS2pVYi9KRnBITFU0K1h5SzFQd1V0RVJFUkVSTVRDTk1kTFJNVEtwdnQxdEhZSklpSWlZbUhxOFJJUkVSRVJFYkV3QlM4UkVSRVJFUkVMVS9BU0VSRVJFUkd4TUFVdkVSRVJFUkVSQzFQd0VoRVJFUkVSc1RBRkx4RVJFUkVSRVF0VDhCSVJFUkVSRWJFd0JTOFJFUkVSRVJFTFUvQVNFUkVSRVJHeE1BVXZFUkVSRVJFUkMxUHdFaEVSRVJFUnNUQTdheGNnSW5LbmV6WHVGdzdtWmxxN0RKSExtdFk4Qkc5SFYydVhJU0p5eTFLUGw0aUlpSWlJaUlVcGVJbUlXSm5CWUxCMkNTSlhwSjlTRVpIcm8rQWxJbUpsUnFQUjJpV0lYSkYrU2tWRXJvL21lSW1JV050RlBWNTFIQ3ZUM3IydWxZb1JnZFRzMDBTY1NEWGJwaDR2RVpIcm8rQWxJbUp0Ri9WNGVUbTY4bHpkNWxZcVJnUWlUcVNXQ0Y3cThSSVJ1VDRhYWlnaUlpSWlJbUpoQ2w0aUlpSWlJaUlXcHVBbElpSWlJaUppWVFwZUlpTDhzM0NBVmhnVUVSRVJTMUR3RWhHNXdOOEZlZFl1UVVSRVJHNURDbDRpSXZ6VDQvVlhmbzVWNnhBUkVaSGJrNEtYaUFoZytOK3p0SFptSHJkeUpYS3pHRGh3SUNFaEladzllOWJhcFlpSXlHMUF6L0VTRWJuQUwra0g2Rldyb2JYTHVLVVlqVWJ5OC9PcFdMR2l0VXN4OC92dnYvUEREeit3Yjk4K0RBWUQ5OXh6RDMzNjlNSGYzOS9hcFFFMzczMFRFUkhMVUkrWGlNZ0Yvc3JQWWRlWkU5WXU0NVlSRVJGQm56NTkyTHg1czdWTE1iTnk1VXJlZSs4OURodzR3SDMzM1VmYnRtM1p2WHMzYjc3NUpoczNiclIyZVRmdGZSTVJFY3RSajVlSXlBVzhIVjJaY1dBN24vdDF0SFlwdDRTVWxCUXlNaktzWFlhWmdvSUNacytlVGVYS2xaa3hZd1llSGg0QUhEcDBpRmRmZlpVWk0yYlF2bjE3cTlaNE05NDNFUkd4TFBWNGlZaGM0TTI3QXppY2U0YXZVM2RadXhTNVJpZE9uQ0FySzR0MjdkcVpRaGRBblRwMXVQZmVlOG5JeU9ETW1UTldyRkJFUk81RTZ2RVNFYmxBblVxVmVicE9ZNzQ1bEVCbCt3bzg0ZG5BMmlXVlNVUkVCQjk4OEFGUFBmVVVRVUZCZlBubGx5UW1KdUxvNk1oamp6M0dNODg4UTJGaElkOTg4dzNyMXEzajVNbVQxSzVkbS83OSt4TVlHRmppZUVsSlNZU0ZoYkZyMXk0S0Nncnc5dmFtVjY5ZXBwNml5TWhJeG80ZGEyby9ZY0lFSmt5WWdMMjlQYXRXclFJZ016T1RuMy8rbWNqSVNJNGRPMFplWGg2K3ZyNDg4OHd6QkFRRVdPeGV1TG01NGVEZ1FIcDZlb24zamgwN1J1WEtsWEYyZHI2cVk2NWJ0NDZsUzVlU21wcUtrNU1UN2RxMVk4Q0FBVlN1WEJtQU1XUEdFQlVWeGNpUkl3a09EaTZ4Zi8vKy9VbFBUMmY0OE9GTW1EREJ0TDIwK3dhUWtaRkJXRmdZMGRIUlpHWm1VcjE2ZFVKQ1F1amR1emUydHJhbWRsbFpXU3hkdXBTTkd6ZnkxMTkvNGVEZ1FQMzY5WG5ycmJlb1dyWHFWVjJqaUloWWx1M29kMGVQdlhJenVkMnQvZk5yQ292Ty83bXA1MzNVZGJ2SHVnV0ozR0NyajBaeXBzaUZwMnI3MGFTeU8rZU1oU3c4dEp1TXM3bTBxZUpwV3ZYUUVsYjl0Wi9UNS9KTnI3MGNYWG5JdmU1VkhlUGd3WU5FUkVSdzExMTNFUllXaHFlbkozWHExQ0U1T1pudDI3ZGphMnZMaWhVckNBOFB4OS9mSHljbkovYnMyY1BHalJzSkNBZ3crNUllRlJYRjIyKy9UWHA2T3ZmZGR4OTMzMzAzU1VsSi9QTExMMVNwVW9WNzdybUhjK2ZPWVdOamc5Rm9KQ01qZzVZdFc5S21UUnNhTldwRW16WnRBSmd4WXdaTGx5N0Z5OHNMZjM5L3FsZXZUbXhzTEJzMmJLQlZxMWE0dTd1WHp3MjhpSjJkSFhaMmRxeGN1Wktpb2lMcTFhdEhUazRPYytmT1pkT21UUXdaTW9RR0RhNGNxSC82NlNkT256Nk5uWjBkczJmUHhzZkhoL3IxNjNQOCtISGk0K1Bac21VTEhUdDJ4TTdPRGdjSEI4TER3eWtzTENRb0tNanNPRWxKU1h6MzNYYzg4TUFEUFBqZ2cxZThiMGVPSENFME5KVDQrSGlhTkdtQ3Y3OC9HUmtaaEllSGMralFJUjU4OEVFQTh2THllTzIxMTlpMGFSTyt2cjYwYmR1V0tsV3FzR3ZYTGg1ODhFSGMzTnl1K1I0ZXpEbE54UEZVczIyUFZ2ZWxpcjBXQWhFUnVWYnE4UklSdVlnQmVLNU9NM3djNzJMeXZqK0lQZlVYRDdsNzBjSGRtNW9WcjY2bjVFYmJ2SGt6NzczM0hnODg4QUFBOGZIeGpCZ3hnbSsrK1FZWEZ4ZG16SmhCOWVyVmdmUEJhTm15WmF4YXRjb1VSRTZkT3NXRUNST29WS2tTVTZaTXdjdkxDempmZXpWbzBDQm16WnBGY0hBd1BqNCt2UGJhYTRTRmhaR1VsRVJJU0FnZE9uUXdxNlY1OCtiMDd0MmJHalZxbUxhMWF0V0tpUk1uOHROUFA5RzRjV09MM1lkZXZYcVJrNVBEd29VTFdiaHdvV243d0lFRGVmVFJSNi9xV0t0WHIyYkdqQm1tZTVHZG5jM0lrU05KVEV4azZkS2w5TzNibDRDQUFLcFVxVUpNVEF6WjJkazRPVG1aOXQrd1lRTUFuVHQzTHROOSsvampqOG5JeUdEVXFGRTg5TkJEQUJRV0Z2TGVlKyt4Y2VOR0hubmtFVnExYXNXV0xWdElUVTBsT0RpWWtTTkhtdmJQeTlORHdFVkVia1lLWGlJaWwzQi8xZG8wZFhWbmZYb0thLzdhenc5cGYrSmdZNHVMWFFWYzdDdmdaR05mTHVjNVp5d3FsK01BTkdyVXlCUzY0SHo0OGZiMkppVWxoVjY5ZXBsQ0YwQ25UcDFZdG13WnljbkpwbTFyMTY0bEp5ZUh3WU1IbTRJR1FPWEtsZW5VcVJPTEZpMWkrL2J0cGw2WHl5bHR5RjI3ZHUyQTh6MTBWM0xtekJreU16TkxiUGYwOU1URzV2SlRsTmV1WGN2MzMzK1BzN016elpvMW83Q3drSjA3ZDdKZ3dRSnExcXhwZG8rdVpPREFnV2Izd3NuSmlaZGZmcG5RMEZBMmJkcEUzNzU5c2JXMXBVT0hEaXhac29Tb3FDaENRa0lBS0NvcUlqdzhISGQzZDFxMmJIbkZjLzM1NTU4a0ppYlNybDA3VStnQ3NMVzFwVWVQSHZ6eHh4OUVSVVhScWxVcnpwMDdaenJIaGJROHZZakl6VW5CUzBUa01xcllPZEN6NWozMHJIa1BpVmtaSE1yTjVFaHVGc2Z5c3poOU52L0tCN2pCNnRldlgyS2JoNGNIS1NrcE5HclV5R3g3dFdyVkFNak56VFZ0MjcxN053REp5Y25NbXpmUHJQM2V2WHNCT0hyMGFKbnJTVTlQWi92MjdlemZ2NSswdERTT0hEa0NRSDcrbGUvZGtpVkxXTFJvVVludGl4Y3Z2dXd3dXFTa0pDWk5ta1Q5K3ZYNTZLT1BxRktsQ2dESGp4L243YmZmNXFPUFBtTDI3Tm5VcWxXclROZmc1K2RYWWx2RGhnMnhzYkVoTFMzTnRLMVRwMDRzV2JLRWpSczNtb0pYZkh3OEdSa1o5TzNiOTRwaEVmNjUvN201dVNYdWYzRUlMYjcvYmR1MnhjWEZoZkR3Y0RJek0zbnFxYWZ3OS9lMzZMQllFUkc1ZGdwZUlpSmwxTWk1S28yY3kzL0JnbGZqZmltM1l6azZPcGJZWm1kblYrcDc5dmJuZSt3dTdERXAvbksvWnMyYVM1N2o3Tm16WmFwbC92ejVmUHZ0dHhpTlJyeTh2S2hWcXhZQkFRRXNXN1lNbzlGNHhmMkRnb0x3OWZVdHNkM0Z4ZVd5K3kxZnZoeWowY2dycjd4aUNsMEE3dTd1REJreWhMZmZmcHVmZnZxSndZTUhsK2s2TGp4R01Sc2JHeHdjSENnb0tEQnQ4L2IycGtHREJtemJ0czAwM0xCNG1HSEhqbVY3UEVIeC9ZK05qU1UyTnJiVU5zWDMzOFhGaFNsVHB2REZGMThRRXhQRDl1M2I4Zkx5WXRDZ1FSWmR2RVJFUks2TmdwZUlpSmdVRDFPYlBuMDY5OXh6N1l2c3hNVEVzSERoUXZ6OC9CZzllclFwdkp3N2Q0NWx5NWFWNlJqZTN0NTRlM3RmOWJrUEh6NXMydjlpOWVyVkE4NC8wNnVzQ2dvS3pGWVNoUE9yQ2VibTVwWllPYkJ6NTg1TW5UcVZ5TWhJZ29LQzJMUnBFODJiTjZkbXpacGxPbGZ4L1gveHhSZnAxYXZYRmR2WHFWT0g4ZVBIazVLU3d2TGx5MW05ZWpXalI0L20wMDgvcFVXTEZtVzhRaEVSdVJIMEhDOFJFVEh4OGZFQllPZk9uV1ZxWHp5czdlSjVSc1c5Tlk4Ly9yaFpqOUdCQXdmS284ekxLajVmOGJER0N4V0hzdEo2c1M0bEtTbXB4TGJJeUVpQUVzTTNnNEtDc0xlM0p6dzhuSzFidDVLVmxVWG56cDFMN0grcCszYTE5NytZdDdjM3I3LytPcUdob1FDc1g3LytxdllYRVJITFUvQVNFUkdUaHg5K0dJQkZpeGFaTGJvQjU0ZTRSVVZGbVcxemRYVUYvZ2sweFlxSE1WNTRqTHk4UEw3NjZxdHlyL2xpeGM4YW16VnJsdG44dGN6TVRMNzg4a3V6Tm1VeFk4WU1UcDgrYlhxZGtaSEJnZ1VMQUhqc3NjZk0yam83T3hNWUdNajI3ZHRadDI0ZGpvNk9wUzdrY2FuNzV1L3ZqNXViRzlIUjBhWmhpc1dNUmlQaDRlR20xOG5KeVNVZUJGMDhuUFRpSGpvUkViRStEVFVVRVJFVEh4OGYrdlRwdzdmZmZzdmd3WU5wMWFvVm5wNmVuRHAxaXUzYnQxT3ZYajNUeW9Sd2Z1RUpnOEhBa2lWTE9INzhPTG01dVl3ZE81WUhIbmlBYjcvOWxnVUxGckJ2M3o1Y1hWM1p2bjE3aVI0aVN3Z09EaVl5TXBKTm16YngvUFBQMDd4NWN3b0xDNG1OamVYTW1UTjA2dFRwcXVaQU9Uczc4OElMTDVnV3J0aTZkU3ZaMmRsMDdkcVZWcTFhbFdqZnFWTW53c1BEMmJ4NU00OCsrbWlwcXd4ZTZyN1oyOXN6ZlBod3hvd1p3L2p4NC9ueHh4L3g4Zkdob0tDQStQaDRqaDQ5YWxydE1DNHVqamx6NXRDNmRXdXFWNi9PcVZPbmlJeU14TUhCZ1c3ZHVsMzdEUlFSRVl0UThCSVJFVE12dlBBQzN0N2VMRisrblBqNGVIYnUzSW1IaHdkQlFVRTgrZVNUWm0zcjFxM0w4T0hEV2Jod0lSczNialROb2ZMMTllV0REejdnNjYrL1p2djI3VGc2T2hJU0VrSy9mdjNNZW0wc3dXQXc4TzY3NzdKNjlXcFdyVnJGNzcvL2pzRmd3TWZIaHk1ZHVwaFdIQ3lyZDk5OWw3Q3dNTUxEdzhuSnlhRk9uVHAwN2RxVkxsMjZsTnErWmN1V1ZLdFdqUk1uVHRDcFU2ZFMyMXpxdmdFRUJBVHcyV2Vmc1hEaFFoSVNFdGk3ZHkvdTd1N1VyMStmTjk5ODA5U3VXYk5tK1BuNXNXdlhMclpzMllLYm14c1BQUEFBdlh2M05sditYa1JFYmc2R3ZQeThLeTh0SmJlOVlmOE41dXo1UjhMd1ZNdGhQT2piMWJvRmlkeGdRN2Q5UWxxQkowdnZmZmFHbi92VnVGODRtUHZQODZvQ3E5VmhUT01yUHlkTGJrNDVPVGs4OWRSVGVIaDRNR2ZPSEd1WGMwMGlUcVF5YnZjbXMyM1Rtb2ZnN2VocXBZcEVSRzU5bXVNbElpSlNqalpzMkVCZVhoNlBQUEtJdFVzUkVaR2JpSUtYaUloSU9jbk96bWJ4NHNXNHVMaGNjaWlpaUlqY21UVEhTMFJFNURxdFhyMmFiZHUya1ppWVNIcDZPaU5IanFSU3BVcldMa3RFUkc0aTZ2RVNFUkc1VHJtNXVVUkhSK1BnNE1ESWtTTUpEZzYyZGtraUluS1RVWStYaUlqSWRlcmV2VHZkdTNlM2Roa2lJbklUVTQrWGlJaUlpSWlJaFNsNGlZaUlpSWlJV0ppQ2w0aUlpSWlJaUlWcGpwZUlpTFVaREdZdlUzTk9FM1l3M2tyRmlFQnE5dWtTMnd5bHRCTVJrYkpUOEJJUnNUYWowZXpsb1p4TXZqbTQwMHJGaUpUT2VPVW1JaUp5R1JwcUtDSmlaUWFEK2hMazVxZWZVaEdSNjZQZ0pTSmlaVWFqK2hMazVxZWZVaEdSNjZQZ0pTSWlJaUlpWW1HYTR5VWlZbVhUL1RwYXV3UVJFUkd4TVBWNGlZaUlpSWlJV0ppQ2w0aUlpSWlJaUlVcGVJbUlpSWlJaUZpWWdwZUlpSWlJaUlpRktYaUppSWlJaUloWW1JS1hpSWlJaUlpSWhTbDRpWWlJaUlpSVdKaUNsNGlJaUlpSWlJVXBlSW1JaUlpSWlGaVlncGVJaUlpSWlJaUZLWGlKaUlpSWlJaFltSjIxQ3hBUnVkTzlHdmNMQjNNenJWMkd5RzFuU3JNTytEaFZzWFlaSWlLQWVyeEVSRVJFUkVRc1RzRkxSTVRLREFhRHRVc1F1UzBaME44dEVibDVLSGlKaUZpWjBXaTBkZ2tpdHlVaityc2xJamNQemZFU0ViRzJpM3E4NmpoV3ByMTdYU3NWSTNKck9wU1R5Y2JqQjgyMnFjZExSRzRtQ2w0aUl0WjJVWStYbDZNcno5VnRicVZpUkc1TmtSbUhTZ1F2OVhpSnlNMUVRdzFGUkVSRVJFUXNUTUZMUkVSRVJFVEV3aFM4UkVSRVJFUkVMRXpCUzBRRVRGUHd0Y0tnaUlpSVdJS0NsNGdJWVBPL2xRWC9Mc2l6Y2lVaUlpSnlPMUx3RWhIaG4yV24vOHJQc1hJbElpSWljanRTOEJJUkFXei8xK08xTS9PNGxTc1J1WFlEQnc0a0pDU0VzMmZQV3JzVUVSRzVpSUtYaUFqLzlIajlrbjdBeXBYY21ZeEdJM2w1dC9jd3o3aTRPUHIyN2N2V3JWc3YyKzdJa1NOTW1qU0pwNTkrbWtjZWVZU2VQWHN5YnR5NEcxVGxsZVhrcUZkWVJPUmFLSGlKaUZ6Z3Ivd2NkcDA1WWUweTdpZ1JFUkgwNmRPSHpaczNXN3NVaTlpM2J4Ly8rYzkvZU9PTk4waFBUNzlzMjIzYnR2SFNTeSt4ZHUxYWF0YXNTVWhJQ0kwYk55WXhNZkVHVlh0cGh3NGRZdENnUWN5Y09kUGFwWWlJM0pMc3JGMkFpTWpOeE52UmxSa0h0dk81WDBkcmwzTEhTRWxKSVNNanc5cGxXTVNRSVVQWXUzY3ZGU3BVd012TGk5VFUxRXUyUFhic0dHUEhqc1hCd1lHSkV5ZHl6ejMzbU40N2QrN2NqU2ozc2s2ZVBFbHljckpaWFNJaVVuYnE4UklSdWNDYmR3ZHdPUGNNWDZmdXNuWXBVZzZLaW9xc2V2NURodzdSc1dOSDVzeVpRNHNXTFM3YmR2YnMyZVRsNWZIT08rK1VDRGQyZHZvOXFZaklyVTcva291SVhLQk9wY284WGFjeDN4eEtvTEo5Qlo3d2JHRHRrcTVLWW1JaTMzLy9QYnQyN1NJckt3dFhWMWNDQWdJWU5teVlxVTFoWVNFclZxeGcvZnIxSER4NGtIUG56bEd6WmsyQ2dvTG8yYk1uRGc0T3ByWmZmdmtsUzVZczRZTVBQdURlZSs4MU85ZThlZk5ZdEdnUmI3MzFGaDA2ZEFEZzlPblQ5T3paazRZTkcvTHBwNTh5ZCs1Y0lpSWl5TXpNeE52Ym0wR0RCcGtDU0dSa0pHUEhqalVkYjhLRUNVeVlNQUY3ZTN0V3JWcGwycDZVbEVSWVdCaTdkdTJpb0tBQWIyOXZldlhxUmZ2MjdVMXRManp2cUZHam1EaHhJZ2tKQ1hUdDJwVWhRNFlBc0dQSERoWXZYc3krZmZ2SXpzN0d3OE9EYnQyNjBiMTc5M0w4Qk16OThNTVBWS3hZOFlydE1qTXoyYng1TTQwYU5hSmx5NWJsY3U1MTY5YXhkT2xTVWxOVGNYSnlvbDI3ZGd3WU1JREtsU3NETUdiTUdLS2lvaGc1Y2lUQndjRWw5dS9mdnovcDZlbk1tVE9INTU1N3pyUjl6Wm8xckZtekJvQ3BVNmZTcUZFakFESXlNZ2dMQ3lNNk9wck16RXlxVjY5T1NFZ0l2WHYzeHRiVzFyUi9WbFlXUzVjdVplUEdqZnoxMTE4NE9EaFF2MzU5M25yckxhcFdyVm91MXk0aWNqTlM4QklSdVVpdldvM0lMenJIM0lQeEhNNDl3eXYxV3BxZTgzVXorL25ubjVrMmJSb0dnNEdXTFZ0U3JWbzFqaDQ5U25oNHVDbDRGUlFVTUdyVUtHSmpZNmxhdFNyMzMzOC9jSDdoaC9uejV4TWRIYzNFaVJQTnd0ZTFLQ29xNHAxMzN1SGt5Wk8wYk5tU2xKUVU5dTdkeXp2dnZNTlhYMzFGN2RxMThmVDBwRnUzYnZ6NTU1OGtKU1hSc21WTGF0ZXViZGE3RXhVVnhmdnZ2NCtkblIyQmdZRTRPRGdRSFIzTnVISGpPSDM2Tk4yNmRUTTdyOUZvWk96WXNUZzdPL1BJSTQ5UXMyWk5BTmF1WGN2RWlSTnhkWFVsTURBUWc4SEFnUU1IaUl1THMyandLa3ZvZ3ZQM3Y3Q3drTFp0MjVLZm4wOUVSSVFwTU4xNzc3MTRlM3RmMVhrWEwxN01kOTk5UjRzV0xmRHk4aUkrUHA1VnExYVJrSkRBOU9uVHFWaXhJcDA2ZFNJcUtvcnc4UEFTd1NzcEtZbTB0RFRhdDIrUG01c2IzYnAxNDhTSkUwUkZSZUhsNVdVS3ozZmRkUmR3ZmtHUTRjT0hrNUdSUWV2V3JmSDA5R1RYcmwzTW56K2Y1T1JrUm84ZURVQmVYaDZob2FHa3BxYmk3KzlQNjlhdE9YbnlKTnUyYmVQVXFWTUtYaUp5VzFQd0VoRzVpQUY0cms0ejZqdTVNV252Rm1KUC9jVkQ3bDUwY1BlbVprVm5hNWRYcXFTa0pLWlBuNDZMaXd1ZmZQSUp2cjYrcHZmUzB0Sk1mdzRMQ3lNMk5wYkF3RUJHalJxRnZiMDljRDZRalJzM2pxaW9LTDc1NWhzR0RCaHczZlVFQndmenlTZWZZR2RuaDlGbzVPT1BQMmJEaGcyc1dMR0NsMTkrR1I4ZkgxNTc3VFhDd3NKSVNrb2lKQ1RFMUhNR2NPclVLU1pNbUVDbFNwV1lNbVVLWGw1ZXdQbmVvVUdEQmpGcjFpeUNnNE54ZHY3bk05bTdkeThoSVNHODhjWWJadlY4Ly8zM0FFeVpNb1ZhdFdxWm5lTm1rSnljRElDVGt4TkRoZ3d4bXdzMmQrNWNubi8rZWZyMDZWUG00NjFldlpvWk0yYVk3bGwyZGpZalI0NGtNVEdScFV1WDByZHZYd0lDQXFoU3BRb3hNVEZrWjJmajVPUmsybi9EaGcwQWRPN2NHUWNIQjE1NzdUWGk0dUtJaW9xaWNlUEd2UGJhYTJibisvampqOG5JeUdEVXFGRTg5TkJEd1BtZTFmZmVlNCtOR3pmeXlDT1AwS3BWSzdaczJVSnFhaXJCd2NHTUhEblN0UC90dnFLbGlBZ29lSW1JWEZJN3QxbzBhZFdGZGVrcHJQbHJQeitrL1ltRGpTMHVkaFZ3c2ErQWs0MTl1WnpublBINjV5RjkvLzMzRkJVVk1XalFJTFBRQlppQ1JtRmhJVC85OUJNT0RnNE1IVHJVRkxvQTdPM3RHVEprQ05IUjBheGV2ZnE2ZzVlZG5SMnZ2UEtLcWZmS1lERFFvMGNQTm16WXdMNTkrOHAwakxWcjE1S1RrOFBnd1lOTkFRS2djdVhLZE9yVWlVV0xGckY5KzNZZWZQQkIwM3RHbzVGbm4zMjJ4TEdLRjZlNGVNNVhsU3BWcmxqSGlSTW55TS9QTjl0bWIyK1BoNGRIbWE2akxFNmZQZzNBdDk5K1MrdldyUmszYmh3dUxpNXMzYnFWS1ZPbU1IZnVYQm8zYm95Zm4xK1pqamR3NEVDemUrYms1TVRMTDc5TWFHZ29telp0b20vZnZ0amEydEtoUXdlV0xGbENWRlFVSVNFaHdQbDdGQjRlanJ1N2U1bUdQZjc1NTU4a0ppYlNybDA3VStnQ3NMVzFwVWVQSHZ6eHh4OUVSVVhScWxXclMzNE9aZTBaRkJHNWxTbDRpWWhjaHF1ZEF6MXIza1BQbXZlUW1KWEJvZHhNanVabWNUUS9pOU5uODY5OGdCc2tMaTRPZzhGQVVGRFFKZHVrcEtTUWs1TkQ4K2JOY1hOeksvRis5ZXJWOGZUMEpDMHRqZVBIaitQdTduN045ZFNzV2RNMGw2aVlwNmNuY0g2T1QxbnMzcjBiT044Yk5HL2VQTFAzOXU3ZEM4RFJvMGZOdGxlclZvM3ExYXVYT0ZhSERoMElDd3NqTkRTVUhqMTYwS1ZMbHpLRkxvQng0OGFSa0pCZ3RxMTI3ZG9sYXJvZXhRODhybEdqQnYvKzk3OHgvRzlvYTFCUUVGbFpXVXlkT3BVVksxYVVPWGlWMXE1aHc0YlkyTmlZOVlCMjZ0U0pKVXVXc0hIalJsUHdpbytQSnlNamc3NTkrMkpqYytVMXVJby9wOXpjM0JMM0pETXpFL2puYzJyYnRpMHVMaTZFaDRlVG1abkpVMDg5aGIrL3YrbDZSVVJ1WndwZUlpSmwxTWk1S28yY3kzOE95cXR4djF6WC9rVkZSYWI1TVJVcVZMaGt1K0l2d2RXcVZidGttNnBWcTVLV2xuYmREOGwxZEhRc3NhMTQzcGpSYUN6VE1ZcnJMVjdJb1RURmdhVlk4WnlqaS9YdDJ4ZEhSMGNXTFZyRS9QbnorZWFiYitqY3VUTURCdzQwRzJKWG11ZWZmOTdVSTFXc3RPdTdIcFVxVlFMZy92dnZMeEZDMnJScEE4REJnd2ZMZkx6U1FxV05qUTBPRGc0VUZCU1l0bmw3ZTlPZ1FRTzJiZHRtR201WVBNeXdZOGV5UFZLaCtIT0tqWTBsTmphMjFEYkZuNU9MaXd0VHBremhpeSsrSUNZbWh1M2J0K1BsNWNXZ1FZTUlDQWdvOC9XSmlOeUtGTHhFUkc1eE5qWTIyTnZiYytyVUtZcUtpaTdaUzFIODVmNXl6OHc2ZWZJa2NQNExNbUFLQVJjUHRZUHpQUnlXVkR6OGJQcjA2V1YrZHRTbHJ0M0d4b1llUFhyUXRXdFhmdnZ0TnhZdlhzeUtGU3M0ZE9nUUV5ZE92T3d4eTlyTGREMktld01MQ3d0THZGZjh1VjJOZ29JQ3M1VUU0WHhQWTI1dWJva0ZMRHAzN3N6VXFWT0pqSXdrS0NpSVRaczIwYng1YzlQQ0pGZFMvRG05Y3k2MnlRQUFJQUJKUkVGVStPS0w5T3JWNjRydDY5U3B3L2p4NDBsSlNXSDU4dVdzWHIyYTBhTkg4K21ubjE1eHlYMFJrVnVabnVNbEluSWJxRisvUG9XRmhXemJ0dTJTYmVyVnE0ZTl2VDFKU1VtbExpcVJucDdPMGFOSHFWR2pobWtvWW5FQXUzaElIL3d6M085NkZZZTdpK2Y5K1BqNEFMQno1ODV5T1E5QWhRb1Y2TlNwRXpObnpxUkdqUnJFeGNXUm5wNWVic2UvVnMyYU5RUE9EL083V1BHY3VBdm5iRjFKVWxKU2lXMlJrWkVBcHVYZml3VUZCV0Z2YjA5NGVEaGJ0MjRsS3l1THpwMDdsOWkvdkQ4bmIyOXZYbi85ZFVKRFF3Rll2Mzc5VmUwdkluS3JVZkFTRWJrTmRPblNCVGpmTzNSeGtDaitFdTdnNEVEbnpwM0p6YzFseXBRcFprUE84dkx5bURadEdvV0ZoZlRvMGNPMHZVR0Q4ODh4VzdWcWxkbmNyTjkrKzQxZHU4cm5JZE91cnE0QUhENTgyR3o3d3c4L0RNQ2lSWXRNcS80Vk8zdjJMRkZSVVdVK3g4V0J4czdPempUMDhlS2VJV3VvWDc4K0RSbzBJQ1ltaHVqb2FOUDJyS3dzNXN5WkEyQ2FnMVVXTTJiTU1Cc2VtWkdSd1lJRkN3QjQ3TEhIek5vNk96c1RHQmpJOXUzYldiZHVIWTZPamp6d3dBTWxqbm1wejhuZjN4ODNOemVpbzZOTnd4U0xHWTFHd3NQRFRhK1RrNU01YythTVdadmlZWnMzdytjZ0ltSkpHbW9vSW5JYjZOaXhJOXUzYjJmRGhnMjg4TUlMdEdyVkNoY1hGdzRlUE1paFE0ZFl2bnc1Y0g0NDJKNDllOWk4ZVRQUFBmY2MvdjcrNU9mbms1Q1FRRVpHQnUzYnQrZGYvL3FYNmJqKy92NzQrUGh3NE1BQlhuenhSZno4L0RoNThpUzdkKyttWGJ0MlZ4VitMc1hQencrRHdjQ1NKVXM0ZnZ3NHVibTVqQjA3Rmg4ZkgvcjA2Y08zMzM3TDRNR0RhZFdxRlo2ZW5wdzZkWXJ0MjdkVHIxNDkyclZyVjZaempCMDdsbXJWcXRHMGFWTnNiVzFKU0VqZzRNR0RCQVVGM1RUUGpobytmRGpEaHcvbnZmZmVvMjNidGpnN083Tmp4dzR5TWpKNDlORkhyMm9PbExPek15Kzg4SUpwNFlxdFc3ZVNuWjFOMTY1ZGFkV3FWWW4yblRwMUlqdzhuTTJiTi9Qb280K1d1c3BnclZxMWNIZDNaL2Z1M2J6enpqdFVybHlaSjU5OEVsOWZYNFlQSDg2WU1XTVlQMzQ4UC83NEl6NCtQaFFVRkJBZkg4L1JvMGROcXgzR3hjVXhaODRjV3JkdVRmWHExVGwxNmhTUmtaRTRPRGlVZUNhYmlNanRSc0ZMUk9RMllEQVllUHZ0dC9IejgyUFZxbFZzMjdZTkd4c2JhdGFzU2I5Ky9VenRLbFdxeEtSSmsxaTZkQ20vL2ZZYjRlSGgyTnJhVXE5ZVBmcjE2MGZuenAzTkZuZXdzYkhobzQ4K1l1Yk1tV3pkdXBWTm16YlJvRUVEUHYzMFU2S2pvOHNsZU5XdFc1Zmh3NGV6Y09GQ05tN2NTTDE2OVV6dnZmRENDM2g3ZTdOOCtYTGk0K1BadVhNbkhoNGVCQVVGOGVTVFQ1YjVIRTg4OFFUaDRlR3NXN2NPVzF0YmF0ZXVUV2hvS0k4ODhzaDExMTllZkgxOW1UWnRHdlBteldQSGpoM2s1K2ZqNWVYRk04ODhZK3JSTEt0MzMzMlhzTEF3d3NQRHljbkpvVTZkT25UdDJ2V1N4eWwrNFBhSkV5Zm8xS2xUcVczczdPeDQ5OTEzbVRadEdqdDI3T0N1dSs2aWI5KytBQVFFQlBEWlo1K3hjT0ZDRWhJUzJMdDNMKzd1N3RTdlg1ODMzM3pUZEl4bXpacmg1K2ZIcmwyNzJMSmxDMjV1Ymp6d3dBUDA3dDM3cW9aU2lvamNpZ3g1K1hsbFcxNUtibXZEL2h2TTJmT1BWK0dwbHNONDBMZXJkUXNTdWNIZWpKM00vbngzbHQ1YjhobFFsdlpxM0M4Y3pNMDB2UTZzVm9jeGpSKzh6QjRpNVNzbko0ZW5ubm9LRHc4UDA5REdXMDFreGlIK2t4Qmh0bTFLc3c3NE9KWHRzUUVpSXBhbU9WNGlJaUozdUEwYk5wQ1hsM2RUOVFDS2lOeHVGTHhFUkVUdVlObloyU3hldkJnWEY1ZXJIdElvSWlKbHB6bGVJaUlpZDZEVnExZXpiZHMyRWhNVFNVOVBaK1RJa2RmMHpEQVJFU2tiOVhpSmlJamNnWEp6YzRtT2pzYkJ3WUdSSTBjU0hCeHM3WkpFUkc1cjZ2RVNFUkc1QTNYdjNwM3UzYnRidXd3UmtUdUdlcnhFUkVSRVJFUXNUTUZMUkVSRVJFVEV3aFM4UkVSRVJFUkVMRXh6dkVSRXJNMWdNSHVabW5PYXNJUHhWaXBHNU5aMEtDZXp4RFlEaGxKYWlvaFloNEtYaUlpMUdZMW1Mdy9sWlBMTndaMVdLa2JrOW1IRWVPVkdJaUkzaUlZYWlvaFltY0dnMzhxTFdJSjZ2RVRrWnFMZ0pTSmlaVWFqZmlzdllnbnE4UktSbTRtQ2w0aUlpSWlJaUlWcGpwZUlpSlZOOSt0bzdSSkVSRVRFd3RUakpTSWlJaUlpWW1FS1hpSWlJaUlpSWhhbTRDVWlJaUlpSW1KaENsNGlJaUlpSWlJV3B1QWxJaUlpSWlKaVlRcGVJaUlpSWlJaUZxYmdKU0lpSWlJaVltRUtYaUlpSWlJaUloYW00Q1VpSWlJaUltSmhDbDRpSWlJaUlpSVdwdUFsSWlJaUlpSmlZWGJXTGtCRTVFNjNmTThBVHVXbFdMc01FYmxJbmNydGVMamVCOVl1UTBSdUUrcnhFaEVSRVJFUnNUQUZMeEVSS3pQb24yS1JtNUxCMmdXSXlHMUYvOXVMaUZpWmtTSnJseUFpcFRCYXV3QVJ1YTFvanBlSWlKVVpMdnE5ZXBXS2RmRjFDN1pTTlNKM3J0M0hmeVMzNEtUcHRYcThSS1E4S1hpSmlGaVo4YUxmcTk5Vnladld0UVpZcVJxUk8xZktxVTFtd1VzOVhpSlNualRVVUVSRVJFUkV4TUlVdkVSRVJFUkVSQ3hNd1V0RVJFUkVSTVRDRkx4RVJBQ0Q0ZncvaDBhalpuV0lpSWhJK1ZQd0VoRUJiQXpuMXhyS1BaZGg1VXBFUkVUa2RxVGdKU0xDUDhFcjYreGZWcTVFUkVSRWJrY0tYaUlpZ0ozQkFZQmoyWEZXcmtRdTVmbm5ueWNrSklUQ3drSnJsMUx1dnZqaUMwSkNRb2lNakxSMktWZGw0TUNCaElTRWNQYnMyVEsxLysyMzN3Z0pDV0hldkhrV3JreEU1T2FqNTNpSmlGQTh4OHRBVXNaS21uczhiZTF5cmx0Y1hCeWZmUElKcjcvK09tM2F0TGxrdXlOSGp2RHR0OSt5YmRzMi92NzdiNXljbkdqUm9nV2pSNCsyZUkzUFAvODhodzhmNXIvLy9TL096czVtNzMzKytlY3NYNzRjUHo4L3hvOGZqNzI5dmNYcnVaVGZmdnVOano3NmlDZWVlSUloUTRaWXJZN3JWWHkvcitSV3YwNFJrWnVWZ3BlSXlBV3l6aDdqcit4NHFqczF0M1lwMTJUZnZuMHNYTGlRelpzM1g3SHR0bTNiR0R0MkxQbjUrVFJ2M3B6V3JWdHo2dFFwRWhNVGIwQ2xsN1ptelJxV0wxOU9uVHAxR0RObWpGVkQxKzJrU1pNbXVMdTdtMTZucHFhU2taRkJ2WHIxcUZLbGltbDduVHAxckZHZWlNaHRUOEZMUk9SL0RCaTRxNklQdngrZXd1UDN6TEYyT1ZkdHlKQWg3TjI3bHdvVkt1RGw1VVZxYXVvbDJ4NDdkb3l4WThmaTRPREF4SWtUdWVlZWUwenZuVHQzN2thVVc2cGR1M1l4WmNvVVhGMWQrZkRERDNGeGNiRmFMYmViTjk1NHcrejFwRW1UV0xObURmMzY5U013TU5CS1ZZbUkzRGsweDB0RTVBTHQ2NDdtZEY0cTI0N090bllwViszUW9VTjA3TmlST1hQbTBLSkZpOHUyblQxN05ubDVlYnp6emp0bW9RdkF6czQ2djVOTFQwL25QLy81RHdhRGdmZmZmeDlQVDArcjFDRWlJbUlKNnZFU0VibEFsWXAxYVZHakg3SEg1bEhScmpKTjNIdFp1NlF5KytHSEg2aFlzZUlWMjJWbVpySjU4MllhTldwRXk1WXRyL284UnFPUm9VT0g4dWVmZnpKcTFDZ2VldWdoMDN2Nzl1MWo4T0RCK1ByNjhzVVhYMkJqVTdiZjcrWGw1ZkhlZSs5eDZ0UXBSbzhlVGVQR2pjdGNUMkZoSVN0V3JHRDkrdlVjUEhpUWMrZk9VYk5tVFlLQ2d1alpzeWNPRGc0bDlvbU5qV1hod29Va0pTVUIwS3haTXdZUEhzd0hIM3pBZ1FNSFNwMTNkckdCQXdkeThPQkJWcTVjeWVyVnEvbnh4eDg1ZHV3WVZhdFdwVWVQSGp6KytPTWw5amwyN0JqejVzMWoyN1p0NU9UazRPM3R6YlBQUG52WjgyellzSUZseTVhUm5KeU12YjA5VFpzMnBYLy8vdFN2WHgrQUxWdTJNSHIwYU9yV3JjdFhYMzFsZHMvSGpCbERWRlFVWThhTTRmNzc3Ny9pdlFRb0tDZ2dQRHljdFd2WGN2andZVTZmUGszMTZ0WHAwcVVMUFh2MnhHQXdsTHJmdW5YcldMcDBLYW1wcVRnNU9kR3VYVHNHREJoQTVjcVZ5M1RlcEtRa3dzTEMyTFZyRndVRkJYaDdlOU9yVnkvYXQyOXYxaTR0TFkxRml4YXhZOGNPL3Y3N2J5cFhya3pMbGkxNTg4MDN5M1FlRVJGclVmQVNFYm1JWC9XK25DdktZK3VSTHptVmQ0aDJ0WWVaSHJCOE15dEw2SUx6QzI4VUZoYlN0bTFiOHZQemlZaUlNSDFadnZmZWUvSDI5cjdzL2dhRGdkZGZmNTBoUTRZd2I5NDhIbmpnQVd4dGJRR1lPWE1tTmpZMkRCOCt2TXloQzJEaXhJbnMzNytmQVFNR2xQaWlmVGtGQlFXTUdqV0syTmhZcWxhdGFnb1hjWEZ4eko4L24ram9hQ1pPbkdnV3Z0YXRXOGVubjM2S2pZME5yVnUzcG5MbHlpUWtKREJpeEFqVGRWeU51WFBuc243OWVscTBhRUdOR2pYWXVuVXJuMy8rT1U1T1RvU0VoSmphSFR4NGtHSERobkhtekJrYU5XcGtHZzQ2WnN3WWZIMTlTejMyckZteitQNzc3NmxhdFNvZE9uUWdKeWVIeU1oSWR1ell3ZVRKazJuUW9BRUJBUUhjZi8vOWJONjhtWFhyMXRHcFV5ZlRQWWlLaXFKZHUzWmxEbDBBbXpkdjVwTlBQc0hYMTVkMjdkcFJXRmhJWkdRa1gzMzFGWVdGaGZUdTNidkVQb3NYTCthNzc3NmpSWXNXZUhsNUVSOGZ6NnBWcTBoSVNHRDY5T2xYL05tTWlvcmkvZmZmeDg3T2pzREFRQndjSElpT2ptYmN1SEdjUG4yYWJ0MjZBWkNjbk16UW9VTXBMQ3lrWGJ0MjNIWFhYYVNscGZISEgzK1UrZnBFUkt4RndVdEVwQVFEclR3SFVyWFMzV3hLSGMrUk16SDQzTldCdTZ0MnBuS0ZXdFl1N3JvbEp5Y0Q0T1RreEpBaFE4em1nczJkTzVmbm4zK2VQbjM2WFBZWXZyNitkT3ZXamVYTGw3TnExU3E2ZHUxS1pHUWtjWEZ4OU96Wmt3WU5HcFM1bm0rLy9aYU5HemZ5eUNPUGxQcWwvbkxDd3NLSWpZMGxNRENRVWFOR21SYmlLQ2dvWU55NGNVUkZSZkhOTjk4d1lNQUFBUDcrKzIrbVRwMUtoUW9WbURScGttbVk1Ymx6NTVnNGNTSy8vdnJyVlowZnppOVNNbnYyYk5NQ0ZTdFhydVN6eno1ajJiSmxac0hyazA4KzRjeVpNd3dlUEpqdTNidWJ0di84ODg5TW5UcTF4SEZqWW1MNC92dnZhZFNvRWVQSGo4Zkp5UWs0UHc5dTJMQmhmUDc1NTB5Wk1nVTRQNzh2SmlhR3NMQXdnb09Ec2JPelkrYk1tVGc2T3ZMYWE2OWQxZlc0dTdzemFkSWttamYvWjRHWlhyMTY4Y0lMTC9Eamp6K1craG10WHIyYUdUTm00T1hsQlVCMmRqWWpSNDRrTVRHUnBVdVgwcmR2MzB1ZTc5U3BVMHlZTUlGS2xTb3haY29VMHpFeU16TVpOR2dRczJiTklqZzRHR2RuWjM3KytXZnk4dklZTm13WWp6NzZxTmt4UkVSdWRncGVJaUtYNEYybFBUV2NtN1AzNUJyMm5GakJ6dlJGMk5rNDRHRHJTZ1U3RnlyWU9KWExlWXFNTjNZeGk5T25Ud1BuQTAvcjFxMFpOMjRjTGk0dWJOMjZsU2xUcGpCMzdsd2FOMjZNbjUvZlpZL1R2MzkvSWlJaVdMQmdBY0hCd2N5YU5Zc2FOV3JRcjErL3E2cG4xYXBWQU54Nzc3MVh0VjloWVNFLy9mUVREZzRPREIwNjFHejFRM3Q3ZTRZTUdVSjBkRFNyVjY4MkJhLzE2OWVUbDVkSDkrN2R6ZWEyMmRuWk1YVG9VQ0lpSWlnb0tMaXFPZ1lNR0dDMkttRG56cDJaTldzV0J3NGNvS2lvQ0JzYkc1S1Nra2hLU3NMWDE1Y25ubmpDYlArdVhidnk2Nisva3BDUVlMWjkyYkpsQUlTR2hwcENGMERUcGsxcDBxUUpDUWtKbkQ1OUdsZFhWOXpkM1hudXVlZjQ2cXV2K09tbm4zQjJkbWJmdm4wTUhUcVVhdFdxWGRYMU5HM2F0TVMyV3JWcVViZHVYWktUazhuSnljSFIwZEhzL1lFREI1b0NFNXdQOVMrLy9ES2hvYUZzMnJUcHNzRnI3ZHExNU9Ua01IandZTE5qVks1Y21VNmRPckZvMFNLMmI5L09ndzgrYUZyNHBhaW95T3dZRjk1L0VaR2JsWUtYaU1obFZMUzdpMlllZldqbTBZZmpPUW44blhlUXpQdzB6cHc5U2w3QjM5WXU3NW9VUCt5MlJvMGEvUHZmL3piTjJRa0tDaUlySzR1cFU2ZXlZc1dLS3dZdkp5Y25CZzhlekljZmZzaUlFU05JUzB0ai9QanhaUjd5V0d6RWlCRjg4TUVIZlB6eHgweVpNb1Y2OWVxVmFiK1VsQlJ5Y25KbzNydzVibTV1SmQ2dlhyMDZucDZlcEtXbGNmejRjZHpkM1UxTDVkOTMzMzBsMmpzNk91THA2WG5aMVNCTDA3QmhRN1BYdHJhMmVIaDRrSnljVEc1dUxrNU9UdXpldmR0MDN0TG1TTjE5OTkwbGd0ZnUzYnV4czdNaklpS0NpSWdJcy9mT25Ea0R3TkdqUjNGMWRRV2dlL2Z1ckZ1M2p1KysrdzViVzF1YU5HbkNZNDg5ZGxYWFVpdzdPNXZZMkZnU0V4TTVjdVFJYVdscEhEcDBDSUQ4L1B3U3dhdTBuNVdHRFJ0aVkyTkRXbHJhWmM5VmZHK1NrNU5MUEZoNTc5NjlwdXNFQ0E0T1p2WHExVXliTm8yOWUvZlN2WHQzNnRhdGUwM1hLQ0p5b3lsNGlZaVVrYnRqRTl3ZG01VDdjWmZ2R1ZEdXg3eWNTcFVxQVhELy9mZVhDQUhGRDFzK2VQQmdtWTcxMEVNUHNXREJBdmJ2MzAvanhvMXAzYnIxVmRmVG9rVUxYbnJwSldiTW1NSG8wYU9aUG4wNmQ5MTExeFgzeTh6TUJMaHNqMDdWcWxWSlMwc2pKeWNIT0QvVUVEQjdudFdGcm1WRng0dERDR0NhVTJZMEdvRi9oc0tWOWJ4RlJVVmtaMmNEc0dqUm9rdWV1emhFdy9uQTE3ZHZYOGFOR3dkZ0ZxcXZSbVJrSkJNblRpUXJLd3NQRHcrOHZMeG8yclFwMmRuWnBLZW5tNjdwUXFYMU9OblkyT0RnNEhERkhzVGl6M0hObWpXWGJGTjhuUzFhdE9Damp6NWk1c3lackZxMWlsV3JWdEdxVlN0ZWVlVVZQWDlNUkc1NkNsNGlJbmVZNG1YYUN3c0xTN3hYSE1yS0tpWW1odFRVVkZ4ZFhVbE1UR1QzN3QxWHRTSmhzZTdkdTdOLy8zNSsrZVVYM24zM1hTWk5tbFRxYW9TbDFacVJrWEhKTmlkUG5nUXdQUStzT09BVTl4aGRySGdZWm5rckhnWlpIREl1ZHZFY0pSc2JHK3p0N2JHMXRlV25uMzRxVTRBcUtpcGkrZkxsT0RrNWtadWJ5NUlsUzJqVnF0VlYxWG42OUdrbVRKaEF4WW9WK2ZMTEwvSHg4VEc5RnhvYVNucDZlcW43RlJRVWxGaVlKQ3NyaTl6Y1hLcFdyWHJaY3hiM2tFNmZQcjNFb3cxSzA2Wk5HMXEzYnMyMmJkdFlzbVFKMjdadEl6UTBsUG56NTVkNUJVVVJFV3U0K1pmcEVoR1JjdFdzV1RNQTR1UGpTN3kzYjk4K0FMTzVOcGVTazVQRC8vM2YvMUd0V2pVbVQ1Nk1uWjBka3lkUHZ1bzVVc1ZlZi8xMUdqWnN5SjQ5ZS9qa2swOUs3Vm01VUwxNjliQzN0eWNwS2FuVXhSWFMwOU01ZXZRb05XclVNQTFGTE80VmlZdUxLOUUrTFMzdHNpSHVlbHp1dk9mT25XUFhybDBsdHZ2NCtKQ1hsMmY2VEs1aytmTGw3TnExaS83OSs5T2xTeGRpWW1LdWVyR1FQWHYya0p1YlMvdjI3YzFDMTdsejUweEREVXRUdkN6L2hTSWpJd0ZvMUtqUlpjOVpmSjZkTzNlV3VVNkR3VURyMXEzNStPT1BDUTRPNXN5Wk0yelpzcVhNKzR1SVdJT0NsNGpJSGFaKy9mbzBhTkNBbUpnWW9xT2pUZHV6c3JLWU0yY09nTmxxZkpmeTVaZGZrcDZlenFCQmcvRHk4cUpYcjE0Y1BIaVE3Nzc3N3BycXNyZTNaK3pZc2JpNXVSRVJFY0g4K2ZNdjI5N0J3WUhPblR1VG01dkxsQ2xUekFKZlhsNGUwNlpObzdDd2tCNDllcGkyRno5emJQSGl4Unc1Y3NTMFBUczdtOG1USjE5VDNXWFJ1blZySEIwZFM0U2hvcUlpWnMrZXpiRmp4MHJzMDZGREJ3Q21UWnRXb29jdUl5UERMRGdmT1hLRXVYUG5VcmR1WGJwMjdVcS9mdjF3Y25KaXhvd1psK3hsSzAxeHoxeEtTb3JaOXZuejUxK3lseEJneG93WlpyMkZHUmtaTEZpd0FPQ0s4OHdlZnZoaDRQeVF5dUlWTjR1ZFBYdVdxS2dvMCt2ZHUzZVg2S2t0SHVwNUxZOENFQkc1a1RUVVVFVGtEalI4K0hDR0R4L09lKys5Ujl1MmJYRjJkbWJIamgxa1pHVHc2S09QRWhBUWNObjlZMk5qV2JWcUZVMmJOaVVvS0FpQTNyMTdzMmJOR2hZdFdrVDc5dTNMMUd0MnNhcFZxekoyN0ZoR2pCakJva1dMcUYyNzltVkQ0SXN2dnNpZVBYdll2SGt6enozM0hQNysvdVRuNTVPUWtFQkdSZ2J0MjdmblgvLzZsNmw5OCtiTkNRa0pZZDI2ZGJ6MDBrc0VCQVJnTUJpSWk0dkR5OHNMYjI5dlVsSlNybWx1MU9VNE9qb3llUEJnSmsyYXhNY2ZmOHlLRlN2dzlQUmt6NTQ5WkdabTByNTllelp1M0dpMlQ5ZXVYZG0wYVJQeDhmSDA3OStmRmkxYTRPYm1SbHBhR3JHeHNmVHAwNGZtelp0ak5CcVpOR2tTK2ZuNXZQTEtLOWphMnVMcTZzcHp6ejNIakJrem1ERmpCbSs5OVZhWjZtelVxQkVlSGg3czJMR0RvVU9IVXI5K2ZmYnMyVU4yZGpiMTY5ZS9aTyticzdNekw3endBdjcrL2hnTUJyWnUzVXAyZGpaZHUzYTk0bkJISHg4Zit2VHB3N2ZmZnN2Z3dZTnAxYW9WbnA2ZW5EcDFpdTNidDFPdlhqM2F0V3NIbkg5SWVHSmlJcTFhdGNMRnhZWERodyt6WmNzV2F0V3FWZXFDS1NJaU54UDFlSW1JM0lGOGZYMlpObTBhZ1lHQkpDUWtFQkVSUVpVcVZRZ05EZVgxMTErLzdMNjV1YmxNbWpRSmc4SEFLNis4WXRwZXNXSkZCZ3dZd0xsejU1ZzhlZklWaHdwZVNxTkdqUWdORFFWZzh1VEpseDJDVnFsU0pTWk5ta1QvL3YxeGNuSWlQRHljUC83NEF3OFBENFlQSDg2b1VhTktoS2czM25pREFRTUc0T2JtUm1Sa0pBa0pDWVNFaFBEaGh4K2FsaW12VUtIQ05kVitPWjA3ZDJiTW1ERTBhTkNBUFh2MkVCMGRUYjE2OVpnK2ZYcXBxekxhMnRveWZ2eDQrdlhyUjVVcVZmajk5OS9ac0dFRHAwK2ZwbCsvZnFhZXZKOSsrb240K0hnQ0F3UHg5L2MzN2QrdFd6ZHExNjdOK3ZYcmlZbUpLVk9ORlN0VzVPT1BQeVlnSUlERGh3K3pZY01HYXRTb3dhUkprMHBkUktUWXUrKytTMUJRRUR0MjdDQXlNcExxMWFzVEdocGE1bWVJdmZEQ0M0d2NPWklHRFJvUUh4L1BMNy84UWtwS0NrRkJRZno3My84MnRRc0tDc0xEdzRQSXlFaFdyRmpCMGFOSGVmcnBwNWs2ZGVwVnowOFVFYm5SREhuNWVkZjJQNlBjVm9iOU41aXovM3VVMEZNdGgvR2diMWZyRmlSeWc0M2Q5VFc3c3V4WWN1K2xuemRrS2N2M0RPQlUzajlEdStyZDFaNk85VCs4NFhYYzZZeEdJNDgvL2pnR2c0SGx5NWRidXh5eGdpVUovY25JK2FkWHIwN2xkanhjN3dNclZpUWl0eFAxZUltSWlIQis0WXVjbkp4cldwVlJSRVRrU2hTOFJFVGtqbkh1M0RsKy9mWFhFZ3MwSER0MmpNOCsrd3c0UDdkS1JFU2t2R2x4RFJFUnVXTVVGUlh4OGNjZk0zUG1USm8xYTRhTGl3dkhqeDlueDQ0ZEZCUVU4UGpqajJ1UkJoRVJzUWdGTHhFUnVXUFkyZG54OHNzdkV4RVJ3YzZkT3psejVnd3VMaTYwYU5HQ0xsMjZFQmdZYU8wU1JVVGtOcVhnSlNJaWR3d2JHeHQ2OU9oaDltd3ZFUkdSRzBGenZFUkVSRVJFUkN4TXdVdEVSRVJFUk1UQ0ZMeEVSRVJFUkVRc1RITzhSRVNzeklEQjdQWGZ1U25FcE0yeFVqVWlkNjZjZ3BObXJ3MlhhQ2NpY2kwVXZFUkVyTXlJMGV6MXFieURiRHN5ejByVmlFZ3g0NVdiaUlpVW1ZWWFpb2hZbVVIL0ZJdmNsTlRqSlNMbFNmL2JpNGhZbVpFaWE1Y2dJcVZRajVlSWxDY0ZMeEVSRVJFUkVRdlRIQzhSRVN0Ny9CNHRwSEc3K0hIUGk3aFU4Q1M0M3Z2V0xrVkVSRzR5NnZFU0VSRVJFUkd4TUFVdkVSRVJFUkVSQzFQd0VoRVJFUkVSc1RBRkx4RVJFUkVSRVF0VDhCSVJFUkVSRWJFd0JTOFJFUkVSRVJFTFUvQVNFUkVSRVJHeE1BVXZFUkVSRVJFUkMxUHdFaEVSRVJFUnNUQUZMeEVSRVJFUkVRdFQ4QklSRVJFUkViRXdCUzhSRVJFUkVSRUxVL0FTRVJFUkVSR3hNQVV2RVJFUkVSRVJDMVB3RWhFUkVSRVJzVEFGTHhFUkVSRVJFUXRUOEJJUkVSRVJFYkV3QlM4UkVSRVJFUkVMVS9BU0VSRVJFUkd4TUFVdkVSRVJFUkVSQzFQd0VoRVJFUkVSc1RBRkx4RVJFUkVSRVF0VDhCSVJFUkVSRWJFd0JTOFJFUkVSRVJFTFUvQVNFUkVSRVJHeE1BVXZFUkVSRVJFUkMxUHdFaEVSRVJFUnNUQUZMeEVSRVJFUkVRdFQ4QklSRVJFUkViRXdPMnNYSUNJaUl0Zm5iR0VXaTNiOXk5cGxpSWpjRUFaczZPZTN6dHBsWERYMWVJbUlpSWlJaUZpWWdwZUlpTWd0em1EUWYrY2ljdWN3VW1UdEVxNkovcVVXRVJHNXhSbU50K2FYRUJHUmEyRzRSU09NNW5pSmlJamM4Z3dsdHRTdTNJYnF6azJ0VUl1SVNQbEt5OXpHc2F4NDArdGJ0Y2RMd1V0RVJPU1daeXl4cFk1ckFNMXI5TFpDTFNJaTVhdklXR2dXdkc3VkhxOWJzMm9SRVJFUkVaRmJpSUtYaUlpSWlJaUloU2w0aVlpSWlJaUlXSmlDbDRpSWlJaUlpSVVwZUltSWlJaUlpRmlZZ3BlSWlJaUlpSWlGS1hpSmlJaUkzS1FpSWlJSUNRbGg5dXpaMWk3bGxuTHk1RWxDUWtKNC9mWFhyVjNLVFdIZ3dJR0VoSVJ3OXV4WmE1ZHlSOU56dkVSRVJLU0VvcUlpVnE1Y3ljeVpNL252Zi85TGhRb1ZTbTEzNE1BQnZ2NzZhM2J1M01uWnMyZXBWNjhldlh2M0pqQXcwS3lkMFdqa2wxOStZZVhLbFNRbkoxTllXRWpkdW5WNTlORkhlZXl4eHpBWVNqNEUra0liTm14Zy9QanhlSHA2RWhZV1ZtN1hlU2tuVDU3a3FhZWVNdHZtNE9CQWpSbzFlT2loaCtqUm93ZVZLbFd5ZUIyV1pEUWF5Yy9QcDJMRml1Vis3T1hMbC9QRkYxOHdlZkprbWpZdC9VSGUvL2QvLzhlcVZhdm8zTGt6STBhTUtOTnhpNHFLV0x0MkxiLysraXY3OSs4bkp5Y0hCd2NIUEQwOWVlS0pKK2pjdVhONVhvWkpUazRPam82T1YyeTNiTmt5WnN5WXdiaHg0d2dJQ09Denp6NWo1Y3FWWm0ycVZxMktyNjh2ZmZyMHVlUzl1WlZjZkcrV0xGbkNyRm16bURScDBtMXhmZVZKUFY0aUlpSmlZalFhaVlxSzRwVlhYbUhxMUttWC9RMTVZbUlpcjc3NktsdTNic1hQejQvNzdydVA1T1JreG80ZHk5cTFhODNhZnY3NTUweWNPSkZUcDA0UkdCaEk2OWF0T1h6NE1GT25UbVhTcEVtWHJhbWdvSUI1OCthVnkvVmRMVWRIUndJQ0FtamJ0aTExNjlibDhPSERmUDMxMXd3Yk5veUNnZ0tyMUZRZUlpSWk2Tk9uRDVzM2J5NzNZeDg2ZEloWnMyYlJ2WHYzUzM3eFRrMU5aYzJhTlZkMTNJS0NBdDU4ODAwbVQ1N016cDA3cVY2OU9rMmFOTUhWMVpXVWxCUmlZbUxLby93Uy92M3ZmL1BLSzYrVXFlM0tsU3Z4OFBDZ1RaczJadHNiTkdoQVFFQUEvdjcrR0F3Ry92ampENFlORzhadnYvMW1pWkp2bU5MdVRmZnUzV25jdURFVEprd2dOemZYU3BYZG5OVGpKU0lpSXNENUw4TnZ2ZlVXSjA2Y3dNUERBMWRYVjA2ZlBsMXEyNktpSWlaTW1FQmhZU0dUSjArbVNaTW1BQ1FsSlRGMDZGQm16cHpKQXc4OFlQcE5lRnBhR20rOTlSWWRPblF3SFNNOVBaMmhRNGV5ZHUxYXVuWHJSb01HRFVvOTE0OC8vc2l4WThldTJDdG1DVFZxMUdEY3VIR20xMy85OVJlaG9hSHMzNytmaUlnSUhuNzQ0UnRlVTNsSVNVa2hJeVBESXNmKzZxdXZjSEJ3b0gvLy9wZHNNMnZXcktzKzdySmx5NGlMaThQWDE1ZjMzMzhmRHc4UDAzdC8vZlVYKy9idHU2WjZyMlRIamgxNGVucGVzVjE4ZkR5cHFhbjA3OThmR3h2enZvMm5uMzdhMUF0Y1ZGVEVnZ1VMK09hYmI1Zy9mejVCUVVFV3FmdEdLTzNlMk5qWThPcXJyL0x5eXkrelpNa1NubjMyV1N0VmQvTlJqNWVJaUlnQWtKbVpTVUZCQWM4Kyt5eXpaOCttU3BVcWwyd2JFeE5EV2xvYUR6LzhzQ2wwd2ZuZjdBY0hCNU9WbFVWMGRMUnArOFdoQzhERHc0UEhIbnNNZ04yN2Q1ZDZudlQwZEw3KyttczZkZXFFZzRQRDlWeGV1YWhldlRvUFB2Z2dBQ2RPbkxCeU5UZWZ3NGNQRXgwZHpXT1BQWGJKSVl5UmtaRkVSMGZUclZ1M3F6cjJqaDA3QUhqbW1XZk1RaGYvejk2ZGg4ZDA5bjhjZjJlU0lDVDJKU2dpbGxwaVQyM1ZxbFQwUVlYVzBxcFNYUlcxVnJWYVA2b0xxcWpTbGxCTGE2MUgwU0Nvb3FXQ1dtS0pMY1RXUkNKRUlwdWd5UUJKQUFBZ0FFbEVRVlJJSXZQN0k4OU1qVWtpSWVsSWZGN1gxZXQ1Y3M2WmM3NHpHY3huN3Z2K0h0Si9MM2RPYi8yM3JWdTNEb1BCY05mcGpnYURnZTdkdXdNRjl6MVVvMFlObWpScGdwK2ZuOWFWM1ViQlMwUkVSSUQwMExSeTVVcjY5ZXQzMS9WTCsvYnRBNkIxNjlaVyswelRySTRlUFdyZWxsbUlLMWFzR0FDT2pvNFo3cDgxYXhZT0RnNjg4Y1liZDM4Qy94TVZGVVhYcmwzcDFLa1RseTlmdHRpM2V2VnF2TDI5K2ZiYmI3Tjl2anVaUmdHclZxMXEzdWJyNjR1M3Q3ZEYyRFJadUhBaDN0N2UvUGJiYjFiN0lpTWptVGx6Sm4zNzlxVmp4NDUwNzk2ZER6Lzg4SzZqVWJObXpjTGIyNXNSSTBaWWZMRGR0bTBiNzd6ekRwMDdkNlpidDI2TUhUdldZaVJvMTY1ZGVIdDdzM2p4WWdDKytPSUx2TDI5NmRTcGsvbVkrUGg0ZnZqaEIxNTc3VFU2ZCs3TTg4OC96K2pSbzdNMVF1YnY3dzlnRHRSM1NraElZTmFzV1hoNGVPRHQ3WDNYODkzT0ZPUmlZMk56OUxnN3hjYkc4djMzMy9QYWE2L1JxVk1uZkh4OEdENThPTnUyYmJNNGJzQ0FBZVlhdzhQRDhmYjJ4dHZibXhVclZsaWQ4L3IxNi96NTU1KzBidDJhTW1YSzNMV0dqTjVEQUlNR0RjTGIyenZES1hyRGh3L0gyOXViSzFldVdHdzNHbzFzM2JxVmQ5OTlsMjdkdXRHcFV5ZjY5KytQbjU5ZmxqV0Vob2J5M0hQUDhjd3p6eEFRRUdEZW5weWN6TktsUytuZnZ6OGRPM2FrVjY5ZWZQWFZWOFRFeEppUHljNXIwNlZMRjJKaVlpek8vYkJUOEJJUkVSRUFDaFVxWkRWRktqTVhMbHdBb0hyMTZsYjdUQjhtdzhMQzdub2VVemlyVnEyYTFiNXQyN2F4Wjg4ZVhuMzExU3hIMys1VXBrd1pYbjMxVlZKU1V2amhoeC9NMitQaTRsaXlaQW5seXBYajFWZGZ6ZmI1Ym5mZ3dBRjI3TmhoWHJOelAwNmNPTUdBQVFOWXQyNGR4WXNYeDl2Ym03cDE2eElVRkpSbHlGbTdkaTErZm41VXJWcVZUejc1eE56NFpONjhlVXlhTkltclY2L1N2bjE3SG52c01RNGVQTWp3NGNNSkRnNEdvR0xGaWhiVE9wczJiWXFQanc5ZHVuUUJJQ2twaVdIRGhyRmt5UkxLbGkxTDU4NmRhZHEwS2FkUG43YjQ0SjJad01CQUtsZXViRFVpWlRKMzdseWlvNk1aTW1SSWpsNHJnQ2VlZUFLQUJRc1dFQmdZbU9QSEEwUkVSREJ3NEVCKyt1a25IQjBkYWQrK1BaNmVucHc3ZDQ1Smt5WlpCUEoyN2RxWlIrV0tGU3VHajQ4UFBqNCsxS3BWeStxOG16WnRJalUxbGM2ZE85KzFoc1RFUk9iTW1RT2tqOTdkRDZQUnlPVEprNWs4ZVRJaElTRTBhOWFNcDU1NmlrS0ZDdkhYWDM5bCtyaTR1RGpHamgxTGZIdzhRNGNPTlgrQmtwS1N3Z2NmZk1DaVJZc29VcVFJblRwMXdzM05EWDkvZjRZUEgwNUNRZ0tRdmRlbWNlUEcyTm5abVVjcVJXdThSRVJFNUI2WWdrRkdnY2kwTFM0dUxzdHpCQVlHOHVlZmYxS3RXaldySmd5WEwxOW01c3laMUtsVEo5UFJrNno0K1Bpd2VmTm1mdnZ0TjNyMjdFbjE2dFZadkhneGNYRnhqQjQ5T2xzZDZpRDlnL3I0OGVPNWRlc1drWkdSbkQ5L25nNGRPakJnd0lCc2g5U01KQ1VsTVdIQ0JPTGo0eGs5ZXJURjZNLzE2OWN6UGZlK2ZmdVlQWHMyWmN1V1pmTGt5Ymk0dUFEcFV6OVhybHhKM2JwMW1UUnBrbmtrTVNnb2lCRWpSdkR0dDkveTlkZGY0Kzd1enBBaFEvanh4eDhKRGc3RzI5dmJZZ3JvM3IxN3VYanhJbDVlWG93Wk04YWkzcnRKVEV3a0pDUWswNmwydTNidHd0L2ZuNTQ5ZStMdTdtNE9nOW5WcmwwN2dvS0NXTGR1SGFOSGo2WlZxMWE4OHNvcjFLaFJJOXZubURoeElwR1JrYno1NXB2MDZ0WEx2RDBxS29yaHc0ZXpkdTFhV3JSb2dhZW5KeSsrK0NJQWZuNStGQzllUE5Pd2FEUWE4ZmYzeDlYVmxXYk5tbVY0elBMbHkvbjExMTlKU0VnZ0pDUUVaMmRueG84ZmY5L1RJMWV2WHMyMmJkdW9XN2N1bjMzMkdjV0xGemZ2eSt5TGo5VFVWQ1pNbUVCWVdCaDkrL2ExQ0lzLy92Z2pSNDhleGNmSGg4R0RCNXZmaDh1WEwyZkJnZ1g4OU5OUHZQYmFhOWw2YlZ4Y1hIQnpjN01ZK1g3WWFjUkxSRVJFY3N6MFFUeWpOdk9tYlZsMS9kdTFheGZqeG8yalNKRWl2UC8rK3hiNzB0TFNtRHg1TXFtcHFiei8vdnYzRkhBTUJnUERoZzBEMHFmNmhZV0Y0ZWZuUjl1MmJXblpzbVcyejVPWW1FaEFRQUI3OSs3bDNMbHpHSTFHQWdNRDJiQmhBMmxwYVRtdXkyVExsaTFFUlVXWnAyamRya1NKRXVaQWRidno1OC96MldlZlViUm9VU1pObWtTNWN1WE0rMWF2WGczQXNHSER6S0VMd01QRGcvcjE2M1A4K1BGTUc2WGNMalUxRmNEcXVSVXBVdVN1YmVldlhyMkswV2lrUW9VS1Z2dWlvcUtZTm0wYTFhcFZ1K2ZSUmpzN080WU9IY3FFQ1JONDVKRkgyTDE3TjIrLy9UYWZmZlpadHFaQm5qeDVraE1uVGxDclZpMTY5dXhwc2M4MFNnci9USmZNcm9NSEQzTHAwaVU2ZCs2Y2FRT1lVNmRPRVJBUXdPSERoNG1QaitmcTFhdXNXN2VPaXhjdjV1aGF0ek1hamZ6MDAwL1kyOXZ6M252dldZUXVnTXFWSzJmNHVCa3pabkQ0OEdFNmRlcEV2Mzc5ek50VFUxUHg4L09qWk1tU3ZQMzIyeFovN25yMDZJSEJZTWp4dEVGWFYxY2lJeU56OUppQ1RDTmVJaUlpa21QMjl2WUEzTHAxeTJwOWxpbHdaZFFNSXpVMWxYbno1ckY2OVdyS2xpM0xoQWtUcktadStmcjZFaFFVeE1pUkkzbmtrVWZ1dWNZNmRlclF1WE5uMXE5ZlQyUmtKRTVPVHRsdUMyN2k3dTZPcjY4dkFERXhNWnc1YzRZRkN4WXdmLzU4NHVQamM3VDI3SGFIRHg4R3dNdkxLMXZIeDhURU1IYnNXRkpTVXBneVpRcHVibTRXKzQ4ZlA0NkRnd003ZHV4Z3g0NGRGdnRNSTQvaDRlR1VLRkVpeStzMGI5NGNGeGNYZnYvOWQySmpZM25oaFJmTUxkRHZ4clQyNnM1cnBLU2tNR0hDQkc3ZXZNbEhIMzJVNlhxKzdHcmR1alV0VzdaazY5YXRMRjY4bUQvKytJTkRodzd4eFJkZlpEbjZaV3JnMHJKbHl3eWZUNk5HalFCeTNCMXgvZnIxT0RnNFpObFU0K09QUCtieHh4OG5KU1dGeU1oSXRtM2J4dUxGaXhrNmRDZ0xGaXlnZE9uU09ib21wTGZ0ajQ2T3BtN2R1bFNwVWlWYmovbnBwNS9ZdkhrenJWdTNObjh4WVhMaHdnVVNFeE1wVmFvVVM1WXNzWHBzb1VLRkNBOFB6MUdOeFlzWEp5a3BpWlNVbFB2K3ZSY0VDbDRpSWlLU1l5NHVMb1NIaHhNWEYyYzFFbUlhV1NsVnFwVEY5dWpvYU1hTkc4ZkpreWRwMDZZTkkwZU90QnJaMmJKbGk3a0JSc2VPSGUrN3pyNTkrN0pod3daQ1FrTG8zYnUzVlUwNVViSmtTVHc5UGFsWnN5WXZ2ZlFTcTFhdDR1V1hYNzZuR3hDYlJtaXkwNlljMHUrN2RlUEdEUm8zYm16UlJSTFNSNmRNYTIrV0xWdVc2VG15MDEzT3hjV0ZyNy8rbXUrKys0NzkrL2R6OE9CQnFsYXR5bHR2dlhYWE5XMm1VZEE3QS9mTW1UTTVjZUlFbzBhTnluQk40TDB3R0F4NGUzdnoxRk5QTVdmT0hQejgvSmc4ZVRLK3ZyNlpqcENhZ21IWnNtVXozRzk2YnlRbUptYTdqbXZYcmhFUUVNQVRUenlSclhXSWpvNk9WSzVjbWI1OSt4SWZIOC9xMWF0WnUzWXRyNzMyV3JhdmFaTFQ5eERBZi8vN1h3QzZkKzl1OVRxWlhwK3dzTEFzMzBjNVlXclNrNVNVcE9DRmdwZUlpSWpjZzBjZWVZVGc0R0F1WHJ4b01lVU4wcitKQnl4R1pXSmlZaGcrZkRoWHJseGh4SWdSRmwzMGJyZDgrWElnUFlCdDJiTEZhcitwZ3hyQW1qVnJjSFoyenJMT05XdldZRFFhS1ZHaUJKczJiYUpYcjE1M2ZjemRsQ3haa2txVktuSGh3Z1hDdzhPcFhyMjZlUVRsNXMyYlZzZG4xS0hPRkU2aW9xSXluUkoydTg2ZE8zUDI3RmtPSGp6STdObXpHVFJva0htZndXREEwZEVSZTN0Ny9Qejg3dnQrWjFXcVZHSFNwRW1jUDMrZXRXdlhzbkhqUnNhT0hjdVhYMzVKNDhhTk0zMmNLVVRmdnJZdk9qcmFmS1BrcVZPbk1uWHFWS3ZIYmRxMGlVMmJObG1NTG1hWG82TWo3N3p6RHZ2MzcrZjgrZk5jdUhBaDAzQm5DZ0daVFVzME5RL0phSnBuWmpadTNFaGFXcHE1T1VsTzFLOWZuOVdyVjV2L3ZBQVc3Nk03TzR2ZStUNjYvVDJVWFI5OTlCSGp4bzNqazA4KzRldXZ2N1o0NzVtK1FHamV2RG1mZi81NXpwNU1KbUpqWTdHenM3T1kvdm93MHhvdkVSRVJ5VEhUdEt5OWUvZGE3VE4xVTJ2ZXZMbDUyMWRmZlVWNGVEaWZmUEpKcHFFTDRPbW5uelozU0x2elAzdDdlNHNPYW5mN0JqMDRPSmlWSzFmU3BrMGJoZ3daUW5SME5IUG56cjJYcDJzaE5UWFZmUDhsMHdkSzA0ZjFqS1ppblQ1OTJtcWJhWHBsVnAzbmJtZHZiOCs0Y2VPb1dyVXFhOWFzNGFlZmZyTFk3Kzd1VGxKU1VyYW55WmsrNEdlMVRzM056WTNodzRlYnA2UmwxQTcvZHFZcGhyZXZKU3RjdUhDbXY4KzJiZHNDNlYwd2ZYeDg3dmxHd3JkL3NEZU4vR1hrMFVjZkJmNjVGY0tkVE5NLzd4eFJoSXhmcDdTME5QejkvWG5ra1VmTWZ4NXlJaUlpQXNBaWxHVDJQa3BNVExScWxsRzllblhzN2UwSkRnN09Wc2RKZ0NaTm1qQnMyREN1WDcvT0J4OThRSFIwdEhsZnRXclZNQmdNQkFjSDUramVXMW05aDY1ZnY0NnpzL045TmFJcFNQUXFpSWlJU0k0OStlU1RGQ3RXREg5L2Y4NmRPMmZlSGh3Y3pOYXRXNmxSb3dZTkdqUUEwdTlWRlJBUVFNT0dEZkgwOU16eXZIMzY5R0hJa0NFWi91Zm82R2p1b0Raa3lKQXNiNmlja3BMQzFLbFRzYmUzWjhDQUFiUnQyeFlQRHc4MmJ0eklrU05IN3ZsNUp5Y244OTEzMzVHUWtFRHQyclhOYmROTjdkbjkvZjJKajQ4M0g3OTkrM2FDZ29Lc3p2T2YvL3dIZzhIQXp6Ly9iUDdBYnhJUkVaRmhJNHhpeFlyeCtlZWZVNkpFQ2I3Ly9udUxFVUZUWjhKWnMyWlpkWk9NaW9xeWVzNm1rQlFhR21xeC9keTVjMWFQTjNXQU5LM3J5MHo1OHVVcFdyUW9JU0VoRm8vTjdQZHA2aXBZcjE0OWhnd1pZdTZVbDVtWk0yZXlmLzkrcXcvNk8zZnVKQ1FraENKRmltUzV4cXRSbzBhNHVibHg0c1FKODVRN2s0aUlDQll1WElqQllLQmJ0MjRXKzBxVUtNRzFhOWVzcGlEdTI3ZVB5TWpJZStxNmVmcjBhZk05cjB4dDh1R2Y5OUdxVmF2TXo5Tm9OUEw5OTk5YmphWTZPVG5oNWVYRmpSczMrT3Fycnl6Q1VscGFXcVlodkZPblR2VG8wWU9JaUFqR2pCbGpmbDVGaXhhbGRldld4TVRFTUdmT0hHN2R1bVh4dU9EZ1lLdndsOWxyWXhJU0VwSnIwMHNMQWswMUZCRVJrUnh6ZG5abThPREJUSmt5aGFGRGg5S3FWU3ZTMHRMWXZYczNEZzRPdlBmZWUrWlJGZE1IOGZEd2NNYVBINS9wK2Q1Nzc3MWNxMi9wMHFXY08zZU9QbjM2NE9ycUNxVGZuSGJ3NE1GTW56NmR1WFBuWnRpUjhVNFJFUkdNSFRzV1NCOTFPSC8rUEhGeGNiaTR1REJxMUNqemNVMmFOTUhkM1oyelo4L3k1cHR2MHFoUkk2NWR1OGJ4NDhkcDNicTFWVGU0eXBVcjg4NDc3ekJ6NWt4R2pScEZvMGFOcUZTcEVwR1JrUncrZkpodnZ2a213MFlZcnE2dVRKZ3dnZmZlZTQ5cDA2WlJxbFFwUEQwOTZkS2xDenQzN3VUSWtTUDA3OStmeG8wYlU3cDBhY0xDd2dnTURLUjM3OTQwYk5qUWZKNUdqUnBoWjJmSHFsV3J1SExsQ2pkdTNPRGpqei9tOE9IRHpKOC9IMDlQVHlwVXFFQk1UQXk3ZHUweWoxeGx4V0F3MEtCQkE0NGVQVXBhV2xxdWozS2NQbjJhZGV2V1VheFlNYXBYcjQ2am95UGg0ZUZFUkVSZ1oyZkhrQ0ZEc3J6eHQ1MmRIUjkrK0NHalJvMWk3dHk1Yk4yNmxkcTFheE1WRmNYUm8wZTVjZU1HZ3djUHBtYk5taGFQYTl5NE1YLzg4UWNqUm95Z1RwMDYxSzlmbnc0ZE9yQisvWG9jSFIzcDBLSERYV3RmdG15WmVWcmkxYXRYelY5V2RPclV5V0x0WE9mT25WbXpaZzA3ZHV3Z05EU1VHalZxRUJJU1FrcEtpdm4vMzI3Z3dJRUVCd2NURUJEQXl5Ky9USk1tVFlEMERvNXVibTVNbURBaHczcmVmUE5OTGwyNlJFQkFBQjkvL0RHZmYvNDVqbzZPREJ3NGtPUEhqN051M1RvT0hqeEkvZnIxS1Z5NE1LZFBuK2JreVpOTW5UclZZbnBpWnE4TnBEZnJpSW1KdWFkcG1BV1ZScnhFUkVUa25uaDdlL1BKSjUvZzV1YkdybDI3T0hqd0lNMmJOK2ZiYjcrMUdIa3dmUnR1R3ZuSzZML3NUcm5ManBDUUVGYXNXRUhac21VdFJsRnExYXBGaHc0ZENBc0xZL0hpeGRrNlYySmlJbnYzN21YdjNyMGNPM1lNSnljbk9uZnVqSyt2cjhVMytRYURnWWtUSi9MVVUwOXg0OFlOZHU3Y1NVcEtDbDkrK2FWVkIwS1RMbDI2TUhYcVZCNTc3REhPbkRuRGI3LzlSbmg0T0YyN2RqV0h4WXpVcjErZlVhTkdjZXZXTFNaTW1FQndjREQyOXZaTW1qU0pWMTU1aFpJbFM3Sjc5MjYyYmR2RzlldlhlZVdWVitqZXZidkZPYXBWcThiSWtTTXBVNllNZi96eEIxZXVYQUdnUVlNR05HclVpS0NnSVB6OC9BZ0tDdUtKSjU3Z3UrKyt5OWI5c2xxMGFFRmlZdUk5MytBNEs2Ky8vanBQUC8wMEpVdVc1TlNwVStiN1F6Mzk5Tk44ODgwMzJRcEExYXRYWjg2Y09Uejc3TFBFeGNYeDY2Ky9jdUxFQ1JvMmJNaTBhZE9zUnJzZ1BkeTBiTm1TaUlnSWR1ellnWU9EQTFldVhPR3Z2LzZpYmR1MjJWb1RGaHdjek42OWU5bTNieC9oNGVIVXIxK2ZEejc0Z0JFalJsZ2NWNkZDQmFaTW1VS0RCZzBJRFEwbElDQ0FLbFdxTUhYcTFBeWJ1Smlhb2J6MDBrc1VMVnFVSFR0MnNILy9mc3FYTDU5bDRERVlESXdaTTRhYU5Xc1NHQmpJbDE5K2lkRm9wSHo1OG56NzdiZDA2dFNKcEtRa3RtN2R5dTdkdXlsY3VEQmp4b3d4ajJKbjlkcVk3TnExQytDK2J6UmVrTmdsM1V3eTJyb0lzYjBSYTd4SVRyOTFCeTgwSGNHVE5mVHRoRHhjUGc3NmdhQjRCMWExN0dQclVpUWYrK1hVbTdnVXFvaFg5VS8rMWVzbTM0cG5XVkJYaTIydHFyeERROWVzcDI2SjVMYWtwQ1Q2OU9sRDdkcTFtVFJwa3EzTHlUTS8vUEFEUzVZc1ljYU1HUm11Q1h2WXBhU2s4UExMTDFPcFVpVysrdXFyK3o3Zlg2RnpDUXovMGZ5ekhRWmVhV1RkZk9kQnB4RXZFUkVSRWNrVlJZb1VvVWVQSHV6ZnY1L2c0R0JibDVNbjB0TFMyTGh4STI1dWJncGRtZGkwYVJQWHJsM2o1WmRmdG5VcER4UUZMeEVSa1Z4UzJNR1o1TFRNdTZxSlBBeDY5ZXBGM2JwMW1USmxpdmxtMmdYSnRXdlg2TlNwazBWTGYvbEhSRVFFOCtiTjQ5bG5uNlZaczJhMkx1ZUJvdVlhSWlJaXVjVFowWldJeEtPMkxrUEVwdXp0N2Zud3d3LzU5ZGRmdVhqeFlyYldodVVuWmN1V3BWKy9mcll1NDRGMS92eDVldlhxUmMrZVBXMWR5Z05Id1V0RVJDU1hPQmVxUUVMMFZzQUkzTjlOYkVYeU0xZFhWNFdUaDFUTGxpMXAyYktscmN0NElHbXFvWWlJU0M2cFVLd1JSbTRSRWE5Ukx4RVJzYVRnSlNJaWtrc3F1alNtcUVOWnprUnZ0SFVwSWlMeWdGSHdFaEVSeVRWMjFDamRnZk14ZjVCOFMwMDJSRVRrSHdwZUlpSWl1YWh1dWZUN2FlMExtMjNqU2tSRTVFR2k1aG9pSWlLNXFLaERXVnBVR3NLdTBLbFVLL1VrajdnMC94ZXVhdDNJNCsvcmV6WHFKaUlGUW5qY0lZdWZqYVRacUpMN28rQWxJaUtTeTJxVjZVaEk5Ry84ZnY0VDJydC9obXV4eG5sOFJhUFZsdERZZllURzdzdmo2NHFJL1B2czh1bWt2ZnhadFlpSXlBUE9xL29udUJacndPWXo3eEVTL1d1ZVhzdk9UditjaThqREk3K09lT2x2YWhFUmtUeFF5TDRZN2QwbjRsSCtCWFplL0FLLzRMYzVmblUxeWFseHVYNHRvekYvZmdnUkVia1grWFhFUzFNTlJVUkU4b3dkelNxK1FZM1MzZ1JIYmVCUXhDTCtDdnVXUXZiRktHUmZIQ2VIa2hqc0hPLzdLbW5HMUZ5b1ZVUWtmOGl2STE0S1hpSWlJbm1zWk9GcU5LODBpT2FWQm5FcC9nRFhiLzVOWE5JbDRwSXY1VW9ERElPZEF4V0tOY3lGU2tWRUhud2E4UklSRVpHN3F1VGNqRXJPeld4ZGhvaUkvTXZ5WjF3VUVSRVJFUkhKUnhTOFJFUkVSRVJFOHBpQ2w0aUlpSWlJU0I1VDhCSVJFUkVSRWNsakNsNGlJaUlpSWlKNVRNRkxSRVJFUkVRa2p5bDRpWWlJaUlpSTVERUZMeEVSRVJFUmtUeW00Q1VpSWlJaUlwTEhGTHhFUkVSRVJFVHltSU90Q3hBUmVkaXRQZlU2TVVubmJWMkdTSUhtVTl1WDBrNDFiVjJHaUR6RU5PSWxJaUlpSWlLU3h4UzhSRVJzekU1L0ZZdmtPVHZzYkYyQ2lEems5Sys5aUlpTkdVbXpkUWtpQlo0Um82MUxFSkdIbk5aNGlZalkySjNmeEpjc1VvMGFwYjFzVkkxSS9oZVRkSUdRYTlzc3RtbkVTMFJzVGNGTFJNVEc3dndtdnBTVEc1NlZYN2RSTlNMNTMvbm9IVmJCU3lOZUltSnJtbW9vSWlJaUlpS1N4eFM4UkVSRVJFUkU4cGlDbDRpSWlJaUlTQjVUOEJJUkFReDJqaGd4WWpScUhZaUlpSWprUGdVdkVSSEEwYjRvWU9SR2FwU3RTeEVSRVpFQ1NNRkxSQVJ3TkJRRklENzVzbzByRVJFUmtZSkl3VXRFQkhCeUtBWFlFWkZ3Mk5hbDVGdXpaczNDMjl1YmZmdjIyYnFVUERGanhneTh2YjA1ZVBCZ25sM2pRWDBOVDUwNnhhaFJvK2phdFN2UFBmY2NpWW1KNW4xYnQyN2xyYmZlb2xPblRvd2VQZHFHVllxSVBOaDBIeThSRWNCZ2NNRGV6cEhnS0Q4YWxuL0oxdVhjazh1WEw3Tmt5UkwyN2R0SFRFd01MaTR1TkczYWxINzkrbEc1Y21WYmwyZGh4b3daYk5pd2dZOC8vcGpISDMvY3ByVzgrdXFyaElhR1pyaXZZY09HVEpzMjdWK3VLUHUyYjkvT3hJa1RMYlk1T3p2enlDT1AwTFZyVjd5OHZEQVk3dTg3MXZEd2NFYU5Ha1ZxYWlxUFAvNDRTVWxKNW4yLy8vNDdreWRQcG1USmtqejExRk00T2pyZTE3VkVSQW95QlM4UmtmK3hOemdTbnh6QjVZUWpWQ2pXME5ibDVFaFlXQmp2dlBNT1NVbEpORzdjbUpJbFN4SVNFc0syYmR2WXMyY1BNMmJNb0hyMTZyWXU4NEhXc0dGRDdPM3RMYmE1dTd2YnFKcWNjWFYxcFZxMWF0eTZkWXZJeUVoT25qekp5Wk1uT1hic0dNT0dEYnV2YzIvZXZKbWtwQ1RlZWVjZHVuYnRhckh2bDE5K0FlRExMNy9FemMzdHZxNGpJbExRS1hpSmlQeVB3YzZSVWtYYzJSMzZOZDBlblcvcmNuTGs4dVhMMUt0WGo1RWpSMUttVEJuejlrV0xGckYwNlZJV0xGakFwNTkrYXNNS0gzd1RKa3pBMmRuWjFtWGNrMWF0V2pGbzBDRHp6L3YzNytlamp6NWkvZnIxOU9uVGg3Smx5OTd6dWNQQ3dnQ29VNmRPaHZzS0Z5NnMwQ1Vpa2cxYTR5VWljcHUyMWNaeVBla2lCOEsvdDNVcE9WS3JWaTArL2ZSVGk5QUYwTGR2WHh3ZEhUbDI3SmlOS2hOYjhQVDBOSWVocTFldjN0ZTVVbE5UQVhCd3NQNnVOalUxTmNQdDl5c3RMUzNYenlraVltc2E4UklSdVUzSkl0Vm83UG9LZ1JFTEtlSlFuUHJsZXRtNnBHeHhjWEhKY0x1OXZUMkZDeGUrNjlxYnFLZ29YbnZ0TlZKU1VsaTRjQ0VWS2xRdzcxdTllald6WjgrbVc3ZHVEQjQ4T0VkMTNieDVrNUVqUnhJY0hFeVBIajBZTUdCQWpoNFBFQnNieThxVkt3a0lDQ0FpSWdJSEJ3ZmMzZDN4OGZIQnk4dkw2dmpFeEVTV0xsM0tIMy84UVZSVUZPWEtsY1BIeHdkWFYxY21USmpBYzg4OVp6RTZkRDlTVWxMNC9mZmYyYng1TTZHaG9WeS9mcDBLRlNyUXVYTm5ldlRvZ1oyZG5mbll0TFEwTm0vZXpQcjE2d2tMQ3lNdExZMUhIbm1FTjk5OGt5Wk5tbGlkT3pBd2tFV0xGbkhtekJtS0ZDbENtelp0ZVB2dHQzRnljc3BXYmJHeHNkamIyMXVzNy9QMTlXWFZxbFY4K3VtbnRHelowdUw0aFFzWHNtelpNdDUvLzMzYXQyL1BpaFVybUQvL241SGZ0OTkrR3dBdkx5OWlZMlBadjMrL2VaKzN0emNBSTBhTW9GT25Ua0Q2ZStySEgzOWt6NTQ5eE1iR1VxRkNCYnk5dlhueHhSY3RwblMrOGNZYlhMaHdnYlZyMS9MZGQ5K3hjK2RPS2xhc2lLK3ZiN2FlcDRoSWZxRVJMeEdST3pTcTBJY0c1WHV6NzVJdnUvNmVodEdZZjc5OVAzLytQUEh4OFZTclZpM0w0OHFVS2NPcnI3NUtTa29LUC96d2czbDdYRndjUzVZc29WeTVjcno2NnFzNXVyYlJhT1NMTDc0Z09EZ1lMeTh2M25ycnJSelhIeEVSd2NDQkEvbnBwNTl3ZEhTa2ZmdjJlSHA2Y3U3Y09TWk5tc1MzMzM1cmNmeU5HemNZT1hJa0sxZXV4TTdPanFlZmZwb3FWYXJ3L2ZmZjg5TlBQK1g0K25mejU1OS9NbVhLRk9MajQybmR1alVkT25RZ1BqNmV1WFBuV2wxdjJyUnBUSjgrblpzM2IrTHQ3VTJiTm0ySWo0L24zTGx6VnVmZHQyOGZZOGVPeGRuWm1WYXRXcEdhbW9xL3YzKzJHbjJrcGFXeFpNa1NybDY5U3RldVhUTU41WGRUcTFZdGZIeDhxRml4SWdCdDI3YkZ4OGNIVDA5UFdyVnFoWStQRDQ2T2pqZzRPT0RqNDRPUGo0OTVsTzNTcFVzTUhqd1lmMzkvM04zZDZkaXhJNFVLRldMUm9rVk1talFwdyt2Tm5UdVhZOGVPNGUzdFRmMzY5ZStwWmhHUkI1bEd2RVJFck5qUnJPSWJsSEdxeGM2TGs3Z1V0eC8zVXUycFZlWS9GQy8wWUhVSHpNcXRXN2VZUFhzMkFNOCsrK3hkai9meDhXSHo1czM4OXR0djlPelprK3JWcTdONDhXTGk0dUlZUFhvMFJZc1d6ZEgxRnk1Y3lNNmRPMm5hdENudnZmZWV4ZWhQZGsyY09KSEl5RWplZlBOTmV2WDZaL1F4S2lxSzRjT0hzM2J0V2xxMGFJR25weWNBaXhjdkppUWtoSGJ0MnZIKysrK2JSMWFDZzRONTk5MTNjM3o5dXlsWHJoelRwazJqWWNOL21ySDA2dFdMMTE1N2pWOSsrWVVYWDN3UmdKaVlHSDc5OVZkY1hWMlpQWHUyZVFReUxTMk51TGc0cS9PdVg3K2VxVk9uVXE5ZVBTQTlRQThZTUlBZE8zWVFFeE5EeVpJbExZN2Z2WHMzbHk5ZkpqazVtUXNYTHBDUWtFRC8vdjNwM2J2M1BUKzNaczJhMGF4Wk15Wk1tRUI0ZURpOWUvZW1SbzBhRnNkczM3NmR0TFEwaGd3WllyRjk4dVRKUkVWRjhkRkhIL0hVVTA4QjZlL0hjZVBHOGNjZmY5Q3hZMGVhTld0bThaaFRwMDR4Wjg0Y2loUXBjczgxaTRnOHlCUzhSRVF5NFZheUxhN09EVGw5YlJPbnJxN25hT1F5SEF5RktXeGZna0lPTGhReUZNdVY2NlFaVTNQbFBMZExTRWhnNHNTSkhEeDRFQzh2TDU1ODhzbTdQc1pnTURCczJEQ0dEaDNLd29VTEdUQmdBSDUrZnJSdDI5WnFXdHJkYk5teWhlWExsMU9yVmkwKy92amplMW9IZFBMa1NVNmNPRUd0V3JYbzJiT254VDdUQ04ya1NaUHc5L2ZIMDlPVHRMUTAvUDM5Y1hSMDVPMjMzN2FZemxhN2RtMjZkZXZHaWhVck1yM2VjODg5WjdYdC8vN3YvN0o4N1R3OFBLeTJWYTVjbVdyVnFuSHUzRGtTRXhNcFdyU29lWjJVMFdpME9OWmdNRkNpUkFtcmN6ejc3TFBtMEFYZzV1WkdzMmJOMkxkdkh4Y3VYTEFLWGhFUkVVUkVSRmhzMjdsekorN3U3clJxMVNyVCt2T0M2ZmZXdW5WcmMraUM5R212M2J0MzU2Ky8vaUlnSU1BcWVQWG8wVU9oUzBRS05BVXZFWkVzRkhFb1JZUHl2V2xRdmpkWEVvOFJuWFNCMkp0aHhDV0hrNVFTYmV2eU1uVHExQ2srKyt3eklpSWk2TnExYTQ3V005V3BVNGZPblR1emZ2MTZJaU1qY1hKeXl2RzZycUNnSUZhdVhFbkZpaFdaT0hGaXR0Y2szZW40OGVNQXRHelpNc1BSc2thTkdnRnc1c3daQUM1ZXZFaENRZ0lOR2pTZ2RPblNWc2ZYckZrenkrdDVlbnBhdFpQUDZEeDNTa2hJSURBd2tCTW5UbkRwMGlYQ3dzTDQrKysvZ2ZRMWJrV0xGcVZzMmJJMGF0U0l3NGNQTTJEQUFGNTQ0UVhhdFd0SG9VS0ZNanpuN2FITHhOWFYxWHk5TzVuV3JhV2xwUkVWRmNYQmd3ZjUvdnZ2R1RkdUhKOS8vam5ObXplLzYvUElMYWJmMjQwYk4xaTRjS0hGdnRqWVdDRDkzbUIzMHZSQ0VTbm9GTHhFUkxLcFhOSDZsQ3VhK3g4TzE1NTZQZGZPdFdIREJyNzU1aHVjbkp3WVAzNDhiZHEweWZFNSt2YnR5NFlOR3dnSkNhRjM3OTZVS2xVcVI0OWZzMllOcWFtcGVIdDdXNDNNNUlUcFEzcG1yZEJOZFNVbUpnSVFIWjBlaE11Vks1Zmg4WGNiZGZ2b280OXkzRTUrMTY1ZFRKMDZsZmo0ZUVOci9Bd0FBQ0FBU1VSQlZNcVhMMC9WcWxYeDhQQWdJU0dCeU1oSWl4R3VDUk1tTUgvK2ZEWnUzTWpVcVZPWk8zY3V2WHYzcG52MzdsYkJzbGd4NjlIVXdvVUxBOWFqWnJjekdBeVVLMWVPWjU1NUJoY1hGOGFQSDgvU3BVdi8xZUJsK3IwRkJnWVNHQmlZNFRISnljbFcyM0w2UGhNUnlXOFV2RVJFQ29pZmYvNlpPWFBtNE9IaHdkaXhZNjFheTJmWG1qVnJNQnFObENoUmdrMmJOdEdyVjY4Y0JaSkJnd2F4YU5FaUZpOWVUUFhxMWU4cC9BSG1rYktvcUtnTTk4ZkV4QUQvZEhRMEJhdU0xa3dCWEw5Ky9aN3F5TXoxNjlmNTRvc3ZLRktrQ0w2K3ZoWTNXeDQyYkJpUmtaRVd4eGNyVm95aFE0ZlNyMTgvTm16WXdLcFZxL0QxOVNVeE1aRisvZnJsYW0zd3p3aVNhZlFOTUFlOG16ZHZXaDEvNDhhTlhMbXVhYnJnbmV2eTdzWmdVTDh2RVNuWTlMZWNpRWdCRUJ3Y2pLK3ZMNDBiTjJiS2xDbjNITHFDZzROWnVYSWxiZHEwWWNpUUlVUkhSek4zN3R3Y25hTk1tVEo4OXRsbkZDNWNtSWtUSjNMa3lKRjdxdVhSUng4RjBqdjhaZVR3NGNQQVB3R2pTcFVxUVBwVXk2U2tKS3ZqNzdXT3pKdzZkWW9iTjI3UXRtMWJpOUNWbXBwcUVYYnVWTEprU2ZyMDZjT3NXYk9BOVBWd2VjRzA1dXYyMFROVFNNMW9xdC9wMDZkejVicW0xK0xvMGFPNWNqNFJrWUpDd1V0RXBBRHc4L1BEYURTYWI1aDhMMUpTVXBnNmRTcjI5dllNR0RDQXRtM2I0dUhod2NhTkczTWNXbXJXck1tWU1XTklUVTFsM0xoeEdiWk12NXRHalJyaDV1YkdpUk1uK085Ly8ydXhMeUlpZ29VTEYySXdHT2pXclJ1UUhtZ2FOV3BFYkd5czFkcWlQLy84azYxYnQrYTRocXlZWHVmejU4OWJiRiswYUpIVnFGdE1UQXdYTDE2MDJHWWEwYnR6WFZsdXVIYnRtcm5WL2hOUFBHSGVYcnQyYlFEOC9mMkpqNDgzYjkrK2ZUdEJRVUc1Y3UwbVRacFF1blJwOXV6Wnc3WnQyeXoyR1kxR2Z2Lzk5MXk1am9oSWZxT3BoaUlpQlVCSVNBZ0F5NWN2NStlZmY4N3dtQzVkdXBqYnJtZGs2ZEtsbkR0M2pqNTkrcGdiT1F3YU5JakJnd2N6ZmZwMDVzNmRtMmt6aUl5MGJ0MmF0OTU2QzE5Zlg4YU1HY1BNbVRNcFg3Njh4VEdMRnk5bS9mcjFWbzhkT25Rb0ZTdFc1TU1QUDJUVXFGSE1uVHVYclZ1M1VydDJiYUtpb2poNjlDZzNidHhnOE9EQkZrMHpCZzBheExCaHcxaTllaldIRHgrbVZxMWFoSWFHY3Z6NGNicDA2Y0s2ZGV2dXFhMTlSdXJXclV2NTh1VTVkT2dRUTRjT3BXYk5tcHc2ZFlxRWhBUnExcXhwYnZvQjZldlBCZ3dZUUtOR2pYQjNkeWM1T1prOWUvWUE2ZDM4N3RmdTNidTVkT21TK1Zybno1OG5PVG1aV3JWcTBhZFBIL054VFpvMHdkM2RuYk5uei9MbW0yL1NxRkVqcmwyN3h2SGp4Mm5kdWpVQkFRSDNYWXVqb3lNalI0NWsvUGp4VEpvMGlWOSsrUVYzZDNkU1VsSTRjdVFJNGVIaEZ0ME9SVVFlRmdwZUlpSUZnS25CeFA3OSt6TTlKcXZRRlJJU3dvb1ZLeWhidHF6NTNsT1FmaFBkRGgwNnNIbnpaaFl2WHN6cnIrZXNFVWlQSGowSURRMWx3NFlOakJremhoa3pabGpjME5jVUdETjdQdFdyVjJmT25Ea3NXN2FNdi83NmkxOS8vWldpUll2U3NHRkRldlhxWlhIL0xFaWY1dmIxMTErellNRUNqaHc1UWxoWUdMVnIxK2JMTDc4a09qcWFkZXZXNVNnOFpxVklrU0pNbmp3WlgxOWZqaDgvenNXTEYybldyQm1EQmcxaTRzU0pGc2VXTFZ1V0RoMDZFQmdZeUxGangzQjJkcVpHalJxOCsrNjdXZjVlc3V2MmR2S09qbzVVcWxTSmR1M2EwYk5uVDR2bmF6QVltRGh4SW5QbXpHSGZ2bjNzM0xuVC9QcnMyYk1uVjRJWFFJc1dMWmd4WXdaTGx5N2wyTEZqbkQ1OW1uTGx5bEd6WmsxR2p4NmRLOWNRRWNsdjdKSnVKbVhlSGtrZUdpUFdlSkg4djFzSnZkQjBCRS9XNkdMYmdrVCtaYlBQQi9MbjFWQ1dldjc3Ny8yMXAxNG5KdW1mNldyVlM3V2xRODNQLy9VNkNqcFRNNHVCQXdmeS9QUFAyN29jeVVQbm8zZXcrY3lIRnR0OGF2dFMyaW5yV3dxSWlPUWxyZkVTRVpHSGdtazBKNk43WkltSWlPUTFCUzhSRVNrd0FnTUR6VlB1VEl4R0l5dFdyT0RvMGFQVXFsV0xPblhxMktnNkVSRjVtR21ObDRpSUZCZ0hEaHhnNWNxVjFLbFRCemMzTjFKVFV6bDI3QmlYTGwyaVZLbFNmUERCQjdZdVVVUkVIbElLWGlJaVVtQzBhOWVPbUpnWWpodzV3dGF0VzdHenM4UFYxWldlUFh2U28wY1BTcGN1YmVzU1JVVGtJYVhnSlNJaUJVYU5HalVZTldxVXJjc1FFUkd4b2pWZUlpSWlJaUlpZVV6QlMwUkVSRVJFSkk4cGVJbUlpSWlJaU9ReHJmRVNFYkV4Tyt3c2ZvNitjWjc5WWZOdFZJMUkvaGVUZE1GcTI1MS96a1JFL20wS1hpSWlObWJFYVBGelROSUZEbHhhYUtOcVJBcW1PLytjaVlqODJ6VFZVRVRFeHV6MFY3RkludE9JbDRqWW12NjFGeEd4TVNOcHRpNUJwTURUaUplSTJKcUNsNGlJaUlpSVNCN1RHaThSRVJ2cjlxZ2FhWWlJaUJSMEd2RVNFUkVSRVJISll3cGVJaUlpSWlJaWVVekJTMFJFUkVSRUpJOHBlSW1JaUlpSWlPUXhCUzhSRVJFUkVaRThwdUFsSWlJaUlpS1N4eFM4UkVSRVJFUkU4cGlDbDRpSWlJaUlTQjVUOEJJUkVSRVJFY2xqQ2w0aUlpSWlJaUo1VE1GTFJFUkVSRVFranpuWXVnQVJrWWZkTzRkLzVjS05XRnVYSVNMNXhIUVBMMm81bDdaMUdTS1NReHJ4RWhFUkVSRVJ5V01LWGlJaU5tWm5aMmZyRWtRa0g3RkRmMmVJNUVjS1hpSWlObVkwR20xZGdvamtJMGIwZDRaSWZxUTFYaUlpdG5iSGlGZVZvc1ZwVzY2YWpZb1JrUWRKV0dJczI2OWNzTmltRVMrUi9FbkJTMFRFMXU0WThhcGF0QVQ5cWpXMFVURWk4aURaY3kzTUtuaHB4RXNrZjlKVVF4RVJFUkVSa1R5bTRDVWlJaUlpSXBMSEZMeEVSRVJFUkVUeW1JS1hpQWpnYk85SWZHcXlPZ3lLaUloSW5sRHdFaEVCeWhjcVJocEdvbE9TYkYyS2lJaUlGRUFLWGlJaVFQbkNSUUc0ZkRQUnhwV0lpSWhJUWFUZ0pTSUMxSEVwZzZPZGdhT3hWMnhkaWswRUJBVHcvUFBQazVpbzRDa2lJcElYZEI4dkVSSEF5ZDZCVnFVcjgydmtXWHBWcm1QcmN1N0o1Y3VYV2JKa0NmdjI3U01tSmdZWEZ4ZWFObTFLdjM3OXFGeTVjcGFQWGJwMEtYRnhjZno4ODgvMDdkczNXOWRMUzB0anc0WU56Smt6aHpWcjFsQ29VS0ZNajcxMDZSTExseS9ud0lFRFJFZEhVNnhZTVJvM2JzellzV056OUJ3bGJ5VW5KMk52YjQrOXZiMnRTOGtWZ1lHQitQbjVjZno0Y1dKaVlyQzN0NmRzMmJLMGFOR0N3WU1IV3h3YkdocktxbFdyT0hqd0lGZXVYTUZvTkZLaVJBbnExS25EdSsrK1MvSGl4UUhZdm4wN0V5ZE90SGhza1NKRktGdTJMQjRlSGp6enpETjRlSGo4YTg5UlJQSVBqWGlKaVB5UFYvbHFYTDZaU0ZEY1ZWdVhrbU5oWVdHOC9mYmIvUGJiYjFTdlhwMTI3ZHBScWxRcHRtM2J4cUJCZ3poMzdseW1qOTIvZnovQndjSFVyVnVYVmF0V0VSc2JtK1cxakVZakFRRUJEQjQ4bUprelo1S2NuSnpsOFFjT0hHREFnQUZzM3J5WlNwVXE0ZTN0VGIxNjlUaHg0c1E5UFZmSkcvUG56NmQ3OSs1Y3UzYk4xcVhraXZuejV6TjY5R2orL1BOUG5KeWNhTkNnQVJVclZ1VHExYXY4L3Z2dkZzZnUzcjJidDk1Nml3MGJOcENVbEVTZE9uVndjM1BqNXMyYkJBUUVFQk1UWTNYK2N1WEswYVJKRTVvMGFVTFZxbFc1ZnYwNm16WnRZc1NJRVl3Yk4rNnVmNDVFNU9HakVTOFJrZjlwVnNJVnQ2SWxtSDMySU44MjZtRHJjbkxrOHVYTDFLdFhqNUVqUjFLbVRCbno5a1dMRnJGMDZWSVdMRmpBcDU5K211RmpseTVkU28wYU5mamtrMC9vMjdjdksxYXM0SzIzM3NydzJJc1hML0wrKys5ejllcFZ5cGN2VDRrU0piaCsvWHFtZFVWRVJQRHh4eDlUdUhCaHBrNmR5cU9QUG1yZWw1cWFlby9QVnZMQzhlUEhTVW9xR00xbFRwdzR3WW9WSzNCMmR1YVRUejZoUVlNRzVuMkppWW5zM0xuVC9ITnljakpmZnZrbEtTa3BEQmt5aEdlZmZSYURJZjE3NmJTME5QNzg4MDljWEZ5c3J0R21UUnNHRFJway90bG9OSExzMkRIbXo1L1A3dDI3R1RseUpGOTk5VldHanhXUmg1Tkd2RVJFYmpPNlZndENiOFR4dzhVZ1c1ZVNJN1ZxMWVMVFR6KzFDRjBBZmZ2MnhkSFJrV1BIam1YNHVDTkhqaEFVRkVUdjNyMHBXYklrM2JwMTQ1ZGZmaUVxS2lyRDQyTmpZMGxKU2FGdjM3NTgvLzMzbEN4Wk1zdTZ2di8rZTVLU2t2and3dzh0UWhlQWc0TysrNU84Y2Zqd1lRRGF0Mjl2RWJvQWloWXR5alBQUEdQK09TUWtoTGk0T0twWHI0NlBqNDg1ZEFFWURBYWVmUEpKU3BVcWRkZHIydG5aNGVIaHdiUnAwL0R5OHVMQ2hRdDg4ODAzdWZTTVJLUWcwTDk2SWlLM3FlSlVuSmVxMUdQSjM4Y283bGlJNXlyV3RuVkoyWkxadCtyMjl2WVVMbHdZUjBmSERQY3ZXYktFeXBVcjg4UVRUd0RRcTFjdmZ2bmxGNVl0VzhhUUlVT3NqcTlkdXpZclY2NjArSENhbWRqWVdQNzg4MC9xMXExTDA2Wk5jL0JzMGhtTlJvWU9IY3JKa3lmNTZLT1BlT3FwcDh6N3pwdzV3OENCQTZsUm93YmZmZmRkbHZXRWhZV3hiTmt5RGgwNlJIUjBOTVdMRjZkcDA2YU1IajNhNHJqZzRHQisvUEZIZ29LQ1NFbEp3YzNOalY2OWV0RzJiVnVyY3dZR0JySjA2VktDZzRNQmFOQ2dBUU1IRHVUVFR6L2w3Tm16ckZtekJtZG5ad0JtelpxRm41OGZFeWRPNU1hTkd5eGR1cFRRMEZCY1hWM3AzNzgvVHp6eEJOSFIwZmo2K3ZMWFgzOXg4K1pONnRldno2QkJnM0J6YzdPNjlyWnQyMWk5ZWpYbnpwM0QwZEVSRHc4UCt2ZnZUODJhTmMzSDdOaXhnMDgvL1pRWFhuaUJ6cDA3NCt2cnk2RkRoN2gxNnhhTkdqWGluWGZld2RYVkZZRHZ2dnVPTld2V21CLzcwa3N2QWVEcDZjbWtTWk55OUJwbTVzS0ZDNnhZc1lKRGh3NFJFeE5EMGFKRjhmRHc0TVVYWDZSdTNib1d4Nzd4eGh0Y3VIQ0JEUnMyc0hIalJuNzU1UmNpSWlJb1U2WU0zYnQzcDF1M2JuZTlYcEVpUlFDeU5kM1BkR3hDUWdKcGFXblplbTlueFdBd01IejRjQTRjT01DMmJkdXl0Y1pTUkI0T0d2RVNFYmxEcjhwMTZWbjVVUlpjT01Lc3N3ZEl5OGMzVlQ1Ly9qeng4ZkZVcTFiTmF0L0preWNKREF6a2hSZGVNSC9ZZEhGeDRmbm5uOGZmMzUrSWlBaXJ4eFFxVkNqYkgwd1BIejdNclZ1M2FONjhPVGR2M21UTGxpM01ueitmRlN0V2NQNzgrYnMrM3M3T2p1SERoMk13R0ZpNGNDRzNidDB5NzVzelp3NEdnNEdSSTBkbVdjKzVjK2Q0KysyMzJiNTlPM1hyMXFWejU4NjR1N3Z6MTE5L1dSd1hFQkRBMEtGRE9YVG9FQzFhdE9EcHA1L215cFVyZlBiWlovajUrVmtjdTJYTEZ0NS8vMzJDZ29KbzJMQWhiZHEwSVRRMGxIZmZmWmU0dUxoTWEvbjk5OS81NnF1dnFGcTFLdlhxMWVQaXhZdDgrdW1uN04yN2wySERobkh5NUVsYXRteUpxNnNyZ1lHQmZQREJCMVpULytiTm04ZWtTWk80ZXZVcTdkdTM1N0hISHVQZ3dZTU1IejdjSEFKdmQvWHFWWVlNR1VKTVRBeXRXcldpZVBIaTdOMjdsekZqeHBDU2tnS2toMFlmSHgvemFHbUhEaDN3OGZHaFZhdFdPWG9OTTdOMzcxNEdEaHpJMXExYnFWcTFLaDA2ZEtCMjdkcnMyYk9INGNPSDg4Y2ZmMlQ0dUFVTEZyQjQ4V0xjM2QxcDNMZ3hFUkVSZlB2dHQyelpzdVd1MTJ6VnFoVU9EZzVzMzc2ZE5XdldrSmFXbHVteDFhcFZvMnJWcWtSR1JqSjE2dFJjNmV6cDVPUmsvakpqNzk2OTkzMCtFU2tZTk9JbEluSUhPNkJmbFFhNEZ5M0Y5RE4vRVJoem1hZktWYVY5T1RjcUZYRzJkWG5aZHV2V0xXYlBuZzNBczg4K2E3Vi95WklsbEMxYmx2YnQyMXRzNzlHakIydlhybVh4NHNXODk5NTc5M3g5VTBPUFlzV0tNV2pRSUM1ZXZHamV0MkRCQWw1OTlWVjY5KzZkNVRscTFLaUJqNDhQYTlldXhkL2ZueTVkdXJCcjF5NE9IejVNang0OXFGMDc2eEhKZGV2V2taU1V4SWdSSStqVXFaTjUrKzNORW1KaVl2amlpeTl3Y25MaTY2Ky9wbXJWcWtENmFNbGJiNzNGdkhuejhQTHl3dG5abWVqb2FHYk9uRW1oUW9XWU5tMmFlZnBrYW1vcVU2ZE9aZXZXclpuV0VoQVF3RGZmZkdNZS9WaThlREUvL3ZnakgzLzhNZlhyMTJmaXhJa1VLbFNJMU5SVVJvd1l3Y21USjltOWV6ZnQyclVEMHB1Z3JGeTVrcnAxNnpKcDBpU0tGU3NHUUZCUUVDTkdqT0RiYjcvbDY2Ky90cmptMXExYkdUSmtDRDQrUGtENnFNNDc3N3hEYUdnbysvZnZwMVdyVmp6eHhCTTg4Y1FUbkQ5L25xaW9LUHIzNzArNWN1Vnk5QnBtSmlZbXh0d0JjTnEwYVJiVC9vS0NnaGcxYWhSVHAwNmxTWk1tNXE2QkpnY09ITENZenJwaHd3Wm16SmpCNnRXcjhmYjJ6dks2RlNwVVlPVElrVXlmUHAzdnZ2dU9UWnMyOGNvcnI5QzZkV3VyWXcwR0EyUEdqT0dqano1aXk1WXQ3TnUzajk2OWUvUHNzODltMmFuemJ0emQzWUgwYm9raUlxRGdKU0tTcVRabEhzR2pSRGwraXp6UHBzc2gvRGZzSklVTjlyZzRGTUxGc1JERkRCbFAzOHVwVkdQbTM4YmZxNFNFQkNaT25NakJnd2Z4OHZMaXlTZWZ0TmgvOXV4WjgwakVuZE1RbloyZDZkR2pCNHNYTCthRkYxNHdCNUdjTWpYZFdMNThPWjZlbm56MjJXZTR1TGl3Yjk4K3Z2NzZheFlzV0VDOWV2Vm8xS2hSbHVmcDM3OC9PM2JzWVBIaXhYaDVlVEZ2M2p4Y1hWMTU1WlZYN2xxRHFZSEhuU01ldDY5TjI3eDVNNG1KaVF3Y09ORGl1Ull2WHB4bm5ubUdaY3VXY2ZEZ1FaNTg4a2wrKyswM2twS1NlUDc1NXkzV3JEazRPREIwNkZCMjdOaGhIa202MDdQUFBtc3g1YXhyMTY3OCtPT1BwS2FtTW1EQUFQT0hmQWNIQjd5OHZEaDU4aVRuenAwekI2L1ZxMWNETUd6WU1IUG9BdkR3OEtCKy9mb2NPM2FNNjlldlU2SkVDZk8rV3JWcW1VTVhwSWZnVHAwNk1YZnVYTTZjT1dNZTFicmYxekF6cHRlMmUvZnVWbXV0VEszWC9mMzkyYjU5TzEyN2RyWFkvL3JycjF0YzR6Ly8rUS96NXMzajdObXoyWm9TNk8zdFRjMmFOWms5ZXphQmdZR01IeitlMnJWck0yVElFT3JVc2J4bFJNMmFOWmszYng0TEZpeGc0OGFOeko0OW01VXJWL0xHRzI5WWZUR1JYYVlwakFXbFlZbUkzRDhGTHhHUkxKUjBLRXlQU28vU285S2puSWlQNHU4YnNWeTZFVS9FelhpdUo5KzBkWGtaT25YcUZKOTk5aGtSRVJGMDdkclZvdk9haWJ1N2U1WlR0bDUrK1dWZWZ2bmwrNnJEMUdiZTFkV1Y5OTU3RHpzN093RGF0V3RIZkh3OE0yZk9aUDM2OVhjTlhzV0tGV1Bnd0lGOC92bm52UHZ1dTRTRmhURnAwaVR6Qjl1c2VIbDVzWEhqUm1iTm1zWHAwNmQ1L3ZubnJhWmRIajkrSEVnZm9WdTRjS0hGdnRPblR3TVFIaDRPWUc2Qm4xRmdLVnEwS0JVclZyUVkyYnZkN1d1d0lEM1lGUzVjbUxTME5HclVxR0d4cjJ6WnNnRGN1SEhEb2s0SEJ3ZDI3TmpCamgwN0xJNDNUWEVNRHcrM0NGNTNCZ3lBaWhVckFoQWZINTloblhmS3ptdVlHZE5ybTFuQWE5U29FZjcrL3B3NWM4WnEzNTIxMjl2YlU3NThlYzZkTzhlTkd6Y3N3bWRtcWxldnpwUXBVemg2OUNnLy9QQURodzhmWnRpd1lZd2FOY3BxMUt4NDhlSU1IejZjRjE1NGdhVkxsN0pseXhhKytPSUxqaDQ5eW9nUkk3TDFmRzluK3Ayb3E2R0ltQ2g0aVloa1UxM25NdFIxTG5QM0EzUG9uY08vNXRxNU5tell3RGZmZklPVGt4UGp4NCtuVFpzMnVYYnVuSEp5Y2dMUzIyNmJRcGZKWTQ4OUJxUTNYY2lPcDU1NmlzV0xGeE1TRWtLOWV2WHc5UFRNMXVNYU4yN014SWtUbVRObkR2Nysvdmo3KzlPc1dUTUdEeDVNbFNwVmdIOGFNR3phdENuVDg1aENaSFIwTklERlZMemJaZFdwc1dqUm9oa2ViekFZckVadlRLT1FwbEdtdExRMEVoSVNBRmkyYk5sZDY4enFtb1VMRndiU201ZGtSM1pldzh5WVhsdFRrTHlUYVYxWlJ1dXFjcU4ya3dZTkdqQjE2bFMyYk5uQzFLbFRtVEZqQmcwYU5EQTNHTGxkeFlvVkdUVnFGRDQrUG93ZE94Wi9mMythTm0yYVlaT1ZySmhDK3AyQlcwUWVYZ3BlSWlJRnhNOC8vOHljT1hQdzhQQmc3Tml4VnEzbC8yMm1rWlhibTJLWW1FSlpkdTNmdjUrTEZ5OVNva1FKVHB3NHdmSGp4NmxYcjE2Mkh2dllZNC9oNmVuSmdRTUhXTFZxRlFjT0hHRFlzR0VzV3JTSTRzV0xtMGZPdnZubUc2dVc5M2N5QmF2TW1taGtkVSt6KzJFd0dIQjBkTVRlM2g0L1B6K3JJSnZYN3ZZYVpzYjBlNDZLaXNxd3M1L3BaczMvMXFpUXQ3YzNodzhmWnZQbXplelpzeWZMRG9tMWE5Zm16VGZmWk1xVUtmeisrKzg1Q2w3UjBkRUVCQVRnNk9oby9wSkJSRVJkRFVWRUNvRGc0R0I4ZlgxcDNMZ3hVNlpNc1hub0FzeHJlbzRjT1dLMXp6UzFMRHZyeHhJVEUvbnFxNjhvVzdZczA2ZFB4OEhCZ2VuVHAyZTZsaW9qZG5aMmVIcDZNbm55Wkx5OHZJaUxpek4zbXpNMVFUaDY5T2hkejJNYTRUSGRKK3AyWVdGaG1kNy9MRGU0dTd1VGxKU1U0YlM4M0dBS2M1bDFBTXpxTmN5TUtjaG0xZ0hSOURyV3IxLy9Yc3ZPTVZQSU00MGc1dGF4SmlrcEtYenh4UmNrSnlmejNIUFBaV3N0bklnOEhCUzhSRVFLQUQ4L1A0eEdvL21HeVErQ21qVnJVcnQyYmZidjM4K2VQWHZNMitQajQ1ay9mejdBWGJ2VEFmajYraElaR2NsYmI3MUYxYXBWNmRXcmwvbStVSGR6L1BoeHF4RTMweFEyZTN0N0FKNSsrbWtnZlFxZnFST2pTWEp5TWdFQkFlYWZUZmNTKyttbm43aDA2Wko1ZTBKQ0F0T25UNzlyUGZmRDFPUmgxcXhaVmlOdVVWRlJHUWJjbkRDdERidXpDMTkyWHNQTWRPellFVWRIUjFhdlhrMVFrT1ZOeVE4ZVBNaW1UWnNvVTZhTVZmT1grL1h6enovajcrOXYxZGppNHNXTDVzNlRIaDRlUVBvOTJSWXNXR0FlZlRPSmk0dGoxYXBWRnNkbXhXZzBjdVRJRWZNOXZCbzBhRUQvL3YxejQrbUlTQUdocVlZaUlnVkFTRWdJa041QjhPZWZmODd3bUM1ZHVtUjdiVlJ1R1RseUpDTkhqbVRjdUhFMGI5NGNaMmRuRGgwNlJGUlVGSjA2ZGFKRml4WlpQajR3TUJCL2YzODhQRHpNM2YxZWZQRkZObTNheExKbHkyamJ0bTJXbzJiLy9lOS9PWEhpQk0yYU5jUEZ4WVhRMEZEMjd0MUw1Y3FWelEwZjNOM2Q2ZDI3Tjh1WEwyZmd3SUUwYTlhTWloVXJFaE1UdzhHREI2bGV2YnE1RFhuRGhnM3g5dlpteTVZdERCZ3dnQll0V21Cblo4Zmh3NGVwV3JVcWJtNXVuRDkvUGsrbUFuYnAwb1dkTzNkeTVNZ1IrdmZ2VCtQR2pTbGR1alJoWVdFRUJnYlN1M2R2R2pac2VNL25iOXk0TVR0MjdHREtsQ20wYk5rU0Z4Y1gzbmpqald5OWhwa3BYNzQ4Nzc3N0xsT21UR0hreUpFMGJkcVVjdVhLRVJZV1JsQlFFRTVPVHZ6Zi8vMmZlZTFXYm9tT2ptYk9uRGw4ODgwM1ZLOWVIUmNYRjZLam96bDc5aXdBenp6empMbXBTMnBxS3N1WEwyZjU4dVZVclZxVmN1WEtrWkNRd05telowbE9UcVpHalJyMDZOSEQ2aHE3ZHUzaTc3Ly9CdEtEZDJob3FEa1FkK2pRZ2FGRGh6NHdYNEtJeUlOQndVdEVwQUF3TlNmWXYzOS9wc2Y4MjZFTDB1L0ROV3ZXTEJZdVhNaWhRNGU0ZWZNbVZhdFc1ZVdYWDZaejU4NVpQdmJHalJ0TW16WU5PenM3Qmc4ZWJONWVwRWdSWG4vOWRhWk1tY0wwNmRQNTZxdXZNZzA2N2RxMUl5b3FpbDI3ZHBHYW1rcUZDaFY0NmFXWDZONjl1OFU2czlkZWV3MDNOemZXcmwzTGtTTkhPSHIwS09YTGw2ZGR1M2IwN05uVDRweWpSbzJpYXRXcWJOeTRrVjI3ZGxHcVZDbTh2YjNwMTYrZnVZUGsvZHovS1RQMjl2Wk1talNKbFN0WHNuMzdkbmJ2M28yVGs1TzV0WDZYTGwzdTYvd2RPM2JrNzcvL1p2djI3ZnoyMjIvbTMwOTJYOFBNUFAzMDAxU3FWSWtWSzFZUUZCVEVvVU9IS0ZXcUZCMDZkS0JQbno3bXRZQzVxV1BIamlRbkozUGt5QkV1WHJ4SWNuSXl4WXNYcDNuejVqenp6RE1XSTJ6MTZ0V2pmLy8rN04rL253c1hMaEFhR29xVGt4TTFhdFRneVNlZnBFdVhMaGtHdzhqSVNDSWpJNEgwRVVEVCs2VlRwMDVXWFNwRlJBRHNrbTRtNWF3MWtCUklJOVo0a1p4K3F4WmVhRHFDSjJ2YzN6L2dJcEo5N3h6K2xRczNZczAvUDE2MkN1UHI1ZTdVSzhsN1JxT1JidDI2WVdkbng5cTFhMjFkamhRUWU2NkZNUzdvZDR0dDB6MjhxT1ZjMmtZVmljaTkwaG92RVJHUlhIRDQ4R0VTRXhPejNXMVJSRVFlTGdwZUlpSWkyWlNhbXNyV3JWdXRtazFFUkVRd1k4WU1nUHVlOGljaUlnV1QxbmlKaUloa1UxcGFHcE1uVDJiT25EazBhTkFBRnhjWHJseTV3cUZEaDBoSlNhRmJ0MjUzYlRnaElpSVBKd1V2RVJHUmJISndjT0R0dDk5bXg0NGRIRDE2bExpNE9GeGNYR2pjdURHZE8zZm04Y2NmdDNXSklpTHlnRkx3RWhFUnlTYUR3VUQzN3QzcDNyMjdyVXNSRVpGOFJtdThSRVJFUkVSRThwaUNsNGlJaUlpSVNCNVQ4QklSRVJFUkVjbGpXdU1sSW1KcmRuWVdQMTVNdk02UEY0N1lxQmdSZVpDRUpjWmFiYlBETG9NalJlUkJwK0FsSW1KclJxUEZqMzhueHJMa3dsRWJGU01pRHpvanhyc2ZKQ0lQSEUwMUZCR3hNVHM3ZlhzdEl0bW5FUytSL0VuQlMwVEV4b3hHZlhzdEl0bW5FUytSL0VuQlMwUkVSRVJFSkk5cGpaZUlpSTE5MDZpRHJVc1FFUkdSUEtZUkx4RVJFUkVSa1R5bTRDVWlJaUlpSXBMSEZMeEVSRVJFUkVUeW1JS1hpSWlJaUloSUhsUHdFaEVSRVJFUnlXTUtYaUlpSWlJaUlubE13VXRFUkVSRVJDU1BLWGlKaUlpSWlJamtNUVV2RVJFUkVSR1JQS2JnSlNJaUlpSWlrc2NVdkVSRVJFUkVSUEtZZ3BlSWlJaUlpRWdlVS9BU0VSRVJFUkhKWXdwZUlpSWlJaUlpZVV6QlMwUkVSRVJFSkk4cGVJbUlpSWlJaU9ReEJTOFJFUkVSRVpFOHB1QWxJaUlpSWlLU3h4UzhSRVJFUkVSRThwaUNsNGlJaUlpSVNCNVQ4QklSRVJFUkVjbGpEcll1UUNRdkdZMUdXNWNnSWc4Sk96czdXNWNnSWlJUE1BVXZLVkF5Q2xvS1h5S1MxK3pzN0t6K3JsRVFFeEdSMnlsNFNZRncrd2VlT3ovOEtIaUp5TC90OWlDbUFDWWlJcURnSmZsY1JvRkxJVXhFL2cyM0J5cWowWmhod0ZJQUV4RVJFd1V2eWJmdURGcDMrOTg3LzcrSXlQMjRQVWlaQWxabTRlcHUrMFZFcE9CVDhKSjhLYU53WlRRYWlZcVBadFBKdndpNUVrcDR6QlZDcjBjUkZoTnB5MUpGcElDcVg3RTY1WXVYb252anAybGN4WjNDZG9XeHM3T3pDbG0zLzZ6d0pTTHk4Rkx3a253bm85Q1ZrcGJDdDl2L3k0OS9iY1NJUHRTSVNONDdGbjZPWStIbjJIN3FJRVVjSE9uZXBCMXZ0bm1lWWc2Rk5QSWxJaUpXRkx3a1g4a29kQjJQT01mSEcrWnlPaklNRkxwRXhBYVNVbE5ZdXU5WHRnVWY1S1AvdkVMekt2WE1vMSttLzB3VXZrUkVIazY2Z2JMa083ZUhyb04vbitLdHBaLy9MM1NKaU5oVytQV3JERjA1RGIrZ25lWXAwQm45QjFwektpTHlzRkh3a256anppWVp5V2xwZkx4aEhnbkp5VGFzU2tURVVwb1JKbTVleEtZVEFhU2xwVmtGTGxEb0VoRjVHQ2w0U2I1d1p4TU5vOUhJOTd2VzhuZTBHbWVJeUlNblBYejlTRVRpZGF2d3BRQW1Jdkp3VXZDU2ZDa2lJWWJGZXpiWXVnd1JrVXdscGFhd2ZLLy9YYWNjaW9qSXcwSEJTL0tOMnorcytBZjlTVkpxaXExTEVoSEprdi94dmFTUVlqSHFkU2NGTUJHUmg0T0Nsenp3TXZwUThzZXBBemFvUkVRa1oyS1Q0amtSL3JkR3UwUkVSTUZMOGhlajBVaHNjaUpCbDBKc1hZcUlTTGFjanJ5WWFWZERCVEFSa1llSGdwZmtDN2QvUUxrYUc2MmJKSXRJdmhGeC9ZcFZ3THJienlJaVV2QW9lRW0rY3lIbXNxMUxFQkhKdHJqa0pBQk5NeFFSZWNncGVFbStZalFhU1V0TnRYVVpJaUxaRnB1VW9LWWFJaUtpNENVUE5uMHdFWkdDUXV1OFJFUWViZ3BlSWlJaWVVemhVSjZDZmdBQUlBQkpSRUZVU2tSRUZMd2szOUFIRnhISnovUjNtSWpJdzAzQlMwUkVSRVJFSkk4cGVJbUlpSWlJaU9ReEJTOTU0T2wrTnlJaUlpS1Mzem5ZdWdDUjdMaTlBNWdVSElubnJ4QzZlQWNBTmQvdmlxR1Eva3JLanVTcmNZUXUreE03QndPUHZOUUd4NUxGY3ZUNEsxdU9FSFBnTEtWYjFhWk0yM3A1VktWa1JIK0hpWWc4dlBRcFJ5UUxJZFBYY3l2aEp1VTZOS1JVaTFwVys5T1NVL2w3MGUvY3ZId2RCNWNpVkhtMUhZNGxpZ0lRL3ZOZTRvNkhVdXpSaWxUdTFmcmZMajFIN3ZZOEN6TFRjN2Rnc01QZXFSQ0ZLNVRBcGQ0akZHOVlEVHY3QjJlQ1FFTElaVkt2SndMcDRiVkU0NXdGcit1SHptTk11Y1gxUStjZm1PQjFab29mYVRkVHpEODdsbkdtK3FCbk1qMCtKU2FCQ0w4REdBclpVL25GeDYzMlIyNCtUTXhmWnl5MlBkTDNTWXE2bGN1OW9rVkVSSEpBd1V2a0hobU5Sc0xYL01YTnk5Y3hGSEtnY3UvSHphRkw4cmswSTdjU2JwSjROcExFczVIRTdEOUw1WmZhNEZDczhMOXllV05hR29ubnJoQi82aExsdkJ0aWNMUzMyTzlTL3hGdVhMeUNuY0dBYzUzS1ZvOVBDbzhtL3RRbGl0V3FpRlBsMGxiN3k3VnZRT3lSaTVUMGRNK3o1M0N2aWplc2hwMkRBUWZuSWhudXY1VjRrK2k5WjRqZWN4cGo2aTJLMVhMTjhEaW5LbVV3cHQ0Q0lENDRuRnZ4U1hsV3M0aUlTSFlvZUluY282dS9IU1VoT0J3TWRsVHMyWkxDRlVyYXVpUzVEK1c4RzFLeWVRMEEwdjYvdmZ1T2t1dTh6enovM0ZzNWRrN0lJQWlBQUFHQ1lBNFNSWXVrS0l1U0xGbE84dGdyejlyZThheTk0NTFkVzNPOFBqTm5aN1FhaC9FYzIyZG5kOFk3SGlldGc3UzJUTm1XRlVnRjVnQkdnQVFCRUJrTm9IT3FuTzY3Zjl5dTZsVFZBZWpxNm1wOFArYzBxN3JDclYvZkxqYnVVKy83L202aHBQeElRbE52bmRma0crZVVHNWpRd0pPdmFzcy8rZUNhMUpMdEg5UGx2M2plcmV2Umd3dnU5MGFEMnZTajk5ZDgvc1gvOWozSkdBVTNMUXhka3RSeWVLZGFEdTljbldKWFdkZGpCK1VKTHd5NG1VdWptbnI3Z3FiZXVTaFRLQzI1bmRqK0xZcnQzeUpKeWcxL24rQUZBR2c0Z2hkd0RTYmZQS2Z4bDkrWEpQVjgvRTVGYnVwcGNFVzRicFprMmU1MFFrL0FWbWh6dTBLYjIyVUhmUnAvOFpUU1o0ZVVHNTVTb0N2ZTRFSnZUTVBmT2Fic3BWSEprbHJ1MkNuakdFMjlkYjdSWlFFQXNHenJaOUVDMENUUzU0YzArSTl2U3BJNlByUmZMWWUyTjdnaTFGUHJIVFBUOFhKWHgrdnlHc1p4NnJMZGpjUWJEcWpsenB1MC9aODlwcDRuN3FBUkN3Q2c2ZkF2RjdBQytkR2tydnoxSzVKakZEKzhReDBQN1Z2OTF4aEphUHpJYVdYT0Q2c3dtWmFNa1RjV1VtaDdsOXJ1Mjczb2lFdCtKS0d4RjA4cWZXNUlwVlJPZHNpdnlLNGVkVHk4WDFOdm50Zm9zKzhwME5lcTdULzN5TExyZWY4M241UXBsTlQ3dy9jb3VxZFBZeStjVk9KNHY0b1RhZGtCbjhLN2V0VDVBN2ZXWE45V3loWTAvdklwSmQrN3JNSkVXcGJYVm5CVHU5by9zSGRacjU4NDNxL0pOODRwZTNWY3BsQ1NOeDVTWkhlZjJoL2NPMmNkMFBncnB6WDg3YmNsU2R0KzlzTUtibXFiczUzc2xYRmQvRy9mbFNSdC9za0hGZGxWZlczUWZKNVpyK0hNbXVKV3l1UTErZVk1cGQ0ZlVHNTRTazZ1SUR2Z1UyaHp1OW9lMktQdzlvVk5IR2J2eTBCM2k0YS9mVlNaU3lNeWhaTDIvT3ZQYU95bFV4cDUrdGljNTV6K3JhOVZybS8rN0lPSzNOdzc1MmU1NlY4K0lXODBPT2Uyc2l0ZmZyRnl2ZTJCUGVwNnhKMjJlUG12WGxEcS9RRzEzTEZUUFUvY3NhRE9VaWF2aVNObmxIci9xdkpqU1RuNW9qemhnRUtiMjlWeWVHZlZkVlh6YXpMRmtrYWZPNkgwbVVHVjBqbDVZeUhGYnQyaTlnL3VXN0JtYlRrMi9WanRxWlVBQURRRGdoZXdUS1ZNWHBmLzZnVTVtYnpDTi9lbzUyT0hWLzAxeGw4OXJlR25qa3FPMjNMYUV3MUt4cWd3bmxKaFBLV3BveGZVL2RIYjFYcm53cVlJaWVQOUduanlpRXpKbVhtdVl6VDE5Z1dsVGc4b2N2UHlna1l0VHE2Z2kzLzBmZVdIM0E2T2t0dm9JSEhzb2pJWGhyWDk1eDlac0RZblA1cFUvNTgvVituQVp3ZDhzbXhiNmJPRFNwOGJYTFNEb2lrNUduanlpQkxIKzkzbkJuM3l4SUlxaktjMDhlcHBKWTczYSt0UFB5Ui9aMHlTMUhyUExpWGV1YWpzbFhFTlAzVlVXei8zb1psdEdhT2hiNzRsU1lyZnZtUFpvVXVTQ3VQSnluVmZmQ1pjWHZ5ajc2b3dscElrZWVNaGVVSitGU1pTU3AwZVVPck1nRGI5NlAySzd0MVVkWnVsVkU3OVgzcFdUcTRnYnp5azRsUkdrdVFKK3VScmk4Z1VIUlVUN20yK3RwbU9oZFlpb3p5VzE2NDh0akR1MXVXSkJpc2hwOXE2cVdyU0Y0WjE5YTlmVmltZGwrVHVkMjgwcUdJeXErVEpLMHFldktMNGJkdlY4NGs3WmRsVzFXM2tCaVowOVc5ZmxaTXZ5aHNKeXBRY0ZTWlNHbnZocExJREU5cjgyUWRsV2RXZkN3REFSa1h3d2dJWHh3ZDE1TUx4UnBjaHlUMWdOc1pJUmpJeWNoeEhBNG14dGEvRE1icnkxeStyTUpaVW9LOVZtejV6WDJVOTBHcVpldWVTaHIvbGp0akVEMjFYeDhPM3loY1BTWEpiWnc4L2ZVeko5eTVyNkJ0dnl0OGVWWGhuZCtXNXVhSEpTdWdLNyt4Vzl3OGVscjhqS2tuS1hoblR3TmRlMDlUYkY2NnJ2dEh2SFplL0k2b2R2L2k0L08xUm1aS2ppU05uTlB6VVVSV25NaHA3OGFTNkhyMnQ4bmluVU5LVnI3eW80bVJhM3Rhd2VqOStwMEk3dW1SWmxncmpLUTE5ODYzS09ybHFocjk5Vkluai9mSkVBdXI1K0oySzd1bHo5OFZVV2dOL2UwU1ppeU82K3RWWHRPM25INUZsV2JJc1N6MmZ1Rk1YL3V0M2xMazRvc1I3bHhYYjUzYjhtenA2VWRuTFkvTEdndXA2N0xhYXIxbk4yQXNuSmJtaE1UU3JGYm5sOGFqend3Y1VQN1M5TXZKV1RPVjA1U3N2S2RzL3F1R25qdFlNWHVNdnY2OUFiNnY2UG4yUFBDRy9TbGszNUpTYlhtUXVqdWpTbno0alNkcitQenk2ckdsMWdlNFc3ZnlsajBxU1R2MGZYNVdNVWM4VGQxVDIyM0xrUnhPNjhsY3Z5c2tYRmR6U3J1NlAzcTVnbnp0eVdNb1ZOUEhLYVkwK2UxeFRSeS9JMnhwV1o0MVc5QU5mZTAyeFc3ZXE4OE8zeWhQMHE1UXJhT2pyYnlqeGJyL1Nad2FWT2oyZzZPN2wxd1VBd0VaQThNSUNmL2J5MXpVdzhkMmxIN2hXS2lkUGR2OXoyNWFiMTd5RWlWZE9xNWpJeVBMWTJ2UmpENno2K2hLbldOTEkwMGNsU2ZIYnRxbjNrM2ZOdWQvWEdsSGZaKzVWLzU4OXE4ekZFWTE4OXgxdCs5a1BWKzRmZmVhNFRNbVJ2ek9tVFQveGdHenZ6RlN1NEtaMmJmbXBEK3I4Zi82Mm5GenhtbXMweG1qVGp6OGdUOGd2U2JJOHR0cnUyNjNVMlVIM1lQcjlnVG5CYS9LdGM4cVBKR1I1UGRyeWt4K3NCRUhKSGNYWjlPTVA2TktmUGVNMlRKZ25OenlsaWRmT1NKTDZQblB2bkdsN3ZuaFl2WisrVytmL3IyOHBOemlwek1XUnl2MkI3aGExUDdCSFk4K2YxTWgzanltNnAwK21XTkxJZDkrUkpIVS9jWWM4UWQrU1Ayc3BWMUR1NnJqR1h6bnRkcTZVMVBub2dUbFQ1TForN2tPVmZWSG1qUVRVOWVnQlhmcVRaMVFZVHlrL2xwUy9QYXI1U3VtYytqNzlTT1g1bnFCL3dXTWFZZVM3NzhqSkYrWHZqR25MVDMxUXRtL21mZTRKK05UeDBENFp4OUhZY3ljMC90SXB0ZDI5cStwSW1yOHJQbWRFMkJQd3FlY1RkeXAxZGtoT0pxL1Urd1F2QU1DTmgrWWF3RElFK2xvbHk1MytOdmI4aVZYZmZ1YkNzSW9KdDkxMXJSUGFXcGFsdHZ2Y3FYblpLK01xVHJmSGRnb2xKYWZEUWR2OWUrYUVyakp2TEtUb3ZpM1hWV1BMb2UwTGdvYWt5Z0YwZVhwYldmSmRkNHBnYlArV09hR3J6TEt0bXVlUlNoeTdLRWtLYnVtb3VsYktGdy9MUDczV0xYTnhaTTU5N1IvY0oxOTdWSVd4bENaZU82dlI1OTVUS1psVjdPQzJSUS8yaDc5OVZLZSs4RGM2OVlXLzBabmYvanYxZittNXl1a0NPaDg5T0tmSmhxU3ErOElZSTN0V2lDcFBGNXd2ZHV2V3FzOXZKQ2Rmckx5UDJoL2NPeWQwemRaMjcyN0pzbVFLSmFYT0RWVi96SDBMcDVEYVBtL2w1TVdGaWRTQyt3RUEyT2dZOFlJa1RhKzNjRWVXYnU3YXFzM3h6c1lXVkRZOXhkQXR6Y2c0UmgzUkZoMjdlbTVOeXdqdjZGSm9hNmRHdm5OTWs2K2ZsYThsclBZSGw5Y2NZamx5Vnlja1NkN1dzSHl0a1pxUEM4NDZHVzUrWkVyZWFGQzVvY25LbXJEUXR0cS9OKy8wdE1WclZWNUx0V0M3TVhlN3B1VElPS2F5N2ljNy9UT0Z0aTlXVS9XR0hObnA3b0dGc2FRdS9PRjNxajZtdkw2cWxNek51ZDMyZXRUenhCM3EvOUt6R252K1BaV3lCWG1pUVhVL2ZxaG1IVlZyYXdrcmZGTzMydTZ0M2RBa2ZYNUlxVE9EeWc5UHVldndKbEl5eFprT2hlWDFkdk90eDViMHkzMGZlVUorK2Rvaktvd21sUjlKVkgzTWt1K1YvTFdQdkFJQTBLd0lYcEFrZVd5UEpQZGc2SDkrNUxQYTA3aytPb2lWMTNpVnZ4ekgwWGRQSHRIVHAxNWY4MXJhSDlpai9NaVVwdDYrb0pIdnZpTmZhMWl4VzdldXlyWkwyWUtrNnFNb3M5bXpwc21WcHcwNm1YemxObStrZGdPRjYyMWxVS3V4ZytXZFBYQnVKRmx5Q2tXWm90c0JjTEdtRHJWcUttWGMvVkZLNTFSSzUybzh5dVVVRjU1TU43eWpTNUhkdlVxOVB5QkphcjkvejVMN3R2TUhibFhMWFRkSnNtVDdQWXV1NFN1bWNycjYvNzJrelBRMFNkdnZsYjh6cHNpZVRmSzFoRFgrMHFsRlg4c1RYVjZqaTdYa1RPOXphZWxHSEo2Z1h3VzVEVmVxcVRVVnQveGVNZGRXSWdBQVRZM2dCYXhBenhOM3FEQ1dWT2JTcUFhKzlwbzhzWkRDaTR3T0xGZjVRTlhKVmorUUxadDl2MTBPRXJPNnd4WFRPZmtEMWRjd1ZRc285V0o1WmtLTEtkUWUzYWhWVTNsL3ROeDUwelYxajh3TlR5bDlia2l5TGNreG1uanRqRnJ1MkxubzJqekw1MW4yV3F2QnYzOU5tVXVqOG5mRzFQUEVIUXB1N2FoMDZUTWxaOG5ncFhYWTBjL3l6MHhSTFdYemkrNnJjak9ROWJJMkRRQ0Fac0FhTDJBRkxJK3R2aCs5WDk3V3NFekowWld2dkZSenV0VktsTmNyRmNaVE5kY0ZTZTdhTGttU2JTblEweUpKOHJYT1ROZkxEVTdXZkc1dW9QWjlxODJ5N2NxMHNrck5WZVJxM0ZkZUU1WWJtRmp4YTVmYjBKdWlvNjVIYjFPZ3IwMkY4VlNsd2NiMUttVUxsWkcwcmtkdlUyaGI1NXpXNlBteFpLMm5ybXV6cHo5bUxpNXNlRkpXeXVRcjB6ekxIUThCQU1EU0NGN0FDbmtqQVczK2NiZXpvWlBKNi9KZnZxQmlLbnRkMjR6YzFGMlpSamp5VFBWVy9zYVlTdnYxNko0K2VhWkh0dndkTVhtblQxNDgvc0pKdC8zK1BKbkxZMHFmRzd5dUdsY3FmSlBiN243cTZJV3Ewd1ZMbWJ3bVhqdGI5Ym1SNlNZWTJjdGpTczlybmpGYnRUVlVvODhlVjI1Z1FvR2VGclhldlV2ZEgzWFhkazBjT2JQb3RwYXJsSm41V2V3cUhSS24zanAvM2E5aHplcWVXSm8xbFhTNXl0MFhuZXp5bitzSkJ5cW5LQmg3L2tUTjBjaUpWMDlMeHNnVERTcTBjMkhqRXdBQVVCM0JDN2dHZ2U0VzlYNzZIc2x5TzdSZCthc1g1ZFNhVW1mY0tYVzF2aVQzSEZHZEQ5OHFTWnA2ODd3R3YvN0duSkd2d21SYUExOTlWWmtMdzdJRFhuVisrT0NjbDJpL2Y0OGtkM1JwNEd1dnFaaHl3NEV4UnNsVFYzWGxyMTZjMDIxdkxiVGR1MXV5TFpYU2VmWC94Zk56UnVOeWc1UHEvL1BuYWg3Y1IzYjN1cDBrSlYzNXlrdEtITytYY1dZQ1pUR1IwZGp6SnpUNEQzUFgrbVg2UnpYMmdqdk5yL3RqaDJYWmxrSmJPaFEvdEYyU08wWFFLVnpmbEV0dkxGUUpScVBQdmxjSlJ1V09sNU52WEgvamw5a05WaWJmZExkbkhLZXlGbkRKR3FlZlAzWHNZbVVmTDdWV1RwSTZIemtneTJNclB6eWx5Ly92YzhyT0duRXM1UW9hZmU2RVJwOTdUNUxVL1pIYnFuYlFCQUFBMWJIR0M3aEcwVDE5Nm56a29FYWVQcWJzbFhGZC9lcXIydlJqOTgrWmRpWkpxVk5YZGZvM25xeTZEVHZrMTgyLzhnbEpVdXZkdTFSTVpUWDJuSHZ3UHZuR09YbGpRUmtqbGFaYngzdkNmdlg5NlAwTDJyTzMzSFdUTXBkR2xYajNraExITGlyeHppVjVZMEU1dVlLY1hGR1JtOTBnTS9iY0NWMS9tNDNsQ2ZTMHFQdnhReHI2eGx2S1haM1FoZi9uYVhtbW0zK1VVamw1VzhMcWZ2eVFCcDQ4c3VDNWxtVnAwNC9jcC80L2YwNkZzWlN1L3MwcnN2eGVkMy9raTVYVys3RmJaMXJrTy9taUJyNTJSREpHTFlkM0tyU2xvM0pmNXlNSGxUeDVSWVd4bEVhLy8rNktUNkk4bSszMXFQMkJ2UnA5NXJqU1p3ZDE5bmUvTG04OHBNSmtXakpTNzZmdTBzRGZMdnlaVnNJVDhpdTZiN09TNzEzVzJITW4zSkZCeDFIZkQ5K3J5TTI5U3o2LzVZNGRHdjdtMjBxZkhkS1ozL2w3Mlg2djRvZTJxK3VSZzRzK0w5alhwcjdQM0t1clR4NVI1dEtvTHY3WDc4Z08rV1g3UE83cEN4d2pXWmE2SHI5dDFSckxBQUJ3b3lCNEFkZWgvZjQ5eWcrN25RNVRwNjVxK0Z0dnEvdWp0MS96OWpvZnZsV1IzWDJhT0hKR21Zc2pLaVd6c2p5MkFyMnRpdXp1VmRzOU4xZnRPR2RabG5vL2ZiZkNOM1ZyOG8xenlnMU5xcFF0eU44UlZmelFkclhldFVzajMzdFhrbVQ3MTI2VW92V3VYZkozeFRYKzBpbGxMbzNLeVJia2pZY1VQN2hON1IrNFpkRTFhYjdXaUxiLzNDTWFmL1dNa2ljdUt6K1dWR0U4SlUvSXIvRE9ia1Z2MmFUNDdUc3FqeDkrNnFnS1l5bDV3bjUxUG5KZ3pyYThrWUE2SHQ2djRXKytyZkZYM2xkMDMrWTV3V3lsT2g3YUozOW5UT012djYvOGFFS2xkRjdoN1YxcS8rQXRDbTN0dU83Z0pVazlINzlEbnBCZnFkTURibEJ0RFZmV3pTMmw5YTVkTWtWSGsyK2VVM0VpTGN1Mmx0M0NQcnAzazNiOHdtT2FlUFcwVXFjSFZKaE1xMVFveXRjYVZuaEh0MXJ2dVhsZHRzTUhBR0M5czdLNUxKMTlvVi85dTQ4b1BkMmUvSmQvNEl2cnZwMzg1Ny8yZnplNnRLWno5Y2tqU2h5N3FPaSt6ZHIwSS9jMXVoeGdqdE8vL1hkeWNnWHQrbDgvdm1RNys1VzYrQ2ZmVi9iU3FMYjg5RU9Wa3ppdnBRL3Z1VlAvOXZHZmxXM2JzbTFiSG8rbmN0MnlyRGxmQUlDTml6VmV3QTNBT0VhWkM4T1NwT0FtT3RFQkFBQ3NOYVlhQWh1QUtUbHp6cDAxMzhTUk15cE9aU1JMaXU3YnZJYVZBU3N6L05ReFdWNWIzbWhRSFIvYWY4M2JTUnp2ZDgvbEp2YzBEUUFBTkJyQkM5Z0FwdDY1cE9SNy9XcTU4eWFGZDNSWDJva1hwakthT0hLNmNrTGYxanQzeWQ4V1hXeFRRRU5OSGIwZ1NmSjFSSzhyZUdVdWphNUtoMGtBQUZZTHdRdllFSXhTN3crNEovYTFMWG5DQVptU0kyZldPYUJpQjdhcTg3SEZ1OW9CalhMejV6KzVxdHZyZnZ5UXVoOC90S3JiQkFEZ2VoQzhnQTBndW5lVHpBK1dsRHh4UmZueHBOdCszckxrYTRzb3VLVkRMWWUyVjA2T0M2QnhhS0FCQURjdWdoZWFnbVZaTXNadzBGS0RKK2hYNjEyNzFIclhya2FYQWdBQWdDcm9hb2gxYjM3WUlud0JBQUNnMlJDOEFBQUFBS0RPQ0Y1b09qN2Y2cDVjRlFEcXFUTWNsOFJvUFFEYzZBaGVhQnJsZzVidVNHdURLd0dBNVd1SnhnbGRBQUNDRjVyUGxvNWUyUnpEQUdnU2QyN1pXN2x1V1ZibGEvYjNBSUNOaitDRmRhM2FBVW5ZNDlQZW51ME5xQVlBVnFZMUVOYit6dTFWQXhhQkN3QnVMQVF2TkpYeWdjcEhiNzIvd1pVQXdOSStzUHYyT1FHTEVTNEF1SEVSdk5CMExNdlN4dzk4VUIyUmxrYVhBZ0NMK3FtN0hsOHd2VkRpTkJrQWNDTWllS0VwekQ5d2lmdEQrb1VQZktyQlZRRkFiWis3NytQYUhPdWE4L2VMRVM4QXVIRVJ2TkIweWdjdVAzVHdJZjNVWFk4M3Vod0FXR0J6YTZkKzlxNGZyQm02Q0dFQWNPTWhlR0hkcTNaZ1VqNWcrUmNQLzVoKzdzRlBOcUFxQUtpdXI2VlR2LzJaZnluYnRxc0dMNllaQXNDTmllQ0ZwbEhyQU9ibjcvdWsvdkFuZjEzYjJub2FYU0tBRzl5aHZwdjBYejc3ZVcyUHRNdXlMTm0yUFNlQVNZeDJBY0NOeXR2b0FvRGxzQ3hMeHBqSzlmbVhCL3QyNnNzLzh3VjkrK1RMK3U3N2IrcVZjKzhvV3l3MHJGNEFONWJEMjI3UkovYmZxOGQyMzFzSlZiVkd2QUFBTnlhQ0Y1cEt0UUJtMjdZY3g1RnQyM3I4bHZ2MWtiMzNhVEF6cFl1akF6bzVkRjZwWEZhbWtVV2pLZlNQRDJvOG5kREJ6VGMzdWhTc2M3WmwxQm1PcTdlbFc1dmliZG9jcmQ1QVkzYndxaGJDSktZWkFzQ05oT0NGcGxFT1hkVU9WR3pibGpHbTh0VVRpcXRuUzF4M2JkNWR1VzIyK2Q4RC8vRTdmNjRqbDgvcTl6LzFMeHBkQ3BwQXRkYnd0YVpEenc5ZDFiWUJBTmo0Q0Y1b0tvdUZyOWxzMjEyK09EdDBWUXRiQkRDVVdaWWxUUjhrQTlYVWF2UXovM0t4cjFyYkFRQnNmQVF2TkszNW54elBIdkdhSGJabWh5dUNGbXF4YkZ1V2Jjbmo4VFM2RkRTUnhZSlhyZTluWHdJQWJod0VMelNkYXV1OGF0MVA4TUp5TWVLRmxhbzEzYkI4V1N0c0Vib0E0TVpFOEVKVEtoKzRsS2NkbGk5blg1OTlPUnZoQzlWWTlzeDZIR0E1YXAyUGE3R2dSZWdDZ0JzWHdRdE5iZjZhcjJycnYyYmZOL3Q3WURiTHNobnh3alZaS29EVmVod0E0TVpDOEVMVDQ5TmtyQWJiNDY3eDhucjVzd2dBQUZZZkgrMENBQUFBUUowUnZBQUFBQUNnemdoZUFBQUFBRkJuQkM4QUFBQUFxRE9DRndBQUFBRFVHY0VMQUFBQUFPcU00QVVBQUFBQWRVYndBZ0FBQUlBNkkzZ0JBQUFBUUowUnZBQUFBQUNnemdoZUFBQUFBRkJuQkM4QUFBQUFxRE9DRndBQUFBRFVHY0VMQUFBQUFPcU00QVVBQUFBQWRVYndBZ0FBQUlBNkkzZ0JBQUFBUUowUnZBQUFBQUNnemdoZUFBQUFBRkJuQkM4QUFBQUFxRE9DRndBQUFBRFVHY0VMQUFBQUFPck0yK2dDQU9CRzkrWFhuOUpvY3JMUlphd3JlM3UyNjVGYjdtNTBHUUFBckJxQ0Z3QTAySmRmZTBxbmgvc2JYY2E2OHJFRER4SzhBQUFiQ2xNTkFhREJiSXMveFF1WlJoY0FBTUNxNGw5N0FHZ3d4emlOTG1FZHNocGRBQUFBcTRyZ0JRQUFBQUIxeGhvdkFGaG5IdHQzci83VFp6L2Y2RExXMUdPLzk0dTZPRGJRNkRJQUFLZ2JScndBQUFBQW9NNElYZ0FBQUFCUVp3UXZBQUFBQUtnemdoY0FTUEphSGhXZFVxUExBQUFBR3hUQkN3QWtkY2ZibE1pbWxTbmtHbDBLQUFEWWdBaGVBQ0JwVTB1WEpPbnE1RWlES3dFQUFCc1J3UXNBSkcxdWRZUFhtNWRPTmJnU0FBQ3dFUkc4QUVEU0xiMDcxQktLNnB2SFgyeDBLUUFBWUFNaWVBR0FKSy90MFk4ZWZrUkh6aC9YWkNiWjZISUFBTUFHUS9BQ2dHay9jdWNqY296Um43M3lqNDB1QlFBQWJEQUVMd0NZdHFtbFUvLzhvYy9vRDUvL21rNE9YbWgwT1FBQVlBTWhlQUhBTEQvL2dVOXBkL2RXZmY2ci82Y0twV0tqeXdFQUFCc0V3UXNBWnZIYUh2MzJELzlQdWpRK3FQLytTMS9RU0hLaTBTVUJBSUFOZ09BRkFQUGMxTGxaZi9UZi9Xc05UbzNwaC8vZzgvcnk2MDhwbGM4MnVpd0FBTkRFdkkwdUFBRFdvOXUzN05IZi9zSi8wTC8veGgvcmk5TmZIenZ3Z0c3cDJhSFdjRXd0b2FpaWdkQ3F2Slpqektwc0J3QUFyRjhFTHdDb0llSVA2b3MvOU0vMXp4NzZ0TDUzOG5VOWYvb3RmZW44TnpTY0hGL1YxOW5XMXJPcTJ3TUFBT3NQd1FzQWxyQ3RyVmVmdSs4SmZlNitKeXEzblJudTExaDZhbFcyLzhWdi9QR3FiQWNBQUt4ZkJDOEF1QWE3dXJabzF5cHR5N2FzVmRvU0FBQllyMml1QVFBQUFBQjFSdkFDZ0EzZzBxVkxldkxKSjVYSlpDcTN2ZkhHRzNyNjZhY3IzNmRTS1QzNTVKTzZjdVhLa3R1Yi8xeGpqTDcxclcvcDZOR2oxN1E5QUFCdWRFdzFCSUFONExkKzY3ZDA4dVJKVFV4TTZHZCs1bWVVVHFmMWE3LzJhM0ljUngwZEhUcDgrTEQrNGkvK1FsLzV5bGYwekRQUDZIZC85M2RyYnF2YWM0OGNPYUxmK1ozZmtjL24wMWUvK2xVRmc4RmxidzhBQUREaUJRQWJ3cUZEaHhRT2g3VnYzejVKVWpBWTFQNzkrOVhWMWFVdFc3WklrdmJ2MzY5UUtLUkRodzR0dXExcXo5MjJiWnM2T2pxMGYvOStCUUtCRlcwUEFBQklWamFYNVFReTBLLyszVWVVemhVbFNiLzhBMS9VbnM3N0cxd1JjT1A0NFQvNHZFNFA5MWUrZjJ6ZnZmcFBuLzE4QXl0YWU0LzkzaS9xNHRoQTVmdVBIWGhRdi9tcFgyeGdSUUFBckM1R3ZBQUFBQUNnemdoZUFBQUFBRkJuQkM4QUFBQUFxRE9DRndBQUFBRFVHY0VMQUFBQUFPcU00QVVBQUFBQWRVYndBZ0FBQUlBNkkzZ0JBQUFBUUowUnZBQUFBQUNnenJ5TkxnQUFNTmRUNzcyaXZmL21NNDB1QXdBQXJDSkd2QUFBQUFDZ3pnaGVBTkJndHNXZjRvVk1vd3NBQUdCVjhhODlBRFNZWTV4R2w3QU9XWTB1QUFDQVZjVWFMd0Jvc0IrLzZ6R05KaWNiWGNhNnNyZG5lNk5MQUFCZ1ZSRzhBS0RCZnZ6T3h4cGRBZ0FBcURPbUdnSUFBQUJBblJHOEFBQUFBS0RPQ0Y0QUFBQUFVR2NFTHdBQUFBQ29NNElYQUFBQUFOUVp3UXNBQUFBQTZvemdCUUFBQUFCMVJ2QUNBQUFBZ0RvamVBRUFBQUJBblJHOEFBQUFBS0RPQ0Y0QUFBQUFVR2NFTHdBQUFBQ29NNElYQUFBQUFOUVp3UXNBQUFBQTZvemdCUUFBQUFCMVJ2QUNBQUFBZ0RvamVBRUFBQUJBblJHOEFBQUFBS0RPQ0Y0QUFBQUFVR2NFTHdBQUFBQ29NNElYQUFBQUFOU1p0OUVGQUd2QkdOUG9FcHFDWlZtTkxnRUFBR0JESW5oaHc2a1ZzZ2hmaTdNc3ErbytJb3dCQUFCY1A0SVhOb3o1b1dHcDc3RzArV0dNRUFZQUFIQnRDRjVvZXJPRHdYS3VML2I4RzBXMUFGWGVEOVh1Szk5bWpDRjhBUUFBWEFPQ0Y1cGF0WEJsakpFeFJrUHBvNUtrc2N3WjVaMmtkT1BscTJWcERkNGt2eDFSZTJpWGZIWjAwWEExZXdTTUFBWUFBTEI4QkM4MHJkbEJxM3c1a0hwTFo4ZWYwb1dwNTFSMHNvMHNyeWwxaHc5cVY4dEh0Q1Yrbi95ZVdNMFFWZzVnaEM4QUFJRGxJWGloS2MwUFhmbFNRdDg2K3lzYXo1NTFiNWRrV2RNak0wWXlJaURVWWtreWxwRWxTMFBwZHpTVVBpYnZZRWdQOVAyS3RzUWZrRFIzaXVIczBFWDRBZ0FBV0I3TzQ0V21NejkwaldWTzYyOU8vSlFtc3VkbFdaSlZqbG5Ha294RjZGcUNrZHo5NUY2UkphbmdaUFRzNVMvb21Zdi9Wcm5pVkdYNlp2bExXdmg3QUFBQVFHMEVMelNWK1FmN2lmeFZmZlBzLzZLQ2s1Ymt5REM2ZGQyTTNGRXd5NUt1cEY3VjB4ZC90V2I0QWdBQXdQSVF2TkMwakRINjNvVi9vNktUbFNWRDc0eFY1bVlyUnhQWkMzcjU2bitVNHpoeUhHZlIwUzhBQUFCVVIvQkMwNWpmdGZDdHdUOTFweGZLTU1wVkorVTRkVG41cW82T2ZtbEI2Q0o4QVFBQUxBL0JDMDNydmRHdlNvYVJyclZ5ZnVMYk1zWlVScjBBQUFDd2ZBUXZOSlh5Q011WjhXK3I2R1I0QjY4UlMxSzZPS2IreEl1TGpub0JBQUNnT2c1YjBSVG1IOWhmbkh4KytnNm1HSzRGdCtHR3BYT1RUeThhdGdoZ0FBQUExUkc4MERSbUgvRDNKMTl1ZERrM0hFZEdPVFBKYUJjQUFNQTFJSGloNmFRS2c1TGNkdWRZTzVha3lkeUZtbzAxQ0dBQUFBQzFFYnl3N3MwL29FL2tyN3EzMDFaalRSbGpWSFN5alM0REFBQ2dLUkc4QUt3SVV3MEJBQUJXanVDRnBzSkIvdnJIN3dnQUFHQWhnaGVBRmFHYklRQUF3TW9Sdk5BVTVreHA0eGkvNFFoYUFBQUFLMFB3QW5CTkNGOEFBQURMUi9BQ2NNMW9yZ0VBQUxBOEJDOEFxNElRQmdBQVVCdkJDd0FBQUFEcWpPQUZZRVVZMVFJQUFGZzVnaGNBQUFBQTFCbkJDd0FBQUFEcWpPQUZBQUFBQUhWRzhBSUFBQUNBT2lONEFRQUFBRUNkRWJ3QUFBQUFvTTRJWGdBQUFBQlFaOTVHRjREMTV6dG5mMTB2WHJZYVhVYUZNWktNWk56L3FEdHlvTkVsQVFBQUFDdkNpQmVhRUNmd0JRQUFRSE1oZUtFSnJaL1JPQUFBQUdBNW1Hb0lTVkxNMzZkMDdwSWs2ZE8zL0xGbGVKVDdBQUFlOWtsRVFWUjY0OXNiWE5FTVk4eWNyNEhrVzNyNndyOXFkRmtBQUFEQXNqSGlCUUFBQUFCMVJ2QUNBQUFBZ0RvamVBRUFBQUJBbmJIR0MxakU4ZSswYWVCa1JEZmRONmtkZHlRa1NjV2NwZGVmN0ZabXlxdmJmbkJFN1Z0eWtxU3BJWi9lK3ZzdStZS083dmpVa0FJUlo4bnRYejRlMGNsbld0VzVMYWVESHh1V1pWbUwzbDZ0SGdBQUFLeC9qSGdCTlJSeWxzNi8zcUpzMHF1ekw3ZFViaCs5R05Ub2haRFM0ejVkZkN0V3ViMy9uWmlTbzM2Tlh3NXE2SFI0V2E5eDd0VzRzZ21mK3QrTktqM2hYZlQyV3ZVQUFBQmcvU040QVRYNEFrWjkrNUx5K0J4dE96eFZ1YjF0UzA2eHJyeDhvYUkyMzVxczNONjdOeWwvdUtoSVIxNmRPelBMZW8wdEI1UHkrRXZxM3BWU3VLVzA2TzIxNmdFQUFNRDZ4MVJEWUJHSFB6R3k0RFoveU5FSC8rbVZCYmUzYjg3cjBWL3FYOUgyZDl5WjBJNDdGMDRackhWN3RYb0FBQUN3L2pIaUJRQUFBQUIxUnZBQ0FBQUFnRG9qZUFFQUFBQkFuUkc4QUFBQUFLRE9DRjRBVnFSOFRqRUFBQUFzSDhFTHdLb2drQUVBQU5SRzhBS3dhZ2hmQUFBQTFSRzhBRnd6eTdJSVd3QUFBTXRBOEFKd1RRaGNBQUFBeTBmd1F0UHgyMUZKa21VNDhGOVRscVdncDNYNkt2c2VBQUJnSlFoZWFBcXpwN1MxaFhaSmtoeGpHbG5TRFNucTc2c2F1Z2hpQUFBQWl5TjRvYW1VRC9CRDNnNXhxTCtHTE1tUzFPay9PSE5UamZWZGhEQUFBSUNGQ0Y1b1NydGFIcGVzNlRTQXVpdnY1dTN4RHk4SVhBUXRBQUNBcFJHOHNPN05QN0MzTEV1NzJqOGlTVElPMHczcnpaS1JqS1dPNEY1RnZEM3ViZFBoaTlBRkFBQ3dQQVF2TktXb3IxZGQ0UVB1d1gramk5bmdqQ3daR2Uxdit5ZFZ3eFloREFBQVlHa0VMelNOK1FmNEg5cnlieFR5dHN2SWNrZGxzUG9zZDcvdWlqMmhydURCT2I4RHdoWUFBTUR5RWJ6UWxDekxrdDhUMDhOYi81Mjhka0JHZGlVa1lCVVpXM0hmVnUxdi93blp0cjFrNkNLSUFRQUFWRWZ3UWxPWTM4eWgvTlVXM0tWSHQvMEh0ZnEzU3NhU1pHaTRjYjJtZDZNa3hmMWI5YUZOLzE1K1QweVdaVlVOWDR4OEFRQUFMSTNnaGFaU0xZQzFCWGZwb3p2L3MvYTMvNFFrcXhJYUxFMDNoaUFUTE02YXRaK01jZmVmSlcyTlBxeEhOLysrL0o3WW5NQlZ2cjVnTTRRdkFBQ0FtcnlOTGdCWUxzdXlaSXhaY0lCdjI3WWN4OUZ0WFQrdHZXMC9wSE5UMzlHNXlhYzBtYitnMlVFTU5SaTNnWWFNRlBTMmFYUDRRZTF1KzZRaTNwNEZZWXZSTGdBQWdHdEQ4RUxUbW4zQVh3NWZBVzljZTlzK3BUMnRQNlJrWVVDcHdxQlNoU0VsOHdQdUF3bGhDMFI4UFFyN3V1UzNvMnJ4NzF3MFlOVmE1MFg0QWdBQVdCekJDMDFsOXFqWC9ORXYyN1psaktsOHhmeDlpdnA2Wll5YnR1WmZZc2I4QUxWWStHS1VDd0FBWU9VSVhtZzZpNFd2YW8rckZiZ0lZTlZQVGwyK1hDeUV6WDhzQUFBQUZrZndRbE9xRmI2cWhhMmxScnB1dEFDMldGQmFMSGpOdjMrcGJRRUFBR0FHd1F0TmE3RVJyL25CVExyeEF0YTFXQ3BnemU4cUNRQUFnT1VoZUtHcHpRNVdTMDA1ckhYL2pSaklsalBxdGR6ckFBQUFXQnJCQzAydjFqb2xBQUFBWUwzZ0JNb0FBQUFBVUdjRUx3QUFBQUNvTTRJWEFBQUFBTlFad1FzQUFBQUE2b3pnQlFBQUFBQjFSdkFDQUFBQWdEb2plQUVBQUFCQW5SRzhBQUFBQUtET0NGNEFBQUFBVUdjRUx3QUFBQUNvTTRJWEFBQUFBTlFad1FzQUFBQUE2b3pnQlFBQUFBQjFSdkFDQUFBQWdEb2plQUVBQUFCQW5Ya2JYUUN3bG93eGpTNEJBQ1JKbG1VMXVnUUF3Qm9pZUdIRFdTcGNFYjRBTkZJNWNOWDZXMFFnQTRDTmllQ0ZEV1ArUVV5dGd4cUNGNEJHTXNaVURWZlZBaGtoREFBMkRvSVhtdDdzZzVSYTE2dDlEd0NOVXY1N1ZDdFl6UTVoaEM4QTJCZ0lYbWhhMVVMVy9NdkZyZ05BbzFRTFZ0VkNsbVZaUzRZMEFFQnpJSGloS2RVS1hlWHJrOWxoRGFjR05aRVowSGg2V01WU2ZzSHpBS0FSYk52V2x0YmRhZy8zcWlleXJSS29HUDBDZ0kyTjRJV21NejkwbGI4bWNzUDYxbnQvcVRmNnY2OXNJZFhBQ2dGZ2VYWjAzS0o5M1hmcXdaMmZVTmdibDJWWml3WXd3aGNBTkMrQ0Y1clc3TkQxeHVWbjlPVTNmNS9BQmFDcG5CODlvZk9qSi9UdGsxL1dwdzc4ckI3WS9zbEsrSm9kc0dhSExzSVhBRFFuZ2hlYXl2eHBoY1lZL2NtUjM5Q2IvZDl2Y0dVQWNPMUtUbEYvYy9RUDlOYVZsL1JQNy9sMWhUeFIyYlk5NXpHRUx3Qm9idmJTRHdIV2gvbWh5M0VjL2ZHUkx4QzZBR3dZWjBhTzZyKzg4SzlVS09Ya09JNGN4NW56UVJNQW9Ia1J2TkJVWmg5NFhFNmMwZHVYWDJ4Z05RQ3crdm9ueitzUFgvM2ZWVFNaeW9kTXM4Tlh0ZTZ0QUlEMWorQ0ZwakMvb1VaSkpmM2xhNzhqWTV3R1ZnVUE5WEY2NUtoT0RMNVJOWEFCQUpvVHdRdE5ZL2Fudk85ZWVVbjlrK2NhWEJFQTFNK3paNzlXZGJTTFVTOEFhRTRFTHpTVjhrSEcwYXN2TmJnU0FLaXZNNlB2YXJJd1F0QUNnQTJDNElWMWIvNkJockdOVGcyOTNxQnFBR0R0bkI5N3Irb29GMU1QQWFENUVMelFWSXd4U3VlbU5KRVphM1FwQUZCM1E0a0xyUE1DZ0EyQzRJV21NUHVBNCtya2hRWlhBd0JySTVFYnI3bStxNHd3QmdETmdlQ0ZwcFBNanphNkJBQllFNWxDdW1xd0ltd0JRUE1oZUdGZHEvYkpyakhlQmxVREFHdHIvcm91QUVEekluZ0JBTkFrcWpYWkFBQTBCNElYbWdZSEdBQnVSUHp0QTRDTmdlQUZBTUE2Ui9nQ2dPWkg4QUlBQUFDQU9pTjRvZWtZOGNrdkFBQUFtZ3ZCQytzZUM4Z0JBQURRN09qTGphWkNBTnRZOGlOQlRUN2ZLMG5xK1BnRjJWNSt2OHRSVEhnMStXS1BMTnVvNWNGQmVjS2xGVDAvZWF4Tm1mTXhoWGRQS25MTFpKMnF4R3JqN3g4QU5EZUNGN0NJa1c5c2tjbDVGVGs0cHZDdXFRWDNPd1ZMRTgvMXFUVGxseDBzcXZXaHE1V0Q0S2tqWGNwZGpzalhsMUxydmNOclhmcUtMUFZ6Ym1UbG4zMDJZeG5aUGtmZWxyd0NtNU1LYmszSjhqU293Q29LZ3lFNUdaOTdmVGdrei9ia2lwNmZ2UkNWU3JheUY2THJKbmlOZkgyclRHRm1KM3VpQmJVL2VybnlmWEhLcDh6NXFBb2pJVGxwajB6SmxoMHN5dGVaVlhqM2xMenh3ckplcDVUMktQRkdweXlQVWN2OVF3dnVUeDV0VStac3k1emJXajR3SUg5bjlocC9NZ0FBWEFRdjRCb1pSMHE4M3FYU2xGK1d4MUg4dnFFVmp6eGdmYktNSlpQM3FEQWNVbUU0cE95NXVPSVBETW9UY05iazlZM2pqZ2JtcjBRVVBUaTZJUFFGdHFTVUh3M0tzaVgvcHRTQzV4ZkcvY29QaE9UdnpjalhsbDl3ZitUQW1IS1hvZ3J1VE5UclI3aG13YTFKeWVQSURzNzlmMm55NVc0NWFaOWtPYklDanVSSVRzYW4zQ1dmY3Bjaml0ODlyRUJmcHVaMm5aeXQ5Sm00TW1maVVzbVd2eWRkOVhHK2pweU00Mzc0a0JzSXkyVDVaeElBc0RyNEZ3VzRSc25qYmNvUGhDWExLSDdQa0h5dEN3OXcwVHdpdDQ0cXRNc05JcVprcVpUd0tYTWhxdHlGdUlxVEFTVmU2MUxyZzROclVrdGhQS0NwRjkwcG1KRURZN0xtTlpTeGc0NWFGaGxGblhpMlZ6SzJ2RlZDbHlTRmRxUVUyckV3c0swSGtRTmpzcXNFWEUra3FNaStDZm43MHJLOTdyclB3bGhReVRjN1ZVcjZsSGk5VTc3SCsyWDc1dTZyL0toZnVZc3haZnNqVW1ucFpjMkJ6V2tGTnJ1aHJQU3NYd1dDRndCZ2xkQmNBN2dHbWZOUlpVKzcwNUZpaDBmbDcyRWFVdE96TFZtMlpObVM3VFB5dGVjVlB6eW04RzUzS2w1aE9LUml3dGZnSW05Y0xROE1LcmcxVlZrSGFGbVcvQjA1UlErN0FkUVVQY29QQlJjOEwvMXV1N0lYWWxMSlVtRDdsQUxiMTk4b0h3RGd4a0R3QWxZb1B4eFU4dTBPU1ZMNGxuRUZ0NjFzZlEyYVMzREh6SUY2WWR4Zmw5Y3dhek9Ec2FsWlZ2WGJmVzE1eVhMRG1Da3UvQ2ZOOHBjVTNKRlEyNGN2SzM1NFRMYUhuUTBBYUF6bVVBQXJVRXg2TlhXa1N6S1dndHNUZFdsTVVFejZsRGtUVTJFNHFGTEdLeGxMZG1pNmljQ3V4WnNJRkJOZXBkOXZVV0U0S0NmbmtlMXo1T3ZKS0xKdlF0a0xVYVZQdE1uYm1sWGJ3d1BMcm1mNDc3ZEpKVnV4dTRZVTZFMHJkYXBWK2N0aGxUSmVXVDRqWDFkRzBmM2pOZGUzT1FWTG1kTng1YTVFVkVwN0pkdkkxNVpYWk0vRXNsNC9kem1zelBtWUNoTitxV1RKRHBVVTZFa3J0R2RTbnVETVFYVG1kRXpKZHpwa1pOVDJvYXNMMWpZVnh2MGFmNlpQbGl6Rjd4OVFZSm1qbEhhd1dMbHVaazFWYy9LV3NoZGl5ZytFVkV6NDVSUnMyVjVIdnZhY3dyc241ZXZNTGRqVzdIM3BiU2tvZWF4ZGhkR0FWTExWOWFuelNyOGZWK3JkOWpuUEdmMkg3WlhyTGZjTnlOK2JWV0hjcjRsbk5rbVMyajk2VVo2Z00rZTJzcW1YZXlyWFF6ZFBLSHJBM2VlVEwzVXJQeGhXY01lVVlyZVBMYWpUeVZ2S25JMHJQeGhTS2VGekcxbjRTL0syNVJUY2tWQ2dkK0crbTErVFNwYlNKMXVWR3dySjVHM1p3WktDVzFJSzc1MVkxVVlseHJGVW5vbnBpUlFYM045eTMvcHViQU1BdUhFUXZJQmxjdksySmwvcWxzbDc1T3ZKS0hwb2ROVmZJMzBtcHVRNzdXNXpCeGw1QWlVWlNVN0twMXpLcCt6RnFHS0hSaFhhc1hDVUxYYzVyS25YT3lYSERRZFdzQ2hqTE9VdXhwUWZDTXZmVzcyWndIS1pncTN4Wi90VW1ncFV3b2pKZVpUdmoycGlKS2kySDdpeVlHMU9NZW5WNUFzOWxRNThscThrMlZKaEtLU0pvYUJDaTNSUUxEY3Z5VjJPdU0vMWxtUUZTeXFsdk1xY2JWSHVja1F0SHhpUU4rYldFcndwb2V6bGlJcmpRU1dQdGF2dG9abHdhWXhSOG1pSExGa0tia3NzTzNTVmY0WXlUMmdtOUU0OHMwbWxsUHR6MmNHaVBPR0NTbW1mOG9OaDVRZERpdDg3VkxQWmc1UHphT0s1RHBtaUxVK29xRkxHbXQ0L2p1eElRYVprVlpvNjJPR0NWQjd0V2F6ZHZ1MCtWM0xmTDVKa0I0cVY1MVJiTjFWTmZpU2dxVmU3WlBMVFA3ZXZKRHRRVWlubmtUTVFVWDRnb3VEV3BLSjNqTlFjaFNwTitEWDVlcGRVdEdVRlNqS09KU2Z0VS9wVXE0b1Rmc1h2SDVSVjY4a3JsTDBVbFdUSmp1VGxhMThZZGdFQVdDOElYcEFrV2RiTUovbC9ldVEzNUxjWHJwVm9CUGUwTmNhOU5PNWxMTnkyOW9VNDB0U3JYWEpTZm5sYnM0cmZOU1JybFNmcVppK0ZsVHJXSVV0U1lGdENrWDNqOG9UY2crVlMycVBrTyszS1g0a28rVmFIUEpHaS9GMHo0YUU0NWF1RUxsOVhXdEZEWS9KRzNVQlNHUGNyOFhxbmNoZGoxMVZmNmtUYmRJdnZmbm1pUlptU2xEbm5Ca1VuNjFYNlZGelJnek9qV0tZMDNZa3U0NU1kTGloMis0aDhYVmxabHFWU3lxdmswWFpsenJUVWZMM2tzVGJsTGtkaytVdUtIUjZwaEpoU3hxT3BJMTBxamdVMTlWcVgyaDYrSXN0eTEyZkZEbzlxL0h1YlZCd0xLbmNsck1BbU4yem1Mc1ZVSEhjRFkrVGd3aEdleFdUZWI1WGtoc2JaKzF5MlVYai91SUxiRXBXUnQxTE8xdFRMM1pYd0YraTdYRzJUeXB5T3k5ZWFVK3l1RWRsK1IwN2VmVE9GZGlRVjJwRlVmalNneWVmNkpFbHRINzZ5clBPYitWcUs2bmpNZmIzaHIyMlRqSzNvNFZFRmVtdDMrcHV2bVBCcTZxVWVtWkl0YjN0VzBZTmpsWkZEcDJBcGN5YXU5SWxXWlM5RlpZZmRaaGZWVEwzWnBlRG10Q0w3eDkyZnIyQXArWGFIY3YxUjVZZkN5ZytFRisxQXVCUlRsSW9wbjNLWG9rcWZpY3YybHhTL2EyVFYvNThFQUdBMUVieXd3TVd4VTQwdVlZYVpua1ZreXVGTDJ0NjViODNMU0orSnV5TVF0cVA0dlVNTE9xZGRMMU5TWllwWllHdEM4VHZtanFaNXdpWEY3eDdTNVBPOUtveUdsRHJlS3YrSFprWjBVdSsxU280dFR5eXZsdnVHNWt6bDhyWGwxZkxnb01hK3MxbXFzZ1ptK1VWS0xmY095dlpQTnpmd1NPR2JFeW9NaGR5RDZjR3dOQ3Q0WmMvSDVDVDlrc2RSeXdPRDAwSFFIZVh3UklxSzN6ZWt5ZWQ2VlJoYkdQS0xDWjh5NStLU2pGcnZHWm96YmM4VEtpbCs5N0RHbnRxaTBtUkFoZEdnL05QM2UrTUZoVzZlVk9iOVZxWGViWk8vTnkxVHNwUTg3b2FuNktIUlpmM3VuSUtsNGtSQW1kTXg1UWZkRWJmSS92RTUrN1gxZ3dPeS9YTkhrVHdCUjlFRDQ1cDRyazlPMnFkaTBpTnZkT0VVVENmdlVleXVxNVhuejk5T282VGZhM09uRlViemFuMWdRTmFzZnlGc24zR24xaG9wZmJKTjZkTnhoVzZhcWpxUzVvM2xGYnQ5ZE01elk3ZVBLRDhVa3NsN2xCOE1YVlB3R24rK1I4V1IwTXdObGxGNDE2UkNOMC9ObVhZS0FNQjZ4T2VEa0NTWkpscmRiMmwxcGlpdGhOc3Eza2lPcmZUSjFSOXh5NDhFNVV4UExhczFpbUJabGtJM3U0MGVpdU5CbGJMdS83Nm1KTGV0dmFUUXpaTlYxODk0UWlVRnE1enZhU1VDMjVLVjBEV2JiM3BFcFpTZSt6bE85b29iV0lLYjBwWFJ0OWtzU3pYUEk1VzdGSkVsUzc2MlhOVzFVcDVRU2Q2NGUzdHhkRzV3QysrZGxCM0pxNVR5S1hzMnB2U0pGcG1zVjRHdGlVVVA5bFBIMmpYODVBNE5QN2xEbzEvZnJza1hlcFVmak1oWVJwRURZd3J0bkR1OXMxcFlNc2E0MHluTDM5ZG9SUjdZa2xvM1lhdk1LVnJLWFhYZlIrRTlrM05DMTJ5aFhRbkpjcVNTcmZ4dzlaSHgwTTBMcDVCYVhzazNmUkxpK2UrVjVmSUVITm1oZ3F4QTBhM0JXTXFjaXl2NVpxZUtTVHBPQWdEV04wYThJRW42M0QzL20vS2xhNS82VXkvR3VPZnJrWEd2TzhaUi85UlpYWnc0c2FaMStMcXk4blprM2RiVTUyT3l3d1ZGOXRSZW43UlNwY21BSkhjOXoySW5ZZmEyelV4MUt5WDg4Z1N6S2s3NUplT0dVVjlIN2JWTGR1ajZUdTdzalZadjZ1RXBONTl3YkJrejAzMnVPT0YyQVBSMjFuNWYyYUdGZ1V4eXoyTWxTYVcwVCtQZjc2MzZtUEw2cW5JQXJXelRheFE3UEtiSjUzdVZPdFVpVS9ESUNoWVZQVGhlczQ3NWpJemJ4S003bzlBaURVM3l3MEhsQjRNcUpuMXlrajZWMGo3Sm1mbGd3RGpWUHlUd1J0ZmZPZCtLVTc3Sys4amZ1Y2o3eU8vSUV5bXBsTFJWU3ZnbExWdzc2S254ODVYZksyWVo1OU9xSm43M1RLTU00MGlGc1lEU3AxcmNkWFhESWJWODRLcjg3ZXR2M3dJQUlCRzhNRzE3Kzk1R2wxQlZPWGlWdnh6SFViTFFtUFB3UkhaUHFaVHdLWGN4cHRUeE5ubkNSUVczWEYvRGlyTHlHaC9idjNnNHNtYXQ5U20zem5ieU0wTmNpelpRc0s1dmVxVGxyYjV0eTU2MVhTUEpjdGZnbEU5V3UzaE4xVzgyMC92RDVEd3E1aFp2Z1dlY2hRZngvczZzL0QxcGQvcWpwUEN1eVNWSG1DTDd4OTNXOFphUjVUR0xyaGNxNVd4TnZkcGRHVzJ6UEk3c1dFSCszclE4NGFJeXAydXZYWlBjRXlDdk4rVjlMa25XRXZ2SzhwWWsrV1NLMVgrQlZxMDFhZFB2bGV0OEs3cmJzQ1YvWjA2K2prRk52dGlqd25CWXFYZmE1WDlvK1IwN0FRQllTd1F2WUFWaXQ0K3FsUEtwT0JwVTRvMU8yY0hCeXZxaTYxRU9OVTVoaVpBeDYwQzNNcVZ0MWxHc2svZkk5bFVmUmFwMWtGd1hzMExMb3E5YjY4RGQ1KzZQNEk3RW5MVkN5MVdjOGlrL0hKS3hqS3pwNldqQkhjbkYxM2Q1ekxLbi95WGU3RkJ4TkNnN21sZnM4S2g4YmJsS1VET09sZ3hlcTVJOFZ0bnNCaDZtWUV2ZTJoOENtS0w3UGkzL25ockpzaXdGdDZaVUdBNnJPQmFRY1VTVERRREF1c1EvVDhBS1dMWVV2MmZJYmZIdFRJOTZyTUxha3ZKVXRsTEtxMUttZHZncVRrL0JNNWFSdDhXZFV1V1pOVjJ2T0ZuN0JML0ZxY0IxMTdsY2x1MjJzNWVrd2tUdDF5MU9Wcit2M0JhOU9MSHlmV3RLVXVMMVRzbXhGTHQxVE42V25KeTBUNm4zVm1kdG5sT3dLbXZxb2dmRzVPL0l6VG5RTDArQmJEYWVXRUZtK29SWWhaSGF2ek1uYjZ1VWN0K2ozdFoxMHI3ZG1uVzVEa010QUFBU3dRdFlNVS9BVWZ6ZVFWa2VSeWJ2MGVTTDNYS3kxL2Uva3E4ckkvbEtzbVFwZmFLMTZtT01NY3FjaVV1U2duM3B5dWlOTjFhVU5SMiswcWRhM0RWeDh4VEcvU29NcmUwcEF2emQ3dHF1M01XSW5OekMvZVBrYmFYUFZtOXhYMjZCWHB3SUtyOUlDS2pXRXlaMW9sWEZ5WUE4TFRrRmR5VVVQVFFtSTZQTTJkaWkyMW91SisrcE5IaXBOdUtUUFIrOTd0ZVlQWDNUNUZkK3R1RnlFSFR5eTM5ZjJnRkgvaTUzdjZkUHRjcXBNUnFaT1J1VGpDMDdVS3phK0tRZXpCTExFN1A5N2o3M3R1Vlc3ZnhnQUFDc05vSVhjQTE4TFVYRjdoNldaT1NrZlpwNHVjZGQxMVNGNWJnZDQ2cDlsUThvYlorcGREUE1Yb2hwNnMzMk9TTmZwYlJYaWRlNlZSZ0pTVjVINGYxekcwV0VkMCs2ajVzSWFPcjFMcFdtZzQ1eHBOelZrQ1pmN2xseTNjNXFDKytha3JHTVRONnJ5WmU2Vlp5Y0dRa3FUdm8wK1dLM1ZLcCtrT3p2eWNqYjZqWjRtSHFsVzluTFljM09rNldNUitsVExVcTgyVEhuZWZreHZ6S240ekl5aWgwYWsyVkp2dmFjZ3R1U3NtUXArV2Jua2dmeFMvRUVpNUxIM1pmcGsyMlZjR01jTi9obXoxL2YrZElrdDkxK1dXWTZ5Qm5ISFcxYmp2S0lZZTVTdFBMelZndS84MFgyVDBpMm8xTENyOG1YZWxTWTlUdHpDcFpTSjFzcUh3eEVEbzR0Ni94aXF5RjF2RTJKbyswcVRQam5mTEJRblBKcDhwVXVGUVpETWpLSzNGSzlJeWdBQU9zQmE3eUFheFRvelNoeTY3aFM3N2E3Z2VlMWJzWHZXWGhpNWZ4Z1JLUC9FS202RGN0WFV1Y1RseVJKNFpzU01qbTNYWDN1UWx6WkN6RjVnaVVaemJRbHQveEZ4ZThaWHRDZVBiUnpTb1hSZ1BLWG84cjNSelYyT1N3N1dITFhqQlZ0K1h2UzhyYm0zRmI0Wm0xR0JMd3RCY1VPamlweHRFUEZpYURHdjdmWmJRTXV5ZVM4c2tKRlJXOGJVK0wxcmdYUHRXeTNnOTNraTcwcXBYeEtIT2xXMGx1U0hTakpsT3hLNi8zQWxwa1c3MDdCVXZMMUxzbllDbTFQeU5jK014b1R1WFZjK1N0aGxWSStwWTYzcmFqRDRZTGFQRzdRVFo5b1UyRW9wTkZ2Ym5IM2RjWXJ5U2gyeDJqVm4ya2xiTDhqZjE5Sythc1JaVTYxS25zdUptTXN0ZHcxSkg5djdZNkRaYUh0U1NXUEJWUVlEbW5rSDdmSjhoZ0Z0eVVVUGJCNE1QRzE1UlcvZTBTSjE5MDFiQlBmMnl6TFY1TGxkVlRLZW1VWlM3SWNSUTZPclZwam1lVXdqcFE5RjFmMmJGenlPTEw4anRzTXBOd2QwZU1vZm1oTS91Nmw5dzBBQUkxQzhBS3VRM2ozbElyVG5RN3pBMkdsanJVcmVtanNtcmNYMlRjcGYyOUc2VE54RlVhRGNuSzJMRXZ5dHVUazY4a292S3Y2Q1dzdHkxTDhybUZsdXpQS25vK3JPT1dUS2RqeVJ2TUtiazBwdURQaG5tUlprdGF3SVVMb3BxUzg4WUxTNzdjb1B4YVFLZGh1bS9hdGs0cnNtVmgwM1prblVsTHJ3MWVVT1J0WDdrcFlUc3FyWXRvbjIxK1NyeXV0d0thTUFsdG5nbGZxM1RhVlVqNVovcUlpdDg3OUhYZ0NqaUw3SnBRODFxSE1tYmo4bTFQWDFYWThjc3VrUE5HQ01tZGFWRXA0WlFxMmZKMFpoZmRPeXRlZXUrN2dKVW14dzZOSytrc3FESWJsNUcxNXdxVmxueElndURNaDQxaktubytxbFBIS3NrM05sdmp6QmZyUzhuNDRwOHladVBKRElaWFNYcG1jVjk1d1VkNU85ejNvamRjWTNxMlQ4SjRwMmNHUzhnTVJsVEllbWF4SDhoaDVXM0x5ZDJjVjNEbTE2R2tZQUFCWUQ2eHNMc3RLWkt4YjFkckp2M1gxZWYzcHExOXNkR2xOWi9LMVR1WDdvd3BzVGlwKzkwaWp5d0htR1BuNlZwbUNSeDAvZUhIeFV4Q3NvWWxuZTFVWUM2cmxBd09MbnR1c25tN3JlMEEvY2ZCWFpOdTJiTnVXeCtPcFhMY3NhODRYQUdCOVk0MFhjQU13UmlxT3VNMDF2SzJjWUJZQUFHQ3RNZFVRMkFCTXlWMTdWRXYyVEd4NlhaU1JmOVBhcmMwQlZpcjFUcnZrY1dRSFM0cmNNcm5tcjUrN0hGWisyUDJRb3BqbW4wZ0F3T3JoWHhWZ0E4aGRqaXAzT2F6Z2pvVDgzWmxLQ0N0bGJHWE94Q3NuOUEzdW5KSTNzcmJyYzRDVnlGNXl1emg2b29XR0JLL0NhRURaOC9FMWYxMEF3TVpIOEFJMkFHT004b05oNVFmRE1wYVJ4MStTY1N5Wndzd3dXR0JMVXRFRDE5N05ENmluY25mUFJvdmVOcTdvYmZ4L0FnQllmUVF2TkJVV2tGY1g2TXRJenFoeVYwSXFwWHp1dEVMTHlJNFU1RzNMS2JRdElYLzMycHpzRmtCOThQY1BBSm9id1F2clh2bGdZL2FKVXpHWDdYY1UycGxRYUdlaTBhVUFBQUNnQ3JvYW91bFk0bE5mQUFBQU5CZUNGNXBPd0ZQN3BMc0FzSkg0cHYvZU1jMFFBSm9md1F0TkorU1BOTG9FQUZnVDBVQmJvMHNBQUt3U2doZWFSdmtUMy9aSWI0TXJBWUMxMFJQZFBHZTB5N0tzeXZlenJ3TUExaitDRjlhMWFnY1ZVVytyNGtFK0JRYXc4ZTN0dWxNU0lRc0FOZ0tDRjVwSytlQmpiL2VkalM0RkFPcHFXOHZOQ3RueHFvR0xFQVlBellmZ2hhWjAzNDdIR2wwQ0FOVFZvYzBma2pUemdkUHNyOWtJWVFEUUhBaGVhQXJ6MXpYc2JEMm9nMzMzTnJncUFLaVB6Zkh0dW4vYlIxalBCUUFiQ01FTFRXWDJRY2huRHYyUzRzSDJCbGNFQUt2THNtejl5TzIvTERtK0JZR0xJQVlBell2Z2hYV3YyclFheTdJVTkzZm9mM3p3TjJtM0RHQkRlV3pQVDZnbnVFTzJiY3UyN1NXbkdnSUFtb09WeldWTm80c0FsbUtNcVZ3YVkrUTRUdVV5VVpqUWw5LzRQYjAzZEtUQlZRTEE5Zm5ZTFovVEI3YjlrQ3pMcWdTdmN2Z2loQUZBY3lONG9Tbk1EMTdWQXRqclY3Nm5wMDc5dVVaVGd3MnVGZ0JXcGl2U3AwL3MvM25kM0hiN25OQTFPM0RORDE0U2pUVUFvSmtRdk5BMGxoTytqREVhVEYvU0t4ZS9xU3NUWjlRL2NWcDVKOS9neWdGZ1JpelFydlp3bDFxQ1hlcUs5bWxQMSszYUd0MDNKMVJWQzF2bDZ4SnJ2QUNnR1JHODBEUm1CNi95NWZ6d05mLzcyWStidngwQWFKVDVJMWJWcGhEV21scklhQmNBTkNkdm93c0Fsc3V5TEJsajVseVcyYlpkQ1Z6bDc2VzVvWXZ3QmFEUmFwMkRxMWJBSW5RQndNWkI4RUpUV1N4OFNUTUJqTkV1QU92ZGNrYTk1dDgrKy9FQWdPWkM4RUxUV1N4OGxXOGplQUZZejVZNk4xZXQ2d0NBNWtYd1FsTmFMSFROdjM5KzJDSjhBV2kwV3NGcnNjdjUxd0VBellYZ2hhWlZLMmd0TmlKV2JYb2lBRFJDclVCRjRBS0FqWW5naGFiR2dRa0FBQUNhZ2Qzb0FnQUFBQUJnb3lONEFRQUFBRUNkRWJ3QUFBQUFvTTRJWGdBQUFBQlFad1F2QUFBQUFLZ3pnaGNBQUFBQTFCbkJDd0FBQUFEcWpPQUZBQUFBQUhWRzhBSUFBQUNBT2lONEFRQUFBRUNkRWJ3QUFBQUFvTTRJWGdBQUFBQlFad1F2QUFBQUFLZ3pnaGNBQUFBQTFCbkJDd0FBQUFEcWpPQUZBQUFBQUhWRzhBSUFBQUNBT2lONEFRQUFBRUNkRWJ3QUFBQUFvTTRJWGdBQUFBQlFad1F2QUFBQUFLZ3pnaGNBQUFBQTFCbkJDd0FBQUFEcWpPQUZBQUFBQUhWRzhBSUFBQUNBT2lONEFRQUFBRUNkRWJ3QUFBQUFvTTRJWGdBQUFBQlFad1F2QUFBQUFLZ3pnaGNBQUFBQTFCbkJDd0FBQUFEcWpPQUZBQUFBQUhWRzhBSUFBQUNBT2lONEFRQUFBRUNkRWJ3QUFBQUFvTTRJWGdBQUFBQlFad1F2QUFBQUFLZ3pnaGNBQUFBQTFObi9EOWhwdEJXUWg3VkpBQUFBQUVsRlRrU3VRbUNDIiwKCSJUaGVtZSIgOiAiIiwKCSJUeXBlIiA6ICJtaW5kIiwKCSJVc2VySWQiIDogIjI0NTMyMTM5MyIsCgkiVmVyc2lvbiIgOiAiIgp9Cg=="/>
    </extobj>
  </extobjs>
</s:customData>
</file>

<file path=customXml/itemProps68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1046</Words>
  <Application>WPS 演示</Application>
  <PresentationFormat>宽屏</PresentationFormat>
  <Paragraphs>50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OSideCache</vt:lpstr>
      <vt:lpstr>地址管理</vt:lpstr>
      <vt:lpstr>地址管理</vt:lpstr>
      <vt:lpstr>client 读/写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@</cp:lastModifiedBy>
  <cp:revision>174</cp:revision>
  <dcterms:created xsi:type="dcterms:W3CDTF">2019-06-19T02:08:00Z</dcterms:created>
  <dcterms:modified xsi:type="dcterms:W3CDTF">2025-06-10T01:03:42Z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84D4F65C194B4F4B80B549D155E61F6A_11</vt:lpwstr>
  </property>
</Properties>
</file>