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47700" y="546735"/>
          <a:ext cx="1802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0"/>
                <a:gridCol w="360588"/>
                <a:gridCol w="360680"/>
                <a:gridCol w="360045"/>
                <a:gridCol w="360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463165" y="546735"/>
          <a:ext cx="25241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360409"/>
                <a:gridCol w="36058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774565" y="1052830"/>
          <a:ext cx="3195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409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V-tokens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6316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T-tokens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27605" y="1931035"/>
                <a:ext cx="1557655" cy="9093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5" y="1931035"/>
                <a:ext cx="1557655" cy="909320"/>
              </a:xfrm>
              <a:prstGeom prst="roundRect">
                <a:avLst/>
              </a:prstGeom>
              <a:blipFill rotWithShape="1">
                <a:blip r:embed="rId3"/>
                <a:stretch>
                  <a:fillRect l="-408" t="-698" r="-408" b="-698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solidFill>
                <a:schemeClr val="bg2"/>
              </a:solid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blipFill rotWithShape="1">
                <a:blip r:embed="rId4"/>
                <a:stretch>
                  <a:fillRect l="-326" t="-559" r="-285" b="-489"/>
                </a:stretch>
              </a:blip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5669280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0560" y="3275330"/>
            <a:ext cx="3291840" cy="5029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Multi-Head Attention</a:t>
            </a:r>
            <a:endParaRPr lang="en-US"/>
          </a:p>
        </p:txBody>
      </p:sp>
      <p:graphicFrame>
        <p:nvGraphicFramePr>
          <p:cNvPr id="13" name="Table 12"/>
          <p:cNvGraphicFramePr/>
          <p:nvPr>
            <p:custDataLst>
              <p:tags r:id="rId5"/>
            </p:custDataLst>
          </p:nvPr>
        </p:nvGraphicFramePr>
        <p:xfrm>
          <a:off x="51993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51993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K-Cache</a:t>
            </a:r>
            <a:endParaRPr lang="en-US"/>
          </a:p>
        </p:txBody>
      </p:sp>
      <p:graphicFrame>
        <p:nvGraphicFramePr>
          <p:cNvPr id="15" name="Table 14"/>
          <p:cNvGraphicFramePr/>
          <p:nvPr>
            <p:custDataLst>
              <p:tags r:id="rId6"/>
            </p:custDataLst>
          </p:nvPr>
        </p:nvGraphicFramePr>
        <p:xfrm>
          <a:off x="69265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69265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V-Cache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27605" y="4737735"/>
            <a:ext cx="1557655" cy="6578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840" y="4737735"/>
            <a:ext cx="1557655" cy="62039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0555" y="12293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2041525" y="913130"/>
            <a:ext cx="38735" cy="3162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21" idx="6"/>
          </p:cNvCxnSpPr>
          <p:nvPr/>
        </p:nvCxnSpPr>
        <p:spPr>
          <a:xfrm flipH="1">
            <a:off x="2182495" y="1235710"/>
            <a:ext cx="2592070" cy="127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10" idx="0"/>
          </p:cNvCxnSpPr>
          <p:nvPr/>
        </p:nvCxnSpPr>
        <p:spPr>
          <a:xfrm flipH="1">
            <a:off x="1403985" y="1456690"/>
            <a:ext cx="53784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9" idx="0"/>
          </p:cNvCxnSpPr>
          <p:nvPr/>
        </p:nvCxnSpPr>
        <p:spPr>
          <a:xfrm>
            <a:off x="2141220" y="1456690"/>
            <a:ext cx="1065530" cy="4743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89660" y="112776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11980" y="2589530"/>
            <a:ext cx="457200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533140" y="340868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Attention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1403985" y="2840355"/>
            <a:ext cx="91249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</p:cNvCxnSpPr>
          <p:nvPr/>
        </p:nvCxnSpPr>
        <p:spPr>
          <a:xfrm flipH="1">
            <a:off x="2316480" y="2840355"/>
            <a:ext cx="890270" cy="4197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81225" y="41249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2"/>
            <a:endCxn id="31" idx="0"/>
          </p:cNvCxnSpPr>
          <p:nvPr/>
        </p:nvCxnSpPr>
        <p:spPr>
          <a:xfrm>
            <a:off x="2316480" y="3778250"/>
            <a:ext cx="5715" cy="3467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18" idx="0"/>
          </p:cNvCxnSpPr>
          <p:nvPr/>
        </p:nvCxnSpPr>
        <p:spPr>
          <a:xfrm flipH="1">
            <a:off x="1403985" y="4352290"/>
            <a:ext cx="818515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17" idx="0"/>
          </p:cNvCxnSpPr>
          <p:nvPr/>
        </p:nvCxnSpPr>
        <p:spPr>
          <a:xfrm>
            <a:off x="2421890" y="4352290"/>
            <a:ext cx="784860" cy="3854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6"/>
          </p:cNvCxnSpPr>
          <p:nvPr/>
        </p:nvCxnSpPr>
        <p:spPr>
          <a:xfrm flipH="1">
            <a:off x="2463165" y="4243070"/>
            <a:ext cx="2291715" cy="15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411980" y="412496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24635" y="402209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8*30"/>
  <p:tag name="TABLE_ENDDRAG_RECT" val="144*255*198*30"/>
</p:tagLst>
</file>

<file path=ppt/tags/tag2.xml><?xml version="1.0" encoding="utf-8"?>
<p:tagLst xmlns:p="http://schemas.openxmlformats.org/presentationml/2006/main">
  <p:tag name="TABLE_ENDDRAG_ORIGIN_RECT" val="251*23"/>
  <p:tag name="TABLE_ENDDRAG_RECT" val="144*255*251*23"/>
</p:tagLst>
</file>

<file path=ppt/tags/tag3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4.xml><?xml version="1.0" encoding="utf-8"?>
<p:tagLst xmlns:p="http://schemas.openxmlformats.org/presentationml/2006/main">
  <p:tag name="TABLE_ENDDRAG_ORIGIN_RECT" val="110*88"/>
  <p:tag name="TABLE_ENDDRAG_RECT" val="375*226*110*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kec23008</dc:creator>
  <cp:lastModifiedBy>可新储</cp:lastModifiedBy>
  <cp:revision>2</cp:revision>
  <dcterms:created xsi:type="dcterms:W3CDTF">2024-10-29T16:28:24Z</dcterms:created>
  <dcterms:modified xsi:type="dcterms:W3CDTF">2024-10-29T16:40:54Z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9195E99EF09044AB8801EF599E5CCE9C_11</vt:lpwstr>
  </property>
  <property fmtid="{D5CDD505-2E9C-101B-9397-08002B2CF9AE}" pid="3" name="KSOProductBuildVer">
    <vt:lpwstr>1033-12.2.0.18283</vt:lpwstr>
  </property>
</Properties>
</file>