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1475" y="327660"/>
            <a:ext cx="11276965" cy="64516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sub-title"/>
              </a:ext>
            </a:extLst>
          </a:bodyPr>
          <a:p>
            <a:pPr algn="l"/>
            <a:r>
              <a:rPr lang="en-US" altLang="zh-CN" spc="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TrEnv</a:t>
            </a:r>
            <a:r>
              <a:rPr lang="zh-CN" altLang="en-US" spc="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：</a:t>
            </a:r>
            <a:r>
              <a:rPr lang="en-US" altLang="zh-CN" spc="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Transparently Share Serverless Execution Environments Across Different Functions and Nodes (SOSP’24 Tsinghua)</a:t>
            </a:r>
            <a:endParaRPr lang="en-US" altLang="zh-CN" spc="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2110" y="1289050"/>
            <a:ext cx="11276330" cy="286131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解决的问题：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Serverless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的资源利用率低的问题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+ 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cold start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457200"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1, mem stranding: node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上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CPU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耗尽，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mem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未被充分利用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457200"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2, state duplication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：并发的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function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之间无法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share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状态，导致冗余存储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(50%mem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低效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+ 80% 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state dup)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457200" lvl="1" indent="457200"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- read only pages;  libs/package;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网络配置。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这些在每个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container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中都存储了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备份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lvl="0" indent="0" algn="l">
              <a:buNone/>
            </a:pP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lvl="0" indent="0" algn="l"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sandbox reuse: 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拆解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containers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，划分可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share + reuse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的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sandbox (network env, rootfs, cgroup)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不可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reuse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部分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memory state, user code, libs, socket, etc)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lvl="0" indent="457200" algn="l"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1, container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结束，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clean sandbox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sandbox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被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cache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在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 node mem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里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lvl="0" indent="457200" algn="l"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2, function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的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states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被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offload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到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 CXL mem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中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 (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只存储一份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；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container start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时可以快速恢复函数状态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lvl="0" indent="0" algn="l">
              <a:buNone/>
            </a:pP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45" y="3905885"/>
            <a:ext cx="7693660" cy="2865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1475" y="327660"/>
            <a:ext cx="11276965" cy="64516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sub-title"/>
              </a:ext>
            </a:extLst>
          </a:bodyPr>
          <a:p>
            <a:pPr algn="l"/>
            <a:r>
              <a:rPr lang="en-US" altLang="zh-CN" spc="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RainbowCake</a:t>
            </a:r>
            <a:r>
              <a:rPr lang="zh-CN" altLang="en-US" spc="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：</a:t>
            </a:r>
            <a:r>
              <a:rPr lang="en-US" altLang="zh-CN" spc="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Mitigating Cold-starts in Serverless with Layer-wise Container Caching and Sharing (ASPLOS’24 Louisiana State University)</a:t>
            </a:r>
            <a:endParaRPr lang="en-US" altLang="zh-CN" spc="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2110" y="1289050"/>
            <a:ext cx="11276330" cy="341503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解决的问题：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Serverless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Cold Start +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资源占用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457200"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1, full container caching: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可减少冷启动，但占用大量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内存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457200"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2, container sharing: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允许容器为多个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function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提供服务，单容器被打包的过大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457200"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2, partial container caching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：折中，不能完全解决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cold start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问题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lvl="0" indent="0" algn="l">
              <a:buNone/>
            </a:pP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lvl="0" indent="0" algn="l"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partial container caching + layer-wise:  layer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深意味着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 type-specific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，启动更快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lvl="0" indent="457200" algn="l"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1, sev set: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资源分配，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container init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rootf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s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lvl="0" indent="457200" algn="l"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2, language runtime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虚拟机，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built-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in libraries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lvl="0" indent="457200" algn="l"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3, user deployment: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加载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user code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excution lib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s etc.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lvl="0" indent="0" algn="l">
              <a:buNone/>
            </a:pP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lvl="0" indent="0" algn="l"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warm-up &amp; keep-alive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策略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lvl="0" indent="457200" algn="l"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提出一种具有共享意识的算法，实时的做出事件驱动的分层缓存决策，在适当时候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 pre-warm / keep-alive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170" y="4704080"/>
            <a:ext cx="4976495" cy="2098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68185" y="5156115"/>
            <a:ext cx="4064000" cy="119888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算法：综合考虑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Start Lat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占用的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Mem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，通过权重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α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来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平衡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 = α * C_{startup} + (1 - α) C_{mem}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1475" y="327660"/>
            <a:ext cx="11276965" cy="64516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sub-title"/>
              </a:ext>
            </a:extLst>
          </a:bodyPr>
          <a:p>
            <a:pPr algn="l"/>
            <a:r>
              <a:rPr lang="en-US" altLang="zh-CN" spc="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FaasMem</a:t>
            </a:r>
            <a:r>
              <a:rPr lang="zh-CN" altLang="en-US" spc="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：</a:t>
            </a:r>
            <a:r>
              <a:rPr lang="en-US" altLang="zh-CN" spc="2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Improving Memory Efficiency of Serverless Computing with Memory Pool Architecture (ASPLOS’24 SJTU)</a:t>
            </a:r>
            <a:endParaRPr lang="en-US" altLang="zh-CN" spc="2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2110" y="1289050"/>
            <a:ext cx="11276330" cy="396938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解决的问题：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Serverless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Cold Start +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资源占用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457200"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1, keep-alive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会导致闲置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container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占用内存；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=&gt;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应用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mem pool + offload cold 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page 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457200"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2,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现有的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offload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策略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粗粒度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457200"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2, Observation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在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serverless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的不同阶段，对于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page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的访问表现出不同的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pattern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lvl="0" indent="0" algn="l">
              <a:buNone/>
            </a:pP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lvl="0" indent="0" algn="l"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page buckt offloading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lvl="0" indent="457200" algn="l"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1,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按照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 container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不同阶段分解内存页面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:  init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阶段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;  runtime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阶段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共享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hot page 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pool 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lvl="0" indent="457200" algn="l"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2, runtime page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 function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执行依赖的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package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相对固定，在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serve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第一次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 invocation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之后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offload cold 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page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lvl="0" indent="457200" algn="l"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3, init page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time windows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分析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lvl="0" indent="0" algn="l">
              <a:buNone/>
            </a:pP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lvl="0" indent="0" algn="l"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shared hot page offloading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lvl="0" indent="457200" algn="l"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1,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当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container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进入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 keep-alive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阶段，随着时间推移，逐步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offload pool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里的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hot page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。使容器处于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semi-warm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阶段，平衡冷启动和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mem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开销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1175" y="4931410"/>
            <a:ext cx="7526020" cy="1860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1868</Words>
  <Application>WPS 演示</Application>
  <PresentationFormat>宽屏</PresentationFormat>
  <Paragraphs>46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@</cp:lastModifiedBy>
  <cp:revision>166</cp:revision>
  <dcterms:created xsi:type="dcterms:W3CDTF">2019-06-19T02:08:00Z</dcterms:created>
  <dcterms:modified xsi:type="dcterms:W3CDTF">2025-04-15T00:51:47Z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A85BE3E95912431588DB6147DA860701_11</vt:lpwstr>
  </property>
</Properties>
</file>