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647700" y="546735"/>
          <a:ext cx="1802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90"/>
                <a:gridCol w="360588"/>
                <a:gridCol w="360680"/>
                <a:gridCol w="360045"/>
                <a:gridCol w="3606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2463165" y="546735"/>
          <a:ext cx="25241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/>
                <a:gridCol w="360409"/>
                <a:gridCol w="36058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4774565" y="1052830"/>
          <a:ext cx="3195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14095" y="194945"/>
            <a:ext cx="106997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V-tokens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463165" y="194945"/>
            <a:ext cx="106997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T-tokens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2427605" y="1931035"/>
                <a:ext cx="1557655" cy="90932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Q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K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05" y="1931035"/>
                <a:ext cx="1557655" cy="909320"/>
              </a:xfrm>
              <a:prstGeom prst="roundRect">
                <a:avLst/>
              </a:prstGeom>
              <a:blipFill rotWithShape="1">
                <a:blip r:embed="rId3"/>
                <a:stretch>
                  <a:fillRect l="-408" t="-698" r="-408" b="-698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624840" y="1931035"/>
                <a:ext cx="1557655" cy="909320"/>
              </a:xfrm>
              <a:prstGeom prst="roundRect">
                <a:avLst/>
              </a:prstGeom>
              <a:solidFill>
                <a:schemeClr val="bg2"/>
              </a:solidFill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Q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K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1931035"/>
                <a:ext cx="1557655" cy="909320"/>
              </a:xfrm>
              <a:prstGeom prst="roundRect">
                <a:avLst/>
              </a:prstGeom>
              <a:blipFill rotWithShape="1">
                <a:blip r:embed="rId4"/>
                <a:stretch>
                  <a:fillRect l="-326" t="-559" r="-285" b="-489"/>
                </a:stretch>
              </a:blipFill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0"/>
          <p:cNvSpPr txBox="1"/>
          <p:nvPr/>
        </p:nvSpPr>
        <p:spPr>
          <a:xfrm>
            <a:off x="5669280" y="684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token_ids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0560" y="3275330"/>
            <a:ext cx="3291840" cy="5029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Multi-Head Attention</a:t>
            </a:r>
            <a:endParaRPr lang="en-US"/>
          </a:p>
        </p:txBody>
      </p:sp>
      <p:graphicFrame>
        <p:nvGraphicFramePr>
          <p:cNvPr id="13" name="Table 12"/>
          <p:cNvGraphicFramePr/>
          <p:nvPr>
            <p:custDataLst>
              <p:tags r:id="rId5"/>
            </p:custDataLst>
          </p:nvPr>
        </p:nvGraphicFramePr>
        <p:xfrm>
          <a:off x="5199380" y="2155190"/>
          <a:ext cx="13970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  <a:gridCol w="349250"/>
                <a:gridCol w="349250"/>
                <a:gridCol w="34925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5199380" y="1786890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K-Cache</a:t>
            </a:r>
            <a:endParaRPr lang="en-US"/>
          </a:p>
        </p:txBody>
      </p:sp>
      <p:graphicFrame>
        <p:nvGraphicFramePr>
          <p:cNvPr id="15" name="Table 14"/>
          <p:cNvGraphicFramePr/>
          <p:nvPr>
            <p:custDataLst>
              <p:tags r:id="rId6"/>
            </p:custDataLst>
          </p:nvPr>
        </p:nvGraphicFramePr>
        <p:xfrm>
          <a:off x="6926580" y="2155190"/>
          <a:ext cx="13970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  <a:gridCol w="349250"/>
                <a:gridCol w="349250"/>
                <a:gridCol w="34925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</a:tbl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6926580" y="1786890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V-Cache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27605" y="4737735"/>
            <a:ext cx="1557655" cy="6578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4840" y="4737735"/>
            <a:ext cx="1557655" cy="620395"/>
          </a:xfrm>
          <a:prstGeom prst="roundRect">
            <a:avLst/>
          </a:prstGeom>
          <a:solidFill>
            <a:schemeClr val="bg2"/>
          </a:solidFill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0555" y="1229360"/>
            <a:ext cx="281940" cy="2667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2041525" y="913130"/>
            <a:ext cx="38735" cy="3162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21" idx="6"/>
          </p:cNvCxnSpPr>
          <p:nvPr/>
        </p:nvCxnSpPr>
        <p:spPr>
          <a:xfrm flipH="1">
            <a:off x="2182495" y="1235710"/>
            <a:ext cx="2592070" cy="127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10" idx="0"/>
          </p:cNvCxnSpPr>
          <p:nvPr/>
        </p:nvCxnSpPr>
        <p:spPr>
          <a:xfrm flipH="1">
            <a:off x="1403985" y="1456690"/>
            <a:ext cx="537845" cy="474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9" idx="0"/>
          </p:cNvCxnSpPr>
          <p:nvPr/>
        </p:nvCxnSpPr>
        <p:spPr>
          <a:xfrm>
            <a:off x="2141220" y="1456690"/>
            <a:ext cx="1065530" cy="4743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89660" y="112776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Mask</a:t>
            </a:r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411980" y="2589530"/>
            <a:ext cx="457200" cy="2057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3533140" y="340868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Cross Attention</a:t>
            </a:r>
            <a:endParaRPr lang="en-US"/>
          </a:p>
        </p:txBody>
      </p: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1403985" y="2840355"/>
            <a:ext cx="912495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</p:cNvCxnSpPr>
          <p:nvPr/>
        </p:nvCxnSpPr>
        <p:spPr>
          <a:xfrm flipH="1">
            <a:off x="2316480" y="2840355"/>
            <a:ext cx="890270" cy="4197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181225" y="4124960"/>
            <a:ext cx="281940" cy="2667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2" idx="2"/>
            <a:endCxn id="31" idx="0"/>
          </p:cNvCxnSpPr>
          <p:nvPr/>
        </p:nvCxnSpPr>
        <p:spPr>
          <a:xfrm>
            <a:off x="2316480" y="3778250"/>
            <a:ext cx="5715" cy="3467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18" idx="0"/>
          </p:cNvCxnSpPr>
          <p:nvPr/>
        </p:nvCxnSpPr>
        <p:spPr>
          <a:xfrm flipH="1">
            <a:off x="1403985" y="4352290"/>
            <a:ext cx="818515" cy="385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5"/>
            <a:endCxn id="17" idx="0"/>
          </p:cNvCxnSpPr>
          <p:nvPr/>
        </p:nvCxnSpPr>
        <p:spPr>
          <a:xfrm>
            <a:off x="2421890" y="4352290"/>
            <a:ext cx="784860" cy="3854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6"/>
          </p:cNvCxnSpPr>
          <p:nvPr/>
        </p:nvCxnSpPr>
        <p:spPr>
          <a:xfrm flipH="1">
            <a:off x="2463165" y="4243070"/>
            <a:ext cx="2291715" cy="152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4411980" y="4124960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token_ids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1524635" y="4022090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Mask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2143760" y="581660"/>
          <a:ext cx="1802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90"/>
                <a:gridCol w="360588"/>
                <a:gridCol w="360680"/>
                <a:gridCol w="360045"/>
                <a:gridCol w="3606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3959225" y="581660"/>
          <a:ext cx="25241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/>
                <a:gridCol w="360409"/>
                <a:gridCol w="36058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6270625" y="1087755"/>
          <a:ext cx="3195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510155" y="229870"/>
            <a:ext cx="106997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V-tokens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59225" y="229870"/>
            <a:ext cx="106997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T-tokens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3020695" y="1950720"/>
                <a:ext cx="1557655" cy="90932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Q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K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95" y="1950720"/>
                <a:ext cx="1557655" cy="909320"/>
              </a:xfrm>
              <a:prstGeom prst="roundRect">
                <a:avLst/>
              </a:prstGeom>
              <a:blipFill rotWithShape="1">
                <a:blip r:embed="rId3"/>
                <a:stretch>
                  <a:fillRect l="-408" t="-698" r="-408" b="-698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755650" y="1988820"/>
                <a:ext cx="1557655" cy="909320"/>
              </a:xfrm>
              <a:prstGeom prst="roundRect">
                <a:avLst/>
              </a:prstGeom>
              <a:solidFill>
                <a:schemeClr val="bg2"/>
              </a:solidFill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Q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K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988820"/>
                <a:ext cx="1557655" cy="909320"/>
              </a:xfrm>
              <a:prstGeom prst="roundRect">
                <a:avLst/>
              </a:prstGeom>
              <a:blipFill rotWithShape="1">
                <a:blip r:embed="rId4"/>
                <a:stretch>
                  <a:fillRect l="-326" t="-559" r="-285" b="-489"/>
                </a:stretch>
              </a:blipFill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0"/>
          <p:cNvSpPr txBox="1"/>
          <p:nvPr/>
        </p:nvSpPr>
        <p:spPr>
          <a:xfrm>
            <a:off x="7165340" y="719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token_ids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66620" y="3310255"/>
            <a:ext cx="3291840" cy="5029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Multi-Head Attention</a:t>
            </a:r>
            <a:endParaRPr lang="en-US"/>
          </a:p>
        </p:txBody>
      </p:sp>
      <p:graphicFrame>
        <p:nvGraphicFramePr>
          <p:cNvPr id="13" name="Table 12"/>
          <p:cNvGraphicFramePr/>
          <p:nvPr>
            <p:custDataLst>
              <p:tags r:id="rId5"/>
            </p:custDataLst>
          </p:nvPr>
        </p:nvGraphicFramePr>
        <p:xfrm>
          <a:off x="6695440" y="2190115"/>
          <a:ext cx="13970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  <a:gridCol w="349250"/>
                <a:gridCol w="349250"/>
                <a:gridCol w="34925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6695440" y="1821815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K-Cache</a:t>
            </a:r>
            <a:endParaRPr lang="en-US"/>
          </a:p>
        </p:txBody>
      </p:sp>
      <p:graphicFrame>
        <p:nvGraphicFramePr>
          <p:cNvPr id="15" name="Table 14"/>
          <p:cNvGraphicFramePr/>
          <p:nvPr>
            <p:custDataLst>
              <p:tags r:id="rId6"/>
            </p:custDataLst>
          </p:nvPr>
        </p:nvGraphicFramePr>
        <p:xfrm>
          <a:off x="8422640" y="2190115"/>
          <a:ext cx="13970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  <a:gridCol w="349250"/>
                <a:gridCol w="349250"/>
                <a:gridCol w="34925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</a:tbl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8422640" y="1821815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V-Cache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45155" y="4866640"/>
            <a:ext cx="1557655" cy="6578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5650" y="4761230"/>
            <a:ext cx="1557655" cy="620395"/>
          </a:xfrm>
          <a:prstGeom prst="roundRect">
            <a:avLst/>
          </a:prstGeom>
          <a:solidFill>
            <a:schemeClr val="bg2"/>
          </a:solidFill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56635" y="1264285"/>
            <a:ext cx="281940" cy="2667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3697605" y="948055"/>
            <a:ext cx="38735" cy="3162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21" idx="6"/>
          </p:cNvCxnSpPr>
          <p:nvPr/>
        </p:nvCxnSpPr>
        <p:spPr>
          <a:xfrm flipH="1">
            <a:off x="3838575" y="1270635"/>
            <a:ext cx="2432050" cy="127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10" idx="0"/>
          </p:cNvCxnSpPr>
          <p:nvPr/>
        </p:nvCxnSpPr>
        <p:spPr>
          <a:xfrm flipH="1">
            <a:off x="1534795" y="1491615"/>
            <a:ext cx="2063115" cy="49720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9" idx="0"/>
          </p:cNvCxnSpPr>
          <p:nvPr/>
        </p:nvCxnSpPr>
        <p:spPr>
          <a:xfrm>
            <a:off x="3797300" y="1491615"/>
            <a:ext cx="2540" cy="45910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585720" y="1162685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Mask</a:t>
            </a:r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5908040" y="2624455"/>
            <a:ext cx="457200" cy="2057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029200" y="34436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Cross Attention</a:t>
            </a:r>
            <a:endParaRPr lang="en-US"/>
          </a:p>
        </p:txBody>
      </p: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1534795" y="2898140"/>
            <a:ext cx="2277745" cy="41211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2" idx="0"/>
          </p:cNvCxnSpPr>
          <p:nvPr/>
        </p:nvCxnSpPr>
        <p:spPr>
          <a:xfrm>
            <a:off x="3799840" y="2860040"/>
            <a:ext cx="12700" cy="45021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285" y="4159885"/>
            <a:ext cx="281940" cy="2667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2" idx="2"/>
            <a:endCxn id="31" idx="0"/>
          </p:cNvCxnSpPr>
          <p:nvPr/>
        </p:nvCxnSpPr>
        <p:spPr>
          <a:xfrm>
            <a:off x="3812540" y="3813175"/>
            <a:ext cx="5715" cy="34671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18" idx="0"/>
          </p:cNvCxnSpPr>
          <p:nvPr/>
        </p:nvCxnSpPr>
        <p:spPr>
          <a:xfrm flipH="1">
            <a:off x="1534795" y="4387215"/>
            <a:ext cx="2183765" cy="37401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5"/>
            <a:endCxn id="17" idx="0"/>
          </p:cNvCxnSpPr>
          <p:nvPr/>
        </p:nvCxnSpPr>
        <p:spPr>
          <a:xfrm>
            <a:off x="3917950" y="4387215"/>
            <a:ext cx="6350" cy="47942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6"/>
          </p:cNvCxnSpPr>
          <p:nvPr/>
        </p:nvCxnSpPr>
        <p:spPr>
          <a:xfrm flipH="1">
            <a:off x="3959225" y="4277995"/>
            <a:ext cx="2291715" cy="152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5908040" y="4159885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token_ids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3020695" y="405701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Mask</a:t>
            </a:r>
            <a:endParaRPr lang="en-US"/>
          </a:p>
        </p:txBody>
      </p:sp>
      <p:graphicFrame>
        <p:nvGraphicFramePr>
          <p:cNvPr id="2" name="表格 1"/>
          <p:cNvGraphicFramePr/>
          <p:nvPr>
            <p:custDataLst>
              <p:tags r:id="rId7"/>
            </p:custDataLst>
          </p:nvPr>
        </p:nvGraphicFramePr>
        <p:xfrm>
          <a:off x="5053330" y="581660"/>
          <a:ext cx="366395" cy="38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8"/>
            </p:custDataLst>
          </p:nvPr>
        </p:nvGraphicFramePr>
        <p:xfrm>
          <a:off x="9488805" y="1071880"/>
          <a:ext cx="366395" cy="38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98*30"/>
  <p:tag name="TABLE_ENDDRAG_RECT" val="144*255*198*30"/>
</p:tagLst>
</file>

<file path=ppt/tags/tag10.xml><?xml version="1.0" encoding="utf-8"?>
<p:tagLst xmlns:p="http://schemas.openxmlformats.org/presentationml/2006/main">
  <p:tag name="TABLE_ENDDRAG_ORIGIN_RECT" val="28*30"/>
  <p:tag name="TABLE_ENDDRAG_RECT" val="280*43*28*30"/>
</p:tagLst>
</file>

<file path=ppt/tags/tag11.xml><?xml version="1.0" encoding="utf-8"?>
<p:tagLst xmlns:p="http://schemas.openxmlformats.org/presentationml/2006/main">
  <p:tag name="commondata" val="eyJoZGlkIjoiYWYyOWE3ZTcxMGQ4MjRmMmFlMDU5NGUxMzUyMzNjZTIifQ=="/>
</p:tagLst>
</file>

<file path=ppt/tags/tag2.xml><?xml version="1.0" encoding="utf-8"?>
<p:tagLst xmlns:p="http://schemas.openxmlformats.org/presentationml/2006/main">
  <p:tag name="TABLE_ENDDRAG_ORIGIN_RECT" val="251*23"/>
  <p:tag name="TABLE_ENDDRAG_RECT" val="144*255*251*23"/>
</p:tagLst>
</file>

<file path=ppt/tags/tag3.xml><?xml version="1.0" encoding="utf-8"?>
<p:tagLst xmlns:p="http://schemas.openxmlformats.org/presentationml/2006/main">
  <p:tag name="TABLE_ENDDRAG_ORIGIN_RECT" val="110*88"/>
  <p:tag name="TABLE_ENDDRAG_RECT" val="375*226*110*88"/>
</p:tagLst>
</file>

<file path=ppt/tags/tag4.xml><?xml version="1.0" encoding="utf-8"?>
<p:tagLst xmlns:p="http://schemas.openxmlformats.org/presentationml/2006/main">
  <p:tag name="TABLE_ENDDRAG_ORIGIN_RECT" val="110*88"/>
  <p:tag name="TABLE_ENDDRAG_RECT" val="375*226*110*88"/>
</p:tagLst>
</file>

<file path=ppt/tags/tag5.xml><?xml version="1.0" encoding="utf-8"?>
<p:tagLst xmlns:p="http://schemas.openxmlformats.org/presentationml/2006/main">
  <p:tag name="TABLE_ENDDRAG_ORIGIN_RECT" val="198*30"/>
  <p:tag name="TABLE_ENDDRAG_RECT" val="144*255*198*30"/>
</p:tagLst>
</file>

<file path=ppt/tags/tag6.xml><?xml version="1.0" encoding="utf-8"?>
<p:tagLst xmlns:p="http://schemas.openxmlformats.org/presentationml/2006/main">
  <p:tag name="TABLE_ENDDRAG_ORIGIN_RECT" val="251*23"/>
  <p:tag name="TABLE_ENDDRAG_RECT" val="144*255*251*23"/>
</p:tagLst>
</file>

<file path=ppt/tags/tag7.xml><?xml version="1.0" encoding="utf-8"?>
<p:tagLst xmlns:p="http://schemas.openxmlformats.org/presentationml/2006/main">
  <p:tag name="TABLE_ENDDRAG_ORIGIN_RECT" val="110*88"/>
  <p:tag name="TABLE_ENDDRAG_RECT" val="375*226*110*88"/>
</p:tagLst>
</file>

<file path=ppt/tags/tag8.xml><?xml version="1.0" encoding="utf-8"?>
<p:tagLst xmlns:p="http://schemas.openxmlformats.org/presentationml/2006/main">
  <p:tag name="TABLE_ENDDRAG_ORIGIN_RECT" val="110*88"/>
  <p:tag name="TABLE_ENDDRAG_RECT" val="375*226*110*88"/>
</p:tagLst>
</file>

<file path=ppt/tags/tag9.xml><?xml version="1.0" encoding="utf-8"?>
<p:tagLst xmlns:p="http://schemas.openxmlformats.org/presentationml/2006/main">
  <p:tag name="TABLE_ENDDRAG_ORIGIN_RECT" val="28*30"/>
  <p:tag name="TABLE_ENDDRAG_RECT" val="280*43*28*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演示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kec23008</dc:creator>
  <cp:lastModifiedBy>@</cp:lastModifiedBy>
  <cp:revision>4</cp:revision>
  <dcterms:created xsi:type="dcterms:W3CDTF">2024-10-29T16:28:00Z</dcterms:created>
  <dcterms:modified xsi:type="dcterms:W3CDTF">2024-10-30T12:47:33Z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9195E99EF09044AB8801EF599E5CCE9C_11</vt:lpwstr>
  </property>
  <property fmtid="{D5CDD505-2E9C-101B-9397-08002B2CF9AE}" pid="3" name="KSOProductBuildVer">
    <vt:lpwstr>2052-12.1.0.18608</vt:lpwstr>
  </property>
</Properties>
</file>