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34C0-1223-4E3E-BD82-372F186C07B8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05E92-A24F-49B9-81D7-CB1E0A24D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7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E1CD-13E2-47CA-8A14-9E7033B9662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84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512E-62C3-4149-A003-B88C8704E0B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9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CD25-BF0A-487C-81C0-AEAB6C183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A1B8-548F-43C3-9258-0C628943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B591-831C-4F47-B75E-73CE9BAE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67FD-BC7D-47D5-A828-67E5BBA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18E2-7455-4D34-B805-EA35178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9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D437-EFA9-437B-835B-B174D349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4F6-2D8C-43BC-814A-B4250B055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9EF0-CECF-47A5-9FE7-C1932065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3876-BCB6-46F0-A950-831C6267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57A4-FCD3-49D6-81C7-56107CA7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54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C0F64-7E4E-43BF-AD25-9BDCFAF22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B680-03A7-416D-940D-07EDAB08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61D2-DC22-428A-A5FA-FEE62CA4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81C9-EDCA-4263-A574-D5066AF0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4E0B-7A59-4FC9-A1A0-A1FCF66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58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EEA1-0B3B-47E4-B602-BD2E2B83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307D-9D10-46A7-AF5F-FD4615BA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7B4D-99E5-4368-8441-8B7AFC59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BE6E-B8E3-4C2F-AC8D-74DD26B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C5C4-EAB9-4B0C-8893-A266FA0C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F81B-BCB5-4F2A-898F-4D79133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B02D-42D2-4992-888F-991D77B4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0F8D-CBCF-4D6A-8291-FD08CC55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AD21-6B7E-4B80-8A0D-E7B67652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E39B-BA27-4BE8-A233-91C317C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3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C90-C0A6-4F86-BDBC-7BEF3FF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5499-2437-4F36-9D18-D71F37564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8865-568D-4445-B1CC-DF268E2D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75E5-1CE3-4C68-923F-D67CD7A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E0F5-2C56-4716-A22B-3819640E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6A71-F237-439B-BFA4-1641796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74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5864-A97B-4EB0-8C03-25E2145E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12018-8518-4682-A563-0F505321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0D35D-3FAD-4F9C-B52D-642B8CBF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3BEFD-E0AA-43EA-9024-6B7BD211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5F63B-692D-4B3C-9AE1-A16D1410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B5F8C-6D47-48DB-91E6-73AEFED1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09281-657F-4C35-B7D6-A147093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E3135-61EF-4DBE-9163-9EAB1E4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3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A6E6-B2AE-4F95-95D2-08209118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E9D88-B1A0-4042-9C9E-D6814167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9A33-38BE-4E96-90A4-E16EEBF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0C117-3D82-4C8A-81B4-708D6462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605A5-2637-495B-B956-E2F13C79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FFE20-E030-4D92-B8F9-60B0343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C043-44C5-4934-837C-E68D5EF5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2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043C-B60A-4E28-BE83-8EBD291D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9C3E-CC30-427F-9D58-7F5E5CF7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9FDA-35CF-49A8-85D4-7166C65A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AB8D-9B0A-44DC-9E49-BC7FE37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06BC4-21E5-4E95-BB5B-50F0BC70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D41A-040F-4604-84AC-D0FDF98E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9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A67-5917-4862-877E-26C51D48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EBF8A-E155-4FB3-8B3D-ABC2A95B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1466-EE04-4E1E-9665-B7E6CEA1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298E-A75F-477C-8773-96AE1BA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E9B6-64E7-43DF-9287-8D9A68D6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11C8-9371-48A2-8D80-BF6E8832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4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08F4C-5B57-4992-BB7D-2796CBC2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C0EB-F48C-4CB2-AB73-6D54CFFC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F32E-0C61-4093-9AB4-B7C529107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AAF6-5B20-4A0D-A4C5-DC7A6F034BE0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A3D5-528F-4503-ACFD-478BCBA5E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9383-25C6-4C2C-AC41-DB3DE173B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6268-E4B9-49A9-B1C6-462F51C6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8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CA3A-EAB4-4914-A717-BFCE6CB5A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Transforms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99C3-4509-4A42-99DF-A7436084A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they and the how to define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7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E36-8765-4FEF-AF6E-785560D4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transform</a:t>
            </a:r>
            <a:r>
              <a:rPr lang="en-US" dirty="0"/>
              <a:t> property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895E-4B36-4692-8AFC-F81E2BE0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Used for:</a:t>
            </a:r>
          </a:p>
          <a:p>
            <a:r>
              <a:rPr lang="en-US" dirty="0"/>
              <a:t>moving or changing the shape or size of an element, often in conjunction with a transition for animating the change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Types of transformations (these are CSS functions):</a:t>
            </a:r>
          </a:p>
          <a:p>
            <a:r>
              <a:rPr lang="en-US" dirty="0"/>
              <a:t>scale() – grow or shrink in size</a:t>
            </a:r>
          </a:p>
          <a:p>
            <a:r>
              <a:rPr lang="en-US" dirty="0"/>
              <a:t>rotate() – spin the element in some way</a:t>
            </a:r>
          </a:p>
          <a:p>
            <a:r>
              <a:rPr lang="en-US" dirty="0"/>
              <a:t>skew() – twist an element</a:t>
            </a:r>
          </a:p>
          <a:p>
            <a:r>
              <a:rPr lang="en-US" dirty="0"/>
              <a:t>translate() – move an element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2FB2-D22C-44B4-A9A9-F168FED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transform property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E839-B11C-4919-893C-8430E357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transform: &lt;transform-function&gt;;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u="sng" dirty="0"/>
              <a:t>Example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transform: scale(2);</a:t>
            </a:r>
            <a:endParaRPr lang="en-C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D6F9-1149-40AC-8AD9-3B3519DA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multiple transformations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62B-8AAA-4387-8356-BA04340D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apply more than one transform on the same element?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u="sng" dirty="0"/>
              <a:t>Example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transform: scale(2) rotate(360deg);</a:t>
            </a:r>
            <a:endParaRPr lang="en-C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5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5A7B-1E90-4AFB-8561-3959ED05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scale()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DF9E-F335-45E1-A464-E1DC2D7B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scale(2)</a:t>
            </a:r>
            <a:br>
              <a:rPr lang="en-US" dirty="0"/>
            </a:br>
            <a:r>
              <a:rPr lang="en-US" dirty="0"/>
              <a:t>Double in size along both the X and Y axis</a:t>
            </a:r>
          </a:p>
          <a:p>
            <a:r>
              <a:rPr lang="en-US" dirty="0" err="1"/>
              <a:t>scaleX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/>
              <a:t>Double in size along the X axis only</a:t>
            </a:r>
          </a:p>
          <a:p>
            <a:r>
              <a:rPr lang="en-US" dirty="0" err="1"/>
              <a:t>scaleY</a:t>
            </a:r>
            <a:r>
              <a:rPr lang="en-US" dirty="0"/>
              <a:t>(2)</a:t>
            </a:r>
            <a:br>
              <a:rPr lang="en-CA" dirty="0"/>
            </a:br>
            <a:r>
              <a:rPr lang="en-CA" dirty="0"/>
              <a:t>Double in size along the Y axis only</a:t>
            </a:r>
          </a:p>
          <a:p>
            <a:r>
              <a:rPr lang="en-CA" dirty="0"/>
              <a:t>scale(3, 2)</a:t>
            </a:r>
            <a:br>
              <a:rPr lang="en-US" dirty="0"/>
            </a:br>
            <a:r>
              <a:rPr lang="en-US" dirty="0"/>
              <a:t>Triple in size along the X axis and double in size along the Y axis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12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005D-994D-41DF-A615-52C10468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rotate()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1413-719D-4E48-BC1B-406D880C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12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rotate(&lt;num&gt;deg)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*Positive numbers rotate clockwise.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Can you rotate in different ways other</a:t>
            </a:r>
          </a:p>
          <a:p>
            <a:pPr marL="0" indent="0">
              <a:buNone/>
            </a:pPr>
            <a:r>
              <a:rPr lang="en-US" b="1" dirty="0"/>
              <a:t>than clockwise or counter-clockwise?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YES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e.g.  </a:t>
            </a:r>
            <a:r>
              <a:rPr lang="en-US" b="1" dirty="0" err="1">
                <a:latin typeface="Consolas" panose="020B0609020204030204" pitchFamily="49" charset="0"/>
              </a:rPr>
              <a:t>rotateX</a:t>
            </a:r>
            <a:r>
              <a:rPr lang="en-US" b="1" dirty="0">
                <a:latin typeface="Consolas" panose="020B0609020204030204" pitchFamily="49" charset="0"/>
              </a:rPr>
              <a:t>(360deg)</a:t>
            </a:r>
            <a:endParaRPr lang="en-CA" b="1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312EB-C144-48D8-B0A6-7A566807751D}"/>
              </a:ext>
            </a:extLst>
          </p:cNvPr>
          <p:cNvCxnSpPr/>
          <p:nvPr/>
        </p:nvCxnSpPr>
        <p:spPr>
          <a:xfrm flipV="1">
            <a:off x="8603673" y="2277687"/>
            <a:ext cx="0" cy="290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27CA0-926F-4BA8-8577-D02E9390BC7A}"/>
              </a:ext>
            </a:extLst>
          </p:cNvPr>
          <p:cNvCxnSpPr/>
          <p:nvPr/>
        </p:nvCxnSpPr>
        <p:spPr>
          <a:xfrm>
            <a:off x="7240385" y="3607724"/>
            <a:ext cx="28180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C2FC9-D942-4F5E-B344-A0693187F922}"/>
              </a:ext>
            </a:extLst>
          </p:cNvPr>
          <p:cNvCxnSpPr/>
          <p:nvPr/>
        </p:nvCxnSpPr>
        <p:spPr>
          <a:xfrm flipH="1">
            <a:off x="8171411" y="2909455"/>
            <a:ext cx="947651" cy="12385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765FDD-6360-43FB-BAF3-F77C5F9C395C}"/>
              </a:ext>
            </a:extLst>
          </p:cNvPr>
          <p:cNvSpPr txBox="1"/>
          <p:nvPr/>
        </p:nvSpPr>
        <p:spPr>
          <a:xfrm>
            <a:off x="9898444" y="358168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x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A217D-099C-4570-8945-ED3C21B41F6A}"/>
              </a:ext>
            </a:extLst>
          </p:cNvPr>
          <p:cNvSpPr txBox="1"/>
          <p:nvPr/>
        </p:nvSpPr>
        <p:spPr>
          <a:xfrm>
            <a:off x="8645236" y="209523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y</a:t>
            </a:r>
            <a:endParaRPr lang="en-CA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E7F59-10F7-45EF-A4C2-587993E9E7FC}"/>
              </a:ext>
            </a:extLst>
          </p:cNvPr>
          <p:cNvSpPr txBox="1"/>
          <p:nvPr/>
        </p:nvSpPr>
        <p:spPr>
          <a:xfrm>
            <a:off x="7913717" y="400673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z</a:t>
            </a:r>
            <a:endParaRPr lang="en-C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C078-7691-4ACD-8AA5-9E96E5E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skew()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EB88-88A0-40B7-96A6-A873EA51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skew(</a:t>
            </a:r>
            <a:r>
              <a:rPr lang="en-US" i="1" dirty="0">
                <a:latin typeface="Consolas" panose="020B0609020204030204" pitchFamily="49" charset="0"/>
              </a:rPr>
              <a:t>&lt;num&gt;</a:t>
            </a:r>
            <a:r>
              <a:rPr lang="en-US" dirty="0">
                <a:latin typeface="Consolas" panose="020B0609020204030204" pitchFamily="49" charset="0"/>
              </a:rPr>
              <a:t>deg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formats?</a:t>
            </a:r>
          </a:p>
          <a:p>
            <a:r>
              <a:rPr lang="en-US" b="1" dirty="0" err="1"/>
              <a:t>skewX</a:t>
            </a:r>
            <a:r>
              <a:rPr lang="en-US" b="1" dirty="0"/>
              <a:t>()</a:t>
            </a:r>
            <a:br>
              <a:rPr lang="en-US" dirty="0"/>
            </a:br>
            <a:r>
              <a:rPr lang="en-US" dirty="0"/>
              <a:t>Tilt horizontally only (positive angles tilt left)</a:t>
            </a:r>
          </a:p>
          <a:p>
            <a:r>
              <a:rPr lang="en-US" b="1" dirty="0" err="1"/>
              <a:t>skewY</a:t>
            </a:r>
            <a:r>
              <a:rPr lang="en-US" b="1" dirty="0"/>
              <a:t>()</a:t>
            </a:r>
            <a:br>
              <a:rPr lang="en-US" dirty="0"/>
            </a:br>
            <a:r>
              <a:rPr lang="en-US" dirty="0"/>
              <a:t>Tilt vertically only (positive angles tilt down)</a:t>
            </a:r>
          </a:p>
          <a:p>
            <a:r>
              <a:rPr lang="en-US" b="1" dirty="0"/>
              <a:t>skew(</a:t>
            </a:r>
            <a:r>
              <a:rPr lang="en-US" i="1" dirty="0"/>
              <a:t>&lt;</a:t>
            </a:r>
            <a:r>
              <a:rPr lang="en-US" i="1" dirty="0" err="1"/>
              <a:t>skewX</a:t>
            </a:r>
            <a:r>
              <a:rPr lang="en-US" i="1" dirty="0"/>
              <a:t>&gt;</a:t>
            </a:r>
            <a:r>
              <a:rPr lang="en-US" b="1" dirty="0"/>
              <a:t>, </a:t>
            </a:r>
            <a:r>
              <a:rPr lang="en-US" i="1" dirty="0"/>
              <a:t>&lt;</a:t>
            </a:r>
            <a:r>
              <a:rPr lang="en-US" i="1" dirty="0" err="1"/>
              <a:t>skewY</a:t>
            </a:r>
            <a:r>
              <a:rPr lang="en-US" i="1" dirty="0"/>
              <a:t>&gt;</a:t>
            </a:r>
            <a:r>
              <a:rPr lang="en-US" b="1" dirty="0"/>
              <a:t>)</a:t>
            </a:r>
            <a:br>
              <a:rPr lang="en-CA" dirty="0"/>
            </a:br>
            <a:r>
              <a:rPr lang="en-CA" dirty="0"/>
              <a:t>Tilt horizontally and vertically with different degree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FCFC-648C-43E2-B5B3-D2C3F12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translate()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F248-7305-44B5-AC37-2249179A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translate(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Xval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Yval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Values can use percentages or other length units.</a:t>
            </a:r>
          </a:p>
          <a:p>
            <a:r>
              <a:rPr lang="en-US" dirty="0"/>
              <a:t>Percentages are based on the element's width and height.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formats?</a:t>
            </a:r>
          </a:p>
          <a:p>
            <a:r>
              <a:rPr lang="en-US" b="1" dirty="0" err="1"/>
              <a:t>translateX</a:t>
            </a:r>
            <a:r>
              <a:rPr lang="en-US" b="1" dirty="0"/>
              <a:t>()</a:t>
            </a:r>
          </a:p>
          <a:p>
            <a:r>
              <a:rPr lang="en-US" b="1" dirty="0" err="1"/>
              <a:t>translateY</a:t>
            </a:r>
            <a:r>
              <a:rPr lang="en-US" b="1" dirty="0"/>
              <a:t>()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541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A29-9F1D-4765-9FC8-D3CA559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transform-origin property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CE75-5C29-40AF-9979-569F87C0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is it?</a:t>
            </a:r>
          </a:p>
          <a:p>
            <a:pPr marL="0" indent="0">
              <a:buNone/>
            </a:pPr>
            <a:r>
              <a:rPr lang="en-US" dirty="0"/>
              <a:t>It refers to the origin point of a transformation (i.e. the point around which the transform occurs). The transform-origin property is set separately from the transform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transform-origin: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Xloc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Yloc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b="1" dirty="0">
                <a:latin typeface="Consolas" panose="020B06090202040302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</a:rPr>
              <a:t>/* default: center </a:t>
            </a:r>
            <a:r>
              <a:rPr lang="en-US" sz="1800" dirty="0" err="1">
                <a:latin typeface="Consolas" panose="020B0609020204030204" pitchFamily="49" charset="0"/>
              </a:rPr>
              <a:t>center</a:t>
            </a: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Xloc</a:t>
            </a:r>
            <a:r>
              <a:rPr lang="en-US" dirty="0"/>
              <a:t>: left, right, center, or a length (percentage/</a:t>
            </a:r>
            <a:r>
              <a:rPr lang="en-US" dirty="0" err="1"/>
              <a:t>em</a:t>
            </a:r>
            <a:r>
              <a:rPr lang="en-US" dirty="0"/>
              <a:t>/px)</a:t>
            </a:r>
          </a:p>
          <a:p>
            <a:pPr marL="0" indent="0">
              <a:buNone/>
            </a:pPr>
            <a:r>
              <a:rPr lang="en-US" i="1" dirty="0" err="1"/>
              <a:t>Yloc</a:t>
            </a:r>
            <a:r>
              <a:rPr lang="en-US" dirty="0"/>
              <a:t>: top, bottom, center, or a length (percentage/</a:t>
            </a:r>
            <a:r>
              <a:rPr lang="en-US" dirty="0" err="1"/>
              <a:t>em</a:t>
            </a:r>
            <a:r>
              <a:rPr lang="en-US" dirty="0"/>
              <a:t>/px)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418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CSS Transforms</vt:lpstr>
      <vt:lpstr>CSS transform property</vt:lpstr>
      <vt:lpstr>Syntax for transform property</vt:lpstr>
      <vt:lpstr>Applying multiple transformations</vt:lpstr>
      <vt:lpstr>A closer look at scale()</vt:lpstr>
      <vt:lpstr>A closer look at rotate()</vt:lpstr>
      <vt:lpstr>A closer look at skew()</vt:lpstr>
      <vt:lpstr>A closer look at translate()</vt:lpstr>
      <vt:lpstr>transform-origin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Transforms</dc:title>
  <dc:creator>Joanna</dc:creator>
  <cp:lastModifiedBy>Joanna</cp:lastModifiedBy>
  <cp:revision>4</cp:revision>
  <dcterms:created xsi:type="dcterms:W3CDTF">2020-11-15T23:18:54Z</dcterms:created>
  <dcterms:modified xsi:type="dcterms:W3CDTF">2023-03-28T15:16:06Z</dcterms:modified>
</cp:coreProperties>
</file>