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8" r:id="rId9"/>
    <p:sldId id="261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54B3-7F07-4CFB-BFE6-16C12DA9F6C2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0FC1-E7FC-496B-AB86-0872052C6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82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the list of all animatable properties in the PDF.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0FC1-E7FC-496B-AB86-0872052C636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6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the list of all animatable properties in the PDF.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0FC1-E7FC-496B-AB86-0872052C636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09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0FC1-E7FC-496B-AB86-0872052C636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8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0FC1-E7FC-496B-AB86-0872052C636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35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B287-B4BD-47C9-94BB-84C4E601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61911-1552-4806-8DA2-EE8A56E3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2EBA-A430-45E0-B2E0-5FCC0890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D630-058C-4A25-A96F-EB484C03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47B8-34FC-4BFC-BE94-661E849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17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DB15-8767-4FCD-9571-E905941C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8B41-B064-44C3-A911-D8BB701F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EFD5-88AF-4F58-8DCB-2B56592B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8931-82DC-4585-9766-31663BCD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343-7135-45BD-BB49-C77CA53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0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511A-F8BE-48A3-9725-C6A85FB14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2AC10-D3B4-4BFD-8069-F0624CED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709D-237B-4252-8DE8-A33CD460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AFB4-0B2F-4E7B-A336-AA22F43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17D-2F0E-40C9-9C12-DF89644B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1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C9A5-936B-40A9-ACB1-81DC5B4E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B1D4-47C4-4E28-980E-C49ADCBB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7ACE-13F7-42B6-9C7E-A2A683AF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9986-7D5C-4556-BDED-CA716A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3249-CEAF-4DB9-B9F7-8A6B39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8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AF9-8657-4B08-B0CD-2965D26D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A893-EBC6-4B7C-9A48-8D869D0C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BEAA-2310-4059-991C-774D6DC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41FD-FCB2-4FC7-8A80-7B605201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74B-F24B-4533-A586-E4401E3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6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8411-699A-4ADD-9B28-CAD88C4B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D175-10D0-4FB8-A438-811FAD62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2DA99-3EF0-4ACB-83C8-1D4767A4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6A03-5F34-4226-9E2E-7FE17E75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64BE-DE55-47B0-81DA-7781301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BE29-1D3E-4EC0-AFB2-E3A1AB9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BD0D-AE50-4C40-A65C-F83B0D68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3F1A-CDFE-4ADC-9D83-DB86FBEB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7B9A-6654-48C3-83C2-CC5A254B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87541-A6B9-487C-8CF5-C208B01AE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4A26-1066-4AB3-A40E-50239C7CF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631B3-136A-4EC6-8BCA-299F0F47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072B-F5E0-4D3D-B7B4-2EE2E96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32E9E-CAB9-4C92-AB0C-F81E59A3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99FA-8605-4D7D-BDBB-BE54A211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F50A2-AF5E-4E1D-8DA9-7BDA3E26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3060-BC4A-456E-A604-364160A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8E78-7245-40D3-B71B-5350606C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72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B5644-1EA8-438A-9535-3160C654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5E6C8-BDDB-4259-A3FC-4916FDE8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BE380-420F-4B72-9679-40E946E3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9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0A32-F77E-4494-A5DE-4D74F7B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8AAC-E3F8-41B8-B38D-8BB51EBB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A393D-843D-46F0-8051-5E8B30DE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D45D-9BA1-48B9-8FDF-A3E1425E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F397-7E31-42D1-9E45-55A1C424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6582-93D1-4548-BD73-9FB45E4F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32F-7DF0-47D6-8F06-CD611555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E16DF-42E1-476F-A606-230436CF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F9F0-C0B6-43D9-8633-FFEF4FB4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03FB-1E78-42FA-A2AF-1E40FC2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F37D-C3E8-4132-9F2F-3A277EDB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3F3D-0378-4C06-80D9-74FF680B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28C40-8C63-4507-8965-EAEDA823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18433-19B2-4018-B2D8-F0A982FD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9165-2A81-405D-9B5E-A10D7D05B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0EC2-0559-47D4-8375-BFE9E39B15BA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33FD-D756-4536-9E4A-2CAD7B1D0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DB76-23EF-4146-AE68-50E49C41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A321-87B5-46C6-93EE-128AC5FAF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8742-0C6E-41BB-9C57-207CA6A7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CSS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1E98-607D-4F93-8A6B-DDAAAA7E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What are they and how to define them</a:t>
            </a:r>
          </a:p>
        </p:txBody>
      </p:sp>
    </p:spTree>
    <p:extLst>
      <p:ext uri="{BB962C8B-B14F-4D97-AF65-F5344CB8AC3E}">
        <p14:creationId xmlns:p14="http://schemas.microsoft.com/office/powerpoint/2010/main" val="101329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BE6A-EA38-40C7-879F-AE01CB2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way to figure out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CC85-D590-46EA-A2A3-07C54FEC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Use your developer tools!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Your browser's developer tools has a GUI graphical interface to visually build a </a:t>
            </a:r>
            <a:r>
              <a:rPr lang="en-CA" dirty="0" err="1"/>
              <a:t>B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CA" dirty="0" err="1"/>
              <a:t>zier</a:t>
            </a:r>
            <a:r>
              <a:rPr lang="en-CA" dirty="0"/>
              <a:t> curve.</a:t>
            </a:r>
          </a:p>
        </p:txBody>
      </p:sp>
    </p:spTree>
    <p:extLst>
      <p:ext uri="{BB962C8B-B14F-4D97-AF65-F5344CB8AC3E}">
        <p14:creationId xmlns:p14="http://schemas.microsoft.com/office/powerpoint/2010/main" val="26309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796E-5DF3-827D-8F34-3D4F2966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transitionend</a:t>
            </a:r>
            <a:r>
              <a:rPr lang="en-CA" dirty="0"/>
              <a:t> event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40A0-B3D4-6E63-C4D6-03F3C8720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JS with a CSS transition</a:t>
            </a:r>
          </a:p>
        </p:txBody>
      </p:sp>
    </p:spTree>
    <p:extLst>
      <p:ext uri="{BB962C8B-B14F-4D97-AF65-F5344CB8AC3E}">
        <p14:creationId xmlns:p14="http://schemas.microsoft.com/office/powerpoint/2010/main" val="423712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0E8E-13F4-4B9B-8767-5B49077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transitionend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E945-408B-4801-B786-7C8AC636B36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CA" dirty="0"/>
              <a:t>This is an event in JS triggered when a transition has completed.</a:t>
            </a:r>
          </a:p>
          <a:p>
            <a:r>
              <a:rPr lang="en-CA" dirty="0"/>
              <a:t>It can be used to run some script when a CSS transition is done.</a:t>
            </a:r>
          </a:p>
          <a:p>
            <a:r>
              <a:rPr lang="en-CA" dirty="0"/>
              <a:t>Use it just like any other event in JavaScript.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//run the &lt;</a:t>
            </a:r>
            <a:r>
              <a:rPr lang="en-CA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callback_function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script when a transition on #shape has ended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var shape = </a:t>
            </a:r>
            <a:r>
              <a:rPr lang="en-CA" sz="2000" dirty="0" err="1">
                <a:latin typeface="Consolas" panose="020B0609020204030204" pitchFamily="49" charset="0"/>
              </a:rPr>
              <a:t>document.getElementById</a:t>
            </a:r>
            <a:r>
              <a:rPr lang="en-CA" sz="2000" dirty="0">
                <a:latin typeface="Consolas" panose="020B0609020204030204" pitchFamily="49" charset="0"/>
              </a:rPr>
              <a:t>("shape");</a:t>
            </a:r>
          </a:p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shape.addEventListener</a:t>
            </a:r>
            <a:r>
              <a:rPr lang="en-CA" sz="2000" dirty="0">
                <a:latin typeface="Consolas" panose="020B0609020204030204" pitchFamily="49" charset="0"/>
              </a:rPr>
              <a:t>("</a:t>
            </a:r>
            <a:r>
              <a:rPr lang="en-CA" sz="2000" dirty="0" err="1">
                <a:latin typeface="Consolas" panose="020B0609020204030204" pitchFamily="49" charset="0"/>
              </a:rPr>
              <a:t>transitionend</a:t>
            </a:r>
            <a:r>
              <a:rPr lang="en-CA" sz="2000" dirty="0">
                <a:latin typeface="Consolas" panose="020B0609020204030204" pitchFamily="49" charset="0"/>
              </a:rPr>
              <a:t>", 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CA" sz="20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callback_function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A" sz="20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6EB6-7D65-4BF2-AFB9-B1F8DC3F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transition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3F63-6442-4D6C-8026-3BA6344D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Used for:</a:t>
            </a:r>
          </a:p>
          <a:p>
            <a:r>
              <a:rPr lang="en-CA" dirty="0"/>
              <a:t>animating a change from one state to another</a:t>
            </a:r>
          </a:p>
          <a:p>
            <a:r>
              <a:rPr lang="en-CA" dirty="0"/>
              <a:t>basic animations, usually tied to some interaction</a:t>
            </a:r>
          </a:p>
          <a:p>
            <a:pPr lvl="1"/>
            <a:r>
              <a:rPr lang="en-CA" dirty="0"/>
              <a:t>Use small styling changes to indicate/aid small interactions (e.g. hovering on a link, filling a form field). Transitions or animations make these small changes smoother and more interesting.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b="1" dirty="0">
                <a:latin typeface="Consolas" panose="020B0609020204030204" pitchFamily="49" charset="0"/>
              </a:rPr>
              <a:t>transition: &lt;property&gt; &lt;duration&gt; &lt;timing-function&gt; &lt;delay&gt;;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D2EA8A6-6741-4EA1-9D65-03ADC746D505}"/>
              </a:ext>
            </a:extLst>
          </p:cNvPr>
          <p:cNvCxnSpPr>
            <a:cxnSpLocks/>
          </p:cNvCxnSpPr>
          <p:nvPr/>
        </p:nvCxnSpPr>
        <p:spPr>
          <a:xfrm rot="16200000">
            <a:off x="4426907" y="5307903"/>
            <a:ext cx="645090" cy="61377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9D23C2-1DD6-4E8E-B0BC-33C61B9923CE}"/>
              </a:ext>
            </a:extLst>
          </p:cNvPr>
          <p:cNvSpPr txBox="1"/>
          <p:nvPr/>
        </p:nvSpPr>
        <p:spPr>
          <a:xfrm>
            <a:off x="3770334" y="5937336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* required</a:t>
            </a:r>
          </a:p>
        </p:txBody>
      </p:sp>
    </p:spTree>
    <p:extLst>
      <p:ext uri="{BB962C8B-B14F-4D97-AF65-F5344CB8AC3E}">
        <p14:creationId xmlns:p14="http://schemas.microsoft.com/office/powerpoint/2010/main" val="1356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DEA-6692-466D-B792-6F68651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17C0-0A49-429A-8EAA-91A65DC4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94" y="18381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Original state:			      Final state on hover: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B0520-5B5A-49B8-A323-C131EE259D2D}"/>
              </a:ext>
            </a:extLst>
          </p:cNvPr>
          <p:cNvSpPr/>
          <p:nvPr/>
        </p:nvSpPr>
        <p:spPr>
          <a:xfrm>
            <a:off x="968157" y="2574099"/>
            <a:ext cx="1665962" cy="170980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28461-C8D1-4B75-8F6C-6B7001C8FAB4}"/>
              </a:ext>
            </a:extLst>
          </p:cNvPr>
          <p:cNvSpPr/>
          <p:nvPr/>
        </p:nvSpPr>
        <p:spPr>
          <a:xfrm>
            <a:off x="6096000" y="2574099"/>
            <a:ext cx="1665962" cy="1709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A5BC8-49B6-4BF8-8022-EC7B08DC2C0F}"/>
              </a:ext>
            </a:extLst>
          </p:cNvPr>
          <p:cNvSpPr txBox="1"/>
          <p:nvPr/>
        </p:nvSpPr>
        <p:spPr>
          <a:xfrm>
            <a:off x="6181594" y="2640163"/>
            <a:ext cx="12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30BF8-6579-4048-9BBB-EDADB4A76461}"/>
              </a:ext>
            </a:extLst>
          </p:cNvPr>
          <p:cNvSpPr txBox="1"/>
          <p:nvPr/>
        </p:nvSpPr>
        <p:spPr>
          <a:xfrm>
            <a:off x="1042791" y="2659162"/>
            <a:ext cx="12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6E2C0-51A6-4CC0-8D20-9341504F3527}"/>
              </a:ext>
            </a:extLst>
          </p:cNvPr>
          <p:cNvSpPr txBox="1"/>
          <p:nvPr/>
        </p:nvSpPr>
        <p:spPr>
          <a:xfrm>
            <a:off x="2775559" y="2570685"/>
            <a:ext cx="29316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HTML</a:t>
            </a:r>
            <a:r>
              <a:rPr lang="en-CA" sz="1600" dirty="0"/>
              <a:t>:</a:t>
            </a:r>
          </a:p>
          <a:p>
            <a:r>
              <a:rPr lang="en-CA" sz="1600" dirty="0"/>
              <a:t>&lt;div id="sq-one"&gt;Square&lt;/div&gt;</a:t>
            </a:r>
          </a:p>
          <a:p>
            <a:endParaRPr lang="en-CA" sz="1600" dirty="0"/>
          </a:p>
          <a:p>
            <a:r>
              <a:rPr lang="en-CA" sz="1600" u="sng" dirty="0"/>
              <a:t>CSS</a:t>
            </a:r>
            <a:r>
              <a:rPr lang="en-CA" sz="1600" dirty="0"/>
              <a:t>:</a:t>
            </a:r>
          </a:p>
          <a:p>
            <a:r>
              <a:rPr lang="en-CA" sz="1600" dirty="0"/>
              <a:t>#sq-one {</a:t>
            </a:r>
          </a:p>
          <a:p>
            <a:r>
              <a:rPr lang="en-CA" sz="1600" dirty="0"/>
              <a:t>  width: 100px;</a:t>
            </a:r>
          </a:p>
          <a:p>
            <a:r>
              <a:rPr lang="en-CA" sz="1600" dirty="0"/>
              <a:t>  height: 100px;</a:t>
            </a:r>
          </a:p>
          <a:p>
            <a:r>
              <a:rPr lang="en-CA" sz="1600" dirty="0"/>
              <a:t>  padding: 10px;</a:t>
            </a:r>
          </a:p>
          <a:p>
            <a:r>
              <a:rPr lang="en-CA" sz="1600" dirty="0"/>
              <a:t>  background-color: blue;</a:t>
            </a:r>
          </a:p>
          <a:p>
            <a:r>
              <a:rPr lang="en-CA" sz="1600" dirty="0"/>
              <a:t>}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E8559-5F37-44A9-B3C4-51ED3231B7EA}"/>
              </a:ext>
            </a:extLst>
          </p:cNvPr>
          <p:cNvSpPr txBox="1"/>
          <p:nvPr/>
        </p:nvSpPr>
        <p:spPr>
          <a:xfrm>
            <a:off x="7900792" y="2570685"/>
            <a:ext cx="293161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CSS</a:t>
            </a:r>
            <a:r>
              <a:rPr lang="en-CA" sz="1600" dirty="0"/>
              <a:t>:</a:t>
            </a:r>
          </a:p>
          <a:p>
            <a:r>
              <a:rPr lang="en-CA" sz="1600" dirty="0"/>
              <a:t>#sq-one {</a:t>
            </a:r>
          </a:p>
          <a:p>
            <a:r>
              <a:rPr lang="en-CA" sz="1600" dirty="0"/>
              <a:t>  width: 100px;</a:t>
            </a:r>
          </a:p>
          <a:p>
            <a:r>
              <a:rPr lang="en-CA" sz="1600" dirty="0"/>
              <a:t>  height: 100px;</a:t>
            </a:r>
          </a:p>
          <a:p>
            <a:r>
              <a:rPr lang="en-CA" sz="1600" dirty="0"/>
              <a:t>  padding: 10px;</a:t>
            </a:r>
          </a:p>
          <a:p>
            <a:r>
              <a:rPr lang="en-CA" sz="1600" dirty="0"/>
              <a:t>  background-color: blue;</a:t>
            </a:r>
          </a:p>
          <a:p>
            <a:r>
              <a:rPr lang="en-CA" sz="1600" dirty="0"/>
              <a:t>  </a:t>
            </a:r>
            <a:r>
              <a:rPr lang="en-CA" sz="1600" b="1" dirty="0"/>
              <a:t>transition: all 1s;</a:t>
            </a:r>
          </a:p>
          <a:p>
            <a:r>
              <a:rPr lang="en-CA" sz="1600" dirty="0"/>
              <a:t>}</a:t>
            </a:r>
          </a:p>
          <a:p>
            <a:r>
              <a:rPr lang="en-CA" sz="1600" b="1" dirty="0"/>
              <a:t>#sq-one:hover {</a:t>
            </a:r>
          </a:p>
          <a:p>
            <a:r>
              <a:rPr lang="en-CA" sz="1600" b="1" dirty="0"/>
              <a:t>  background-color: red;</a:t>
            </a:r>
          </a:p>
          <a:p>
            <a:r>
              <a:rPr lang="en-CA" sz="1600" b="1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6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8648-1BF2-4CB2-AA00-E8E22214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transition-property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007A-EC33-409C-8CBC-47398085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Valid values: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"</a:t>
            </a:r>
            <a:r>
              <a:rPr lang="en-CA" b="1" dirty="0">
                <a:solidFill>
                  <a:srgbClr val="00B050"/>
                </a:solidFill>
              </a:rPr>
              <a:t>all</a:t>
            </a:r>
            <a:r>
              <a:rPr lang="en-CA" dirty="0"/>
              <a:t>" </a:t>
            </a:r>
            <a:br>
              <a:rPr lang="en-CA" dirty="0"/>
            </a:br>
            <a:r>
              <a:rPr lang="en-CA" sz="2200" dirty="0"/>
              <a:t>Keyword to transition </a:t>
            </a:r>
            <a:r>
              <a:rPr lang="en-CA" sz="2200" u="sng" dirty="0"/>
              <a:t>all</a:t>
            </a:r>
            <a:r>
              <a:rPr lang="en-CA" sz="2200" dirty="0"/>
              <a:t> animatable properties which have changed states. </a:t>
            </a:r>
          </a:p>
          <a:p>
            <a:r>
              <a:rPr lang="en-CA" dirty="0"/>
              <a:t>specific property to apply the transition to</a:t>
            </a:r>
            <a:br>
              <a:rPr lang="en-CA" dirty="0"/>
            </a:br>
            <a:r>
              <a:rPr lang="en-CA" sz="2200" dirty="0"/>
              <a:t>e.g. "background-color" to apply the transition to background-color state changes </a:t>
            </a:r>
            <a:r>
              <a:rPr lang="en-CA" sz="2200" u="sng" dirty="0"/>
              <a:t>only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9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8648-1BF2-4CB2-AA00-E8E22214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transition-duration (required)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007A-EC33-409C-8CBC-47398085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define how long the transition should take to occur in seconds</a:t>
            </a:r>
            <a:endParaRPr lang="en-CA" sz="2200" u="sng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38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5464-99D5-4971-9B87-49B4F1B8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transition-timing-function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3456-EC43-487D-9013-1189895F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Built-in (keywords):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2400" b="1" dirty="0"/>
              <a:t>ease</a:t>
            </a:r>
            <a:r>
              <a:rPr lang="en-CA" sz="2400" dirty="0"/>
              <a:t> (slow-faster-slow) – this is the default timing</a:t>
            </a:r>
          </a:p>
          <a:p>
            <a:r>
              <a:rPr lang="en-CA" sz="2400" b="1" dirty="0"/>
              <a:t>ease-in-out </a:t>
            </a:r>
            <a:r>
              <a:rPr lang="en-CA" sz="2400" dirty="0"/>
              <a:t>(slower-fast-slower)</a:t>
            </a:r>
          </a:p>
          <a:p>
            <a:r>
              <a:rPr lang="en-CA" sz="2400" b="1" dirty="0"/>
              <a:t>ease-in</a:t>
            </a:r>
            <a:r>
              <a:rPr lang="en-CA" sz="2400" dirty="0"/>
              <a:t> (start slow)</a:t>
            </a:r>
          </a:p>
          <a:p>
            <a:r>
              <a:rPr lang="en-CA" sz="2400" b="1" dirty="0"/>
              <a:t>ease-out</a:t>
            </a:r>
            <a:r>
              <a:rPr lang="en-CA" sz="2400" dirty="0"/>
              <a:t> (end slow)</a:t>
            </a:r>
          </a:p>
          <a:p>
            <a:r>
              <a:rPr lang="en-CA" sz="2400" b="1" dirty="0"/>
              <a:t>linear</a:t>
            </a:r>
            <a:r>
              <a:rPr lang="en-CA" sz="2400" dirty="0"/>
              <a:t> (constant speed)</a:t>
            </a:r>
          </a:p>
        </p:txBody>
      </p:sp>
    </p:spTree>
    <p:extLst>
      <p:ext uri="{BB962C8B-B14F-4D97-AF65-F5344CB8AC3E}">
        <p14:creationId xmlns:p14="http://schemas.microsoft.com/office/powerpoint/2010/main" val="41905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0E8E-13F4-4B9B-8767-5B49077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transition-delay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E945-408B-4801-B786-7C8AC636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define how long to wait before starting the transition in seconds</a:t>
            </a:r>
          </a:p>
        </p:txBody>
      </p:sp>
    </p:spTree>
    <p:extLst>
      <p:ext uri="{BB962C8B-B14F-4D97-AF65-F5344CB8AC3E}">
        <p14:creationId xmlns:p14="http://schemas.microsoft.com/office/powerpoint/2010/main" val="24232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5EB8-B642-C70A-5D9B-1B8DBD54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timing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67BB-42F4-7A80-DDF9-29F98B139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How to define custom timing for a transition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15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F39-D9E5-4788-83C0-3C99265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timing function – cubic-</a:t>
            </a:r>
            <a:r>
              <a:rPr lang="en-CA" dirty="0" err="1"/>
              <a:t>bezier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2A9F-8629-46E1-AA33-B21784B6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8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set a custom timing function by defining a cubic </a:t>
            </a:r>
            <a:r>
              <a:rPr lang="en-CA" dirty="0" err="1"/>
              <a:t>B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CA" dirty="0" err="1"/>
              <a:t>zier</a:t>
            </a:r>
            <a:r>
              <a:rPr lang="en-CA" dirty="0"/>
              <a:t> curve.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cubic-</a:t>
            </a:r>
            <a:r>
              <a:rPr lang="en-CA" dirty="0" err="1"/>
              <a:t>bezier</a:t>
            </a:r>
            <a:r>
              <a:rPr lang="en-CA" dirty="0"/>
              <a:t>(</a:t>
            </a:r>
            <a:r>
              <a:rPr lang="en-CA" dirty="0">
                <a:solidFill>
                  <a:srgbClr val="00B050"/>
                </a:solidFill>
              </a:rPr>
              <a:t>P1</a:t>
            </a:r>
            <a:r>
              <a:rPr lang="en-CA" baseline="-25000" dirty="0">
                <a:solidFill>
                  <a:srgbClr val="00B050"/>
                </a:solidFill>
              </a:rPr>
              <a:t>x</a:t>
            </a:r>
            <a:r>
              <a:rPr lang="en-CA" dirty="0">
                <a:solidFill>
                  <a:srgbClr val="00B050"/>
                </a:solidFill>
              </a:rPr>
              <a:t>, P1</a:t>
            </a:r>
            <a:r>
              <a:rPr lang="en-CA" baseline="-25000" dirty="0">
                <a:solidFill>
                  <a:srgbClr val="00B050"/>
                </a:solidFill>
              </a:rPr>
              <a:t>y</a:t>
            </a:r>
            <a:r>
              <a:rPr lang="en-CA" dirty="0"/>
              <a:t>, </a:t>
            </a:r>
            <a:r>
              <a:rPr lang="en-CA" dirty="0">
                <a:solidFill>
                  <a:srgbClr val="7030A0"/>
                </a:solidFill>
              </a:rPr>
              <a:t>P2</a:t>
            </a:r>
            <a:r>
              <a:rPr lang="en-CA" baseline="-25000" dirty="0">
                <a:solidFill>
                  <a:srgbClr val="7030A0"/>
                </a:solidFill>
              </a:rPr>
              <a:t>x</a:t>
            </a:r>
            <a:r>
              <a:rPr lang="en-CA" dirty="0">
                <a:solidFill>
                  <a:srgbClr val="7030A0"/>
                </a:solidFill>
              </a:rPr>
              <a:t>, P2</a:t>
            </a:r>
            <a:r>
              <a:rPr lang="en-CA" baseline="-25000" dirty="0">
                <a:solidFill>
                  <a:srgbClr val="7030A0"/>
                </a:solidFill>
              </a:rPr>
              <a:t>y</a:t>
            </a:r>
            <a:r>
              <a:rPr lang="en-CA" dirty="0"/>
              <a:t>);</a:t>
            </a:r>
          </a:p>
        </p:txBody>
      </p:sp>
      <p:pic>
        <p:nvPicPr>
          <p:cNvPr id="4" name="Picture 3" descr="An example of a Bézier curve">
            <a:extLst>
              <a:ext uri="{FF2B5EF4-FFF2-40B4-BE49-F238E27FC236}">
                <a16:creationId xmlns:a16="http://schemas.microsoft.com/office/drawing/2014/main" id="{38E28E45-97F5-48EF-8700-D1AF5DEE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06" y="2494094"/>
            <a:ext cx="3129127" cy="355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4FBF6C-4822-4102-A0B0-4CB4442BB6A3}"/>
              </a:ext>
            </a:extLst>
          </p:cNvPr>
          <p:cNvSpPr/>
          <p:nvPr/>
        </p:nvSpPr>
        <p:spPr>
          <a:xfrm>
            <a:off x="7147112" y="3563469"/>
            <a:ext cx="1290917" cy="3966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3D0BF-17D0-47D6-AA76-C823964C0CCF}"/>
              </a:ext>
            </a:extLst>
          </p:cNvPr>
          <p:cNvSpPr/>
          <p:nvPr/>
        </p:nvSpPr>
        <p:spPr>
          <a:xfrm>
            <a:off x="7850842" y="4522693"/>
            <a:ext cx="1290917" cy="396688"/>
          </a:xfrm>
          <a:prstGeom prst="rect">
            <a:avLst/>
          </a:prstGeom>
          <a:noFill/>
          <a:ln w="19050"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467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CSS Transitions</vt:lpstr>
      <vt:lpstr>CSS transition property</vt:lpstr>
      <vt:lpstr>Example</vt:lpstr>
      <vt:lpstr>transition-property</vt:lpstr>
      <vt:lpstr>transition-duration (required)</vt:lpstr>
      <vt:lpstr>transition-timing-function</vt:lpstr>
      <vt:lpstr>transition-delay</vt:lpstr>
      <vt:lpstr>Custom timing functions</vt:lpstr>
      <vt:lpstr>Custom timing function – cubic-bezier()</vt:lpstr>
      <vt:lpstr>Quick way to figure out timing</vt:lpstr>
      <vt:lpstr>transitionend event</vt:lpstr>
      <vt:lpstr>transitionend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</dc:title>
  <dc:creator>Joanna</dc:creator>
  <cp:lastModifiedBy>Joanna</cp:lastModifiedBy>
  <cp:revision>13</cp:revision>
  <dcterms:created xsi:type="dcterms:W3CDTF">2020-11-15T02:04:44Z</dcterms:created>
  <dcterms:modified xsi:type="dcterms:W3CDTF">2024-07-26T11:59:19Z</dcterms:modified>
</cp:coreProperties>
</file>