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游戏背景：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你是</a:t>
            </a:r>
            <a:r>
              <a:rPr lang="en-US" altLang="zh-CN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3024</a:t>
            </a: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年一名参加</a:t>
            </a:r>
            <a:r>
              <a:rPr lang="en-US" altLang="zh-CN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社</a:t>
            </a:r>
            <a:r>
              <a:rPr lang="en-US" altLang="zh-CN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jam</a:t>
            </a: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的程序猿，在临近交作品的时候，你的代码发生混乱，出现一堆不知名的</a:t>
            </a:r>
            <a:r>
              <a:rPr lang="en-US" altLang="zh-CN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</a:t>
            </a: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把你带进了睡梦中。而在睡梦中，你发现自己竟变成了一个剑客，并且样子与你爱玩的元气骑士中的游侠非常相似。但你无意关注，非常着急，迫切寻找逃离睡梦的出口。但你被告知，在六个关卡中，只有一个关卡可以逃离睡梦，而这个关卡的最终守护者居然是</a:t>
            </a:r>
            <a:r>
              <a:rPr lang="en-US" altLang="zh-CN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今夜星光闪闪，爱你的心满满</a:t>
            </a:r>
            <a:r>
              <a:rPr lang="en-US" altLang="zh-CN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的奶龙。为了逃离睡梦回到现实修复你的</a:t>
            </a:r>
            <a:r>
              <a:rPr lang="en-US" altLang="zh-CN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</a:t>
            </a: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，你开启了闯关模式。在闯关过程中，你发现了只会在特定区域行尸走肉的骷髅，空中时不时掉落的雪球，吃了炫迈的锯子，奶龙居然进化成了黑色的霸王龙但依旧会喷火</a:t>
            </a:r>
            <a:r>
              <a:rPr lang="en-US" altLang="zh-CN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</a:t>
            </a: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但最重要的是，你发现了可以转换关卡的方法，但也因此，你有时走到了无陷阱无小怪的地方而为所欲为，有时又躲不开众多的陷阱和小怪而举步维艰，噩梦与美梦的交织让你苦不堪言。与此同时，你脑海中一个想法愈发坚定</a:t>
            </a:r>
            <a:r>
              <a:rPr lang="en-US" altLang="zh-CN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000">
                <a:ln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快逃！我不要在睡梦中越陷越深！</a:t>
            </a:r>
            <a:endParaRPr lang="en-US" altLang="zh-CN" sz="2000">
              <a:ln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CN" sz="2000">
              <a:ln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游戏规则：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solidFill>
                  <a:srgbClr val="FFFF00"/>
                </a:solidFill>
              </a:rPr>
              <a:t>一共有六个关卡，但只有一个关卡是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现实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，其余五关都是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梦境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，玩家需要在闯关途中甄别出哪个是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现实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，只有在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现实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中走到最后并击败大</a:t>
            </a:r>
            <a:r>
              <a:rPr lang="en-US" altLang="zh-CN" sz="2000">
                <a:solidFill>
                  <a:srgbClr val="FFFF00"/>
                </a:solidFill>
              </a:rPr>
              <a:t>boss</a:t>
            </a:r>
            <a:r>
              <a:rPr lang="zh-CN" altLang="en-US" sz="2000">
                <a:solidFill>
                  <a:srgbClr val="FFFF00"/>
                </a:solidFill>
              </a:rPr>
              <a:t>才算胜利。如果在其他五关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梦境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走到最后遇到了</a:t>
            </a:r>
            <a:r>
              <a:rPr lang="en-US" altLang="zh-CN" sz="2000">
                <a:solidFill>
                  <a:srgbClr val="FFFF00"/>
                </a:solidFill>
              </a:rPr>
              <a:t>“</a:t>
            </a:r>
            <a:r>
              <a:rPr lang="zh-CN" altLang="en-US" sz="2000">
                <a:solidFill>
                  <a:srgbClr val="FFFF00"/>
                </a:solidFill>
              </a:rPr>
              <a:t>噩梦标志</a:t>
            </a:r>
            <a:r>
              <a:rPr lang="en-US" altLang="zh-CN" sz="2000">
                <a:solidFill>
                  <a:srgbClr val="FFFF00"/>
                </a:solidFill>
              </a:rPr>
              <a:t>”</a:t>
            </a:r>
            <a:r>
              <a:rPr lang="zh-CN" altLang="en-US" sz="2000">
                <a:solidFill>
                  <a:srgbClr val="FFFF00"/>
                </a:solidFill>
              </a:rPr>
              <a:t>，则会被判负。</a:t>
            </a:r>
            <a:endParaRPr lang="zh-CN" alt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FF00"/>
                </a:solidFill>
              </a:rPr>
              <a:t>同时，关卡中会有陷阱和敌人，被击中会扣血，当血条为</a:t>
            </a:r>
            <a:r>
              <a:rPr lang="en-US" altLang="zh-CN" sz="2000">
                <a:solidFill>
                  <a:srgbClr val="FFFF00"/>
                </a:solidFill>
              </a:rPr>
              <a:t>0</a:t>
            </a:r>
            <a:r>
              <a:rPr lang="zh-CN" altLang="en-US" sz="2000">
                <a:solidFill>
                  <a:srgbClr val="FFFF00"/>
                </a:solidFill>
              </a:rPr>
              <a:t>玩家会死亡</a:t>
            </a:r>
            <a:endParaRPr lang="zh-CN" alt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FF00"/>
                </a:solidFill>
              </a:rPr>
              <a:t>当然，玩家也可以攻击敌人，玩家具有双形态，相当于有两条命，每个形态的血量和攻击力不一样</a:t>
            </a:r>
            <a:endParaRPr lang="zh-CN" alt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FF00"/>
                </a:solidFill>
              </a:rPr>
              <a:t>关卡中有四种道具：回血，暂时无敌状态，指定转换场景，随机转换场景；但是玩家的道具框只有五个，满了则无法拾取</a:t>
            </a:r>
            <a:endParaRPr lang="zh-CN" altLang="en-US" sz="2000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玩家键位：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w跳跃，a向后，d向前，x转换形态，shift疾跑，space闪避，r拾取道具，12345使用道具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鼠标左键：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1.开始游戏时进行选择，“开始游戏”或者“退出游戏”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2.游戏中，玩家的攻击键，场景切换时单击选择场景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FF00"/>
                </a:solidFill>
              </a:rPr>
              <a:t>3.死亡或者结束时进行选择，“退出游戏”或者“重新开始”</a:t>
            </a:r>
            <a:endParaRPr lang="zh-CN" altLang="en-US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5400"/>
              <a:t>结语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>
                <a:solidFill>
                  <a:srgbClr val="FFFF00"/>
                </a:solidFill>
              </a:rPr>
              <a:t>我们可能会因睡梦而陷入无休止的麻烦，噩梦会让我们胆战心惊，夜半惊醒；美梦会让我们沉溺其中，无法自拔。不是所有的梦境都是爱丽丝仙境，但所有美好的现实都能由我们亲手缔造。我们要做理想的现实主义者，而不是现实的理想主义者。</a:t>
            </a:r>
            <a:endParaRPr lang="zh-CN" altLang="en-US" sz="28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FF00"/>
                </a:solidFill>
              </a:rPr>
              <a:t>希望我们每天从睡梦中醒来都有暖阳倾洒，花香相伴，也希望各位游戏开发者能在现实中开发出最理想的游戏！</a:t>
            </a:r>
            <a:endParaRPr lang="zh-CN" altLang="en-US" sz="2800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M2JhOWM1YWM2MjY3ZWY3MWJmZGEwYzExY2Q1YjQxMG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WPS 演示</Application>
  <PresentationFormat>宽屏</PresentationFormat>
  <Paragraphs>27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对方正在输入...</cp:lastModifiedBy>
  <cp:revision>155</cp:revision>
  <dcterms:created xsi:type="dcterms:W3CDTF">2019-06-19T02:08:00Z</dcterms:created>
  <dcterms:modified xsi:type="dcterms:W3CDTF">2024-12-01T09:31:39Z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302446E63C7F4FC6A0E110B638302465_11</vt:lpwstr>
  </property>
</Properties>
</file>