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Century Gothic"/>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CenturyGothic-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Gothic-bold.fntdata"/><Relationship Id="rId6" Type="http://schemas.openxmlformats.org/officeDocument/2006/relationships/slide" Target="slides/slide1.xml"/><Relationship Id="rId18" Type="http://schemas.openxmlformats.org/officeDocument/2006/relationships/font" Target="fonts/CenturyGothic-regular.fntdata"/><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10-24T16:15:20.012">
    <p:pos x="6000" y="0"/>
    <p:text>-Katrina Smith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up to now we were focused only on the open close prices and dates, we needed to shift our focus and look at daily volume of stock sold and sum the values for each company to visualize in a pie graph</a:t>
            </a:r>
            <a:endParaRPr/>
          </a:p>
        </p:txBody>
      </p:sp>
      <p:sp>
        <p:nvSpPr>
          <p:cNvPr id="199" name="Google Shape;19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--Linear Regression + Scatter Plot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What are the closing prices for the Big 5 on August 31st 2020	</a:t>
            </a:r>
            <a:endParaRPr/>
          </a:p>
          <a:p>
            <a:pPr indent="457200" lvl="0" marL="0" rtl="0" algn="l">
              <a:spcBef>
                <a:spcPts val="0"/>
              </a:spcBef>
              <a:spcAft>
                <a:spcPts val="0"/>
              </a:spcAft>
              <a:buNone/>
            </a:pPr>
            <a:r>
              <a:rPr lang="en-US"/>
              <a:t>-Data end Aug 2019 (Scatter Plot)</a:t>
            </a:r>
            <a:endParaRPr/>
          </a:p>
          <a:p>
            <a:pPr indent="457200" lvl="0" marL="0" rtl="0" algn="l">
              <a:spcBef>
                <a:spcPts val="0"/>
              </a:spcBef>
              <a:spcAft>
                <a:spcPts val="0"/>
              </a:spcAft>
              <a:buNone/>
            </a:pPr>
            <a:r>
              <a:rPr lang="en-US"/>
              <a:t>	</a:t>
            </a:r>
            <a:endParaRPr/>
          </a:p>
          <a:p>
            <a:pPr indent="0" lvl="0" marL="0" rtl="0" algn="l">
              <a:spcBef>
                <a:spcPts val="0"/>
              </a:spcBef>
              <a:spcAft>
                <a:spcPts val="0"/>
              </a:spcAft>
              <a:buNone/>
            </a:pPr>
            <a:r>
              <a:rPr lang="en-US"/>
              <a:t>	- Scatter Plot shows an upward </a:t>
            </a:r>
            <a:r>
              <a:rPr lang="en-US"/>
              <a:t>positive</a:t>
            </a:r>
            <a:r>
              <a:rPr lang="en-US"/>
              <a:t> trend for all of the companies. → </a:t>
            </a:r>
            <a:r>
              <a:rPr lang="en-US"/>
              <a:t>R-sqd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 0.7 and above → indicating a Large Positive Linear association</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Our Data ends </a:t>
            </a:r>
            <a:r>
              <a:rPr lang="en-US"/>
              <a:t>August</a:t>
            </a:r>
            <a:r>
              <a:rPr lang="en-US"/>
              <a:t> of 2019:</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 Predictions: Closing price will be higher</a:t>
            </a:r>
            <a:endParaRPr/>
          </a:p>
          <a:p>
            <a:pPr indent="457200" lvl="0" marL="914400" rtl="0" algn="l">
              <a:spcBef>
                <a:spcPts val="0"/>
              </a:spcBef>
              <a:spcAft>
                <a:spcPts val="0"/>
              </a:spcAft>
              <a:buNone/>
            </a:pPr>
            <a:r>
              <a:rPr lang="en-US"/>
              <a:t>- Actual:</a:t>
            </a:r>
            <a:endParaRPr/>
          </a:p>
          <a:p>
            <a:pPr indent="457200" lvl="0" marL="1371600" rtl="0" algn="l">
              <a:spcBef>
                <a:spcPts val="0"/>
              </a:spcBef>
              <a:spcAft>
                <a:spcPts val="0"/>
              </a:spcAft>
              <a:buNone/>
            </a:pPr>
            <a:r>
              <a:rPr lang="en-US"/>
              <a:t>Apple: 129.04</a:t>
            </a:r>
            <a:endParaRPr/>
          </a:p>
          <a:p>
            <a:pPr indent="457200" lvl="0" marL="1371600" rtl="0" algn="l">
              <a:spcBef>
                <a:spcPts val="0"/>
              </a:spcBef>
              <a:spcAft>
                <a:spcPts val="0"/>
              </a:spcAft>
              <a:buNone/>
            </a:pPr>
            <a:r>
              <a:rPr lang="en-US"/>
              <a:t>Microsoft: 225.53</a:t>
            </a:r>
            <a:endParaRPr/>
          </a:p>
          <a:p>
            <a:pPr indent="457200" lvl="0" marL="1371600" rtl="0" algn="l">
              <a:spcBef>
                <a:spcPts val="0"/>
              </a:spcBef>
              <a:spcAft>
                <a:spcPts val="0"/>
              </a:spcAft>
              <a:buNone/>
            </a:pPr>
            <a:r>
              <a:rPr lang="en-US"/>
              <a:t>FB : 293.20</a:t>
            </a:r>
            <a:endParaRPr/>
          </a:p>
          <a:p>
            <a:pPr indent="457200" lvl="0" marL="1371600" rtl="0" algn="l">
              <a:spcBef>
                <a:spcPts val="0"/>
              </a:spcBef>
              <a:spcAft>
                <a:spcPts val="0"/>
              </a:spcAft>
              <a:buNone/>
            </a:pPr>
            <a:r>
              <a:rPr lang="en-US"/>
              <a:t>Amazon: 3,450.96</a:t>
            </a:r>
            <a:endParaRPr/>
          </a:p>
          <a:p>
            <a:pPr indent="457200" lvl="0" marL="1371600" rtl="0" algn="l">
              <a:spcBef>
                <a:spcPts val="0"/>
              </a:spcBef>
              <a:spcAft>
                <a:spcPts val="0"/>
              </a:spcAft>
              <a:buNone/>
            </a:pPr>
            <a:r>
              <a:rPr lang="en-US"/>
              <a:t>Google: 1,634.18</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back to Q3 → buy stocks as early as possible</a:t>
            </a:r>
            <a:endParaRPr/>
          </a:p>
        </p:txBody>
      </p:sp>
      <p:sp>
        <p:nvSpPr>
          <p:cNvPr id="206" name="Google Shape;20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have Line Graph Open</a:t>
            </a:r>
            <a:endParaRPr/>
          </a:p>
        </p:txBody>
      </p:sp>
      <p:sp>
        <p:nvSpPr>
          <p:cNvPr id="213" name="Google Shape;21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Define the core message of your project</a:t>
            </a:r>
            <a:endParaRPr/>
          </a:p>
        </p:txBody>
      </p:sp>
      <p:sp>
        <p:nvSpPr>
          <p:cNvPr id="140" name="Google Shape;14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Describe the questions you asked, and </a:t>
            </a:r>
            <a:r>
              <a:rPr i="1" lang="en-US"/>
              <a:t>why</a:t>
            </a:r>
            <a:r>
              <a:rPr lang="en-US"/>
              <a:t> you asked them</a:t>
            </a:r>
            <a:endParaRPr/>
          </a:p>
          <a:p>
            <a:pPr indent="0" lvl="0" marL="0" marR="0" rtl="0" algn="l">
              <a:lnSpc>
                <a:spcPct val="100000"/>
              </a:lnSpc>
              <a:spcBef>
                <a:spcPts val="0"/>
              </a:spcBef>
              <a:spcAft>
                <a:spcPts val="0"/>
              </a:spcAft>
              <a:buClr>
                <a:schemeClr val="dk1"/>
              </a:buClr>
              <a:buSzPts val="1200"/>
              <a:buFont typeface="Calibri"/>
              <a:buNone/>
            </a:pPr>
            <a:r>
              <a:rPr lang="en-US"/>
              <a:t>Describe whether you were able to answer these questions to your satisfaction, and briefly summarize your findings</a:t>
            </a:r>
            <a:endParaRPr/>
          </a:p>
          <a:p>
            <a:pPr indent="0" lvl="0" marL="0" marR="0" rtl="0" algn="l">
              <a:lnSpc>
                <a:spcPct val="100000"/>
              </a:lnSpc>
              <a:spcBef>
                <a:spcPts val="0"/>
              </a:spcBef>
              <a:spcAft>
                <a:spcPts val="0"/>
              </a:spcAft>
              <a:buClr>
                <a:schemeClr val="dk1"/>
              </a:buClr>
              <a:buSzPts val="1200"/>
              <a:buFont typeface="Calibri"/>
              <a:buNone/>
            </a:pPr>
            <a:r>
              <a:rPr lang="en-US"/>
              <a:t>Describing what kinds of data you needed to answer them, and where you found it</a:t>
            </a:r>
            <a:endParaRPr sz="1100"/>
          </a:p>
          <a:p>
            <a:pPr indent="0" lvl="0" marL="0" rtl="0" algn="l">
              <a:spcBef>
                <a:spcPts val="0"/>
              </a:spcBef>
              <a:spcAft>
                <a:spcPts val="0"/>
              </a:spcAft>
              <a:buNone/>
            </a:pPr>
            <a:r>
              <a:t/>
            </a:r>
            <a:endParaRPr/>
          </a:p>
        </p:txBody>
      </p:sp>
      <p:sp>
        <p:nvSpPr>
          <p:cNvPr id="149" name="Google Shape;14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Describe the exploration and cleanup process</a:t>
            </a:r>
            <a:endParaRPr/>
          </a:p>
          <a:p>
            <a:pPr indent="0" lvl="0" marL="0" rtl="0" algn="l">
              <a:spcBef>
                <a:spcPts val="0"/>
              </a:spcBef>
              <a:spcAft>
                <a:spcPts val="0"/>
              </a:spcAft>
              <a:buNone/>
            </a:pPr>
            <a:r>
              <a:rPr lang="en-US"/>
              <a:t>Discuss insights you had while exploring the data that you didn't anticipate</a:t>
            </a:r>
            <a:endParaRPr/>
          </a:p>
          <a:p>
            <a:pPr indent="0" lvl="0" marL="0" rtl="0" algn="l">
              <a:spcBef>
                <a:spcPts val="0"/>
              </a:spcBef>
              <a:spcAft>
                <a:spcPts val="0"/>
              </a:spcAft>
              <a:buNone/>
            </a:pPr>
            <a:r>
              <a:rPr lang="en-US"/>
              <a:t>Discuss any problems that arose after exploring the data, and how you resolved them</a:t>
            </a:r>
            <a:endParaRPr/>
          </a:p>
          <a:p>
            <a:pPr indent="0" lvl="0" marL="0" rtl="0" algn="l">
              <a:spcBef>
                <a:spcPts val="0"/>
              </a:spcBef>
              <a:spcAft>
                <a:spcPts val="0"/>
              </a:spcAft>
              <a:buNone/>
            </a:pPr>
            <a:r>
              <a:rPr lang="en-US"/>
              <a:t>Present and discuss interesting figures developed during exploration, ideally with the help of Jupyter Notebook</a:t>
            </a:r>
            <a:endParaRPr/>
          </a:p>
        </p:txBody>
      </p:sp>
      <p:sp>
        <p:nvSpPr>
          <p:cNvPr id="156" name="Google Shape;15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ANSWER BOTH Q2 AND Q3 TOGETHER</a:t>
            </a:r>
            <a:endParaRPr/>
          </a:p>
          <a:p>
            <a:pPr indent="-317500" lvl="0" marL="457200" rtl="0" algn="l">
              <a:spcBef>
                <a:spcPts val="0"/>
              </a:spcBef>
              <a:spcAft>
                <a:spcPts val="0"/>
              </a:spcAft>
              <a:buSzPts val="1400"/>
              <a:buChar char="-"/>
            </a:pPr>
            <a:r>
              <a:rPr lang="en-US"/>
              <a:t>2nd question: Are there yearly events that contribute to stock volatility</a:t>
            </a:r>
            <a:endParaRPr/>
          </a:p>
          <a:p>
            <a:pPr indent="-317500" lvl="0" marL="457200" rtl="0" algn="l">
              <a:spcBef>
                <a:spcPts val="0"/>
              </a:spcBef>
              <a:spcAft>
                <a:spcPts val="0"/>
              </a:spcAft>
              <a:buSzPts val="1400"/>
              <a:buChar char="-"/>
            </a:pPr>
            <a:r>
              <a:rPr lang="en-US"/>
              <a:t>3rd question: is there a  predictable time to buy/ sell  stocks</a:t>
            </a:r>
            <a:endParaRPr/>
          </a:p>
          <a:p>
            <a:pPr indent="0" lvl="0" marL="457200" rtl="0" algn="l">
              <a:spcBef>
                <a:spcPts val="0"/>
              </a:spcBef>
              <a:spcAft>
                <a:spcPts val="0"/>
              </a:spcAft>
              <a:buNone/>
            </a:pPr>
            <a:r>
              <a:t/>
            </a:r>
            <a:endParaRPr/>
          </a:p>
          <a:p>
            <a:pPr indent="-317500" lvl="1" marL="914400" rtl="0" algn="l">
              <a:spcBef>
                <a:spcPts val="0"/>
              </a:spcBef>
              <a:spcAft>
                <a:spcPts val="0"/>
              </a:spcAft>
              <a:buSzPts val="1400"/>
              <a:buChar char="-"/>
            </a:pPr>
            <a:r>
              <a:rPr lang="en-US"/>
              <a:t>the notion/hypothesis → some factor/event that causes these dips/spikes</a:t>
            </a:r>
            <a:endParaRPr/>
          </a:p>
          <a:p>
            <a:pPr indent="-317500" lvl="1" marL="914400" rtl="0" algn="l">
              <a:spcBef>
                <a:spcPts val="0"/>
              </a:spcBef>
              <a:spcAft>
                <a:spcPts val="0"/>
              </a:spcAft>
              <a:buSzPts val="1400"/>
              <a:buChar char="-"/>
            </a:pPr>
            <a:r>
              <a:rPr lang="en-US"/>
              <a:t>based on the pattern over time → we can look at the </a:t>
            </a:r>
            <a:r>
              <a:rPr lang="en-US"/>
              <a:t>correlation</a:t>
            </a:r>
            <a:r>
              <a:rPr lang="en-US"/>
              <a:t> of  those changes</a:t>
            </a:r>
            <a:endParaRPr/>
          </a:p>
          <a:p>
            <a:pPr indent="-317500" lvl="2" marL="1371600" rtl="0" algn="l">
              <a:spcBef>
                <a:spcPts val="0"/>
              </a:spcBef>
              <a:spcAft>
                <a:spcPts val="0"/>
              </a:spcAft>
              <a:buSzPts val="1400"/>
              <a:buChar char="-"/>
            </a:pPr>
            <a:r>
              <a:rPr lang="en-US"/>
              <a:t>for Example:</a:t>
            </a:r>
            <a:endParaRPr/>
          </a:p>
          <a:p>
            <a:pPr indent="-317500" lvl="3" marL="1828800" rtl="0" algn="l">
              <a:spcBef>
                <a:spcPts val="0"/>
              </a:spcBef>
              <a:spcAft>
                <a:spcPts val="0"/>
              </a:spcAft>
              <a:buSzPts val="1400"/>
              <a:buChar char="-"/>
            </a:pPr>
            <a:r>
              <a:rPr lang="en-US"/>
              <a:t>microsoft launching a product, or apple showcasing a KeyNote presentation might cause a spike,</a:t>
            </a:r>
            <a:endParaRPr/>
          </a:p>
          <a:p>
            <a:pPr indent="0" lvl="0" marL="1828800" rtl="0" algn="l">
              <a:spcBef>
                <a:spcPts val="0"/>
              </a:spcBef>
              <a:spcAft>
                <a:spcPts val="0"/>
              </a:spcAft>
              <a:buNone/>
            </a:pPr>
            <a:r>
              <a:t/>
            </a:r>
            <a:endParaRPr/>
          </a:p>
          <a:p>
            <a:pPr indent="-317500" lvl="3" marL="1828800" rtl="0" algn="l">
              <a:spcBef>
                <a:spcPts val="0"/>
              </a:spcBef>
              <a:spcAft>
                <a:spcPts val="0"/>
              </a:spcAft>
              <a:buSzPts val="1400"/>
              <a:buChar char="-"/>
            </a:pPr>
            <a:r>
              <a:rPr lang="en-US"/>
              <a:t>and from these dips/spikes we can develop a pattern and help us make more accurate predictions</a:t>
            </a:r>
            <a:endParaRPr/>
          </a:p>
          <a:p>
            <a:pPr indent="0" lvl="0" marL="1828800" rtl="0" algn="l">
              <a:spcBef>
                <a:spcPts val="0"/>
              </a:spcBef>
              <a:spcAft>
                <a:spcPts val="0"/>
              </a:spcAft>
              <a:buNone/>
            </a:pPr>
            <a:r>
              <a:t/>
            </a:r>
            <a:endParaRPr/>
          </a:p>
          <a:p>
            <a:pPr indent="-317500" lvl="0" marL="457200" rtl="0" algn="l">
              <a:spcBef>
                <a:spcPts val="0"/>
              </a:spcBef>
              <a:spcAft>
                <a:spcPts val="0"/>
              </a:spcAft>
              <a:buSzPts val="1400"/>
              <a:buChar char="-"/>
            </a:pPr>
            <a:r>
              <a:rPr lang="en-US"/>
              <a:t>The Line Graph shows the dips and spikes from which we can develop a our patterns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US"/>
              <a:t>The CandleStick graph shows that the overall behavior of the Big 5 companies follows the index(NASDAQ) trend → overall trending upwards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We expected on  finding outliers  → but the data shows the behaviors of the big 5 matches the index</a:t>
            </a:r>
            <a:endParaRPr/>
          </a:p>
          <a:p>
            <a:pPr indent="-317500" lvl="1" marL="914400" rtl="0" algn="l">
              <a:spcBef>
                <a:spcPts val="0"/>
              </a:spcBef>
              <a:spcAft>
                <a:spcPts val="0"/>
              </a:spcAft>
              <a:buSzPts val="1400"/>
              <a:buChar char="-"/>
            </a:pPr>
            <a:r>
              <a:rPr lang="en-US"/>
              <a:t>buy stocks as early as possible →  trajectory is upwards</a:t>
            </a:r>
            <a:endParaRPr/>
          </a:p>
        </p:txBody>
      </p:sp>
      <p:sp>
        <p:nvSpPr>
          <p:cNvPr id="177" name="Google Shape;17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t/>
            </a:r>
            <a:endParaRPr>
              <a:solidFill>
                <a:srgbClr val="000000"/>
              </a:solidFill>
            </a:endParaRPr>
          </a:p>
        </p:txBody>
      </p:sp>
      <p:sp>
        <p:nvSpPr>
          <p:cNvPr id="191" name="Google Shape;19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751012" y="609601"/>
            <a:ext cx="8676222" cy="32004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 type="subTitle"/>
          </p:nvPr>
        </p:nvSpPr>
        <p:spPr>
          <a:xfrm>
            <a:off x="1751012" y="3886200"/>
            <a:ext cx="8676222" cy="1905000"/>
          </a:xfrm>
          <a:prstGeom prst="rect">
            <a:avLst/>
          </a:prstGeom>
          <a:noFill/>
          <a:ln>
            <a:noFill/>
          </a:ln>
        </p:spPr>
        <p:txBody>
          <a:bodyPr anchorCtr="0" anchor="t" bIns="45700" lIns="91425" spcFirstLastPara="1" rIns="91425" wrap="square" tIns="45700">
            <a:noAutofit/>
          </a:bodyPr>
          <a:lstStyle>
            <a:lvl1pPr lvl="0" algn="ctr">
              <a:spcBef>
                <a:spcPts val="420"/>
              </a:spcBef>
              <a:spcAft>
                <a:spcPts val="0"/>
              </a:spcAft>
              <a:buSzPts val="2100"/>
              <a:buNone/>
              <a:defRPr sz="2100">
                <a:solidFill>
                  <a:schemeClr val="lt1"/>
                </a:solidFill>
              </a:defRPr>
            </a:lvl1pPr>
            <a:lvl2pPr lvl="1" algn="ctr">
              <a:spcBef>
                <a:spcPts val="600"/>
              </a:spcBef>
              <a:spcAft>
                <a:spcPts val="0"/>
              </a:spcAft>
              <a:buSzPts val="1800"/>
              <a:buNone/>
              <a:defRPr>
                <a:solidFill>
                  <a:schemeClr val="lt1"/>
                </a:solidFill>
              </a:defRPr>
            </a:lvl2pPr>
            <a:lvl3pPr lvl="2" algn="ctr">
              <a:spcBef>
                <a:spcPts val="600"/>
              </a:spcBef>
              <a:spcAft>
                <a:spcPts val="0"/>
              </a:spcAft>
              <a:buSzPts val="1600"/>
              <a:buNone/>
              <a:defRPr>
                <a:solidFill>
                  <a:schemeClr val="lt1"/>
                </a:solidFill>
              </a:defRPr>
            </a:lvl3pPr>
            <a:lvl4pPr lvl="3" algn="ctr">
              <a:spcBef>
                <a:spcPts val="600"/>
              </a:spcBef>
              <a:spcAft>
                <a:spcPts val="0"/>
              </a:spcAft>
              <a:buSzPts val="1400"/>
              <a:buNone/>
              <a:defRPr>
                <a:solidFill>
                  <a:schemeClr val="lt1"/>
                </a:solidFill>
              </a:defRPr>
            </a:lvl4pPr>
            <a:lvl5pPr lvl="4" algn="ctr">
              <a:spcBef>
                <a:spcPts val="600"/>
              </a:spcBef>
              <a:spcAft>
                <a:spcPts val="0"/>
              </a:spcAft>
              <a:buSzPts val="1400"/>
              <a:buNone/>
              <a:defRPr>
                <a:solidFill>
                  <a:schemeClr val="lt1"/>
                </a:solidFill>
              </a:defRPr>
            </a:lvl5pPr>
            <a:lvl6pPr lvl="5" algn="ctr">
              <a:spcBef>
                <a:spcPts val="600"/>
              </a:spcBef>
              <a:spcAft>
                <a:spcPts val="0"/>
              </a:spcAft>
              <a:buSzPts val="1200"/>
              <a:buNone/>
              <a:defRPr>
                <a:solidFill>
                  <a:schemeClr val="lt1"/>
                </a:solidFill>
              </a:defRPr>
            </a:lvl6pPr>
            <a:lvl7pPr lvl="6" algn="ctr">
              <a:spcBef>
                <a:spcPts val="600"/>
              </a:spcBef>
              <a:spcAft>
                <a:spcPts val="0"/>
              </a:spcAft>
              <a:buSzPts val="1200"/>
              <a:buNone/>
              <a:defRPr>
                <a:solidFill>
                  <a:schemeClr val="lt1"/>
                </a:solidFill>
              </a:defRPr>
            </a:lvl7pPr>
            <a:lvl8pPr lvl="7" algn="ctr">
              <a:spcBef>
                <a:spcPts val="600"/>
              </a:spcBef>
              <a:spcAft>
                <a:spcPts val="0"/>
              </a:spcAft>
              <a:buSzPts val="1200"/>
              <a:buNone/>
              <a:defRPr>
                <a:solidFill>
                  <a:schemeClr val="lt1"/>
                </a:solidFill>
              </a:defRPr>
            </a:lvl8pPr>
            <a:lvl9pPr lvl="8" algn="ctr">
              <a:spcBef>
                <a:spcPts val="600"/>
              </a:spcBef>
              <a:spcAft>
                <a:spcPts val="600"/>
              </a:spcAft>
              <a:buSzPts val="1200"/>
              <a:buNone/>
              <a:defRPr>
                <a:solidFill>
                  <a:schemeClr val="lt1"/>
                </a:solidFill>
              </a:defRPr>
            </a:lvl9pPr>
          </a:lstStyle>
          <a:p/>
        </p:txBody>
      </p:sp>
      <p:sp>
        <p:nvSpPr>
          <p:cNvPr id="18" name="Google Shape;18;p2"/>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2" name="Shape 72"/>
        <p:cNvGrpSpPr/>
        <p:nvPr/>
      </p:nvGrpSpPr>
      <p:grpSpPr>
        <a:xfrm>
          <a:off x="0" y="0"/>
          <a:ext cx="0" cy="0"/>
          <a:chOff x="0" y="0"/>
          <a:chExt cx="0" cy="0"/>
        </a:xfrm>
      </p:grpSpPr>
      <p:sp>
        <p:nvSpPr>
          <p:cNvPr id="73" name="Google Shape;73;p11"/>
          <p:cNvSpPr txBox="1"/>
          <p:nvPr>
            <p:ph type="title"/>
          </p:nvPr>
        </p:nvSpPr>
        <p:spPr>
          <a:xfrm>
            <a:off x="1141413" y="4732865"/>
            <a:ext cx="99060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p:nvPr>
            <p:ph idx="2" type="pic"/>
          </p:nvPr>
        </p:nvSpPr>
        <p:spPr>
          <a:xfrm>
            <a:off x="1979612" y="932112"/>
            <a:ext cx="8225944" cy="3164976"/>
          </a:xfrm>
          <a:prstGeom prst="roundRect">
            <a:avLst>
              <a:gd fmla="val 4380" name="adj"/>
            </a:avLst>
          </a:prstGeom>
          <a:noFill/>
          <a:ln cap="flat" cmpd="sng" w="38100">
            <a:solidFill>
              <a:schemeClr val="dk2"/>
            </a:solidFill>
            <a:prstDash val="solid"/>
            <a:round/>
            <a:headEnd len="sm" w="sm" type="none"/>
            <a:tailEnd len="sm" w="sm" type="none"/>
          </a:ln>
        </p:spPr>
        <p:txBody>
          <a:bodyPr anchorCtr="0" anchor="t" bIns="45700" lIns="91425" spcFirstLastPara="1" rIns="91425" wrap="square" tIns="45700">
            <a:noAutofit/>
          </a:bodyPr>
          <a:lstStyle>
            <a:lvl1pPr lvl="0" marR="0" rtl="0" algn="ctr">
              <a:spcBef>
                <a:spcPts val="320"/>
              </a:spcBef>
              <a:spcAft>
                <a:spcPts val="0"/>
              </a:spcAft>
              <a:buClr>
                <a:schemeClr val="accent1"/>
              </a:buClr>
              <a:buSzPts val="1600"/>
              <a:buFont typeface="Arial"/>
              <a:buNone/>
              <a:defRPr b="0" i="0" sz="1600" u="none" cap="small" strike="noStrike">
                <a:solidFill>
                  <a:schemeClr val="lt1"/>
                </a:solidFill>
                <a:latin typeface="Century Gothic"/>
                <a:ea typeface="Century Gothic"/>
                <a:cs typeface="Century Gothic"/>
                <a:sym typeface="Century Gothic"/>
              </a:defRPr>
            </a:lvl1pPr>
            <a:lvl2pPr lvl="1" marR="0" rtl="0" algn="l">
              <a:spcBef>
                <a:spcPts val="600"/>
              </a:spcBef>
              <a:spcAft>
                <a:spcPts val="0"/>
              </a:spcAft>
              <a:buClr>
                <a:schemeClr val="accent1"/>
              </a:buClr>
              <a:buSzPts val="1600"/>
              <a:buFont typeface="Arial"/>
              <a:buNone/>
              <a:defRPr b="0" i="0" sz="1600" u="none" cap="small" strike="noStrike">
                <a:solidFill>
                  <a:schemeClr val="lt1"/>
                </a:solidFill>
                <a:latin typeface="Century Gothic"/>
                <a:ea typeface="Century Gothic"/>
                <a:cs typeface="Century Gothic"/>
                <a:sym typeface="Century Gothic"/>
              </a:defRPr>
            </a:lvl2pPr>
            <a:lvl3pPr lvl="2" marR="0" rtl="0" algn="l">
              <a:spcBef>
                <a:spcPts val="600"/>
              </a:spcBef>
              <a:spcAft>
                <a:spcPts val="0"/>
              </a:spcAft>
              <a:buClr>
                <a:schemeClr val="accent1"/>
              </a:buClr>
              <a:buSzPts val="1600"/>
              <a:buFont typeface="Arial"/>
              <a:buNone/>
              <a:defRPr b="0" i="0" sz="1600" u="none" cap="small" strike="noStrike">
                <a:solidFill>
                  <a:schemeClr val="lt1"/>
                </a:solidFill>
                <a:latin typeface="Century Gothic"/>
                <a:ea typeface="Century Gothic"/>
                <a:cs typeface="Century Gothic"/>
                <a:sym typeface="Century Gothic"/>
              </a:defRPr>
            </a:lvl3pPr>
            <a:lvl4pPr lvl="3" marR="0" rtl="0" algn="l">
              <a:spcBef>
                <a:spcPts val="600"/>
              </a:spcBef>
              <a:spcAft>
                <a:spcPts val="0"/>
              </a:spcAft>
              <a:buClr>
                <a:schemeClr val="accent1"/>
              </a:buClr>
              <a:buSzPts val="1600"/>
              <a:buFont typeface="Arial"/>
              <a:buNone/>
              <a:defRPr b="0" i="0" sz="1600" u="none" cap="small" strike="noStrike">
                <a:solidFill>
                  <a:schemeClr val="lt1"/>
                </a:solidFill>
                <a:latin typeface="Century Gothic"/>
                <a:ea typeface="Century Gothic"/>
                <a:cs typeface="Century Gothic"/>
                <a:sym typeface="Century Gothic"/>
              </a:defRPr>
            </a:lvl4pPr>
            <a:lvl5pPr lvl="4" marR="0" rtl="0" algn="l">
              <a:spcBef>
                <a:spcPts val="600"/>
              </a:spcBef>
              <a:spcAft>
                <a:spcPts val="0"/>
              </a:spcAft>
              <a:buClr>
                <a:schemeClr val="accent1"/>
              </a:buClr>
              <a:buSzPts val="1600"/>
              <a:buFont typeface="Arial"/>
              <a:buNone/>
              <a:defRPr b="0" i="0" sz="1600" u="none" cap="small" strike="noStrike">
                <a:solidFill>
                  <a:schemeClr val="lt1"/>
                </a:solidFill>
                <a:latin typeface="Century Gothic"/>
                <a:ea typeface="Century Gothic"/>
                <a:cs typeface="Century Gothic"/>
                <a:sym typeface="Century Gothic"/>
              </a:defRPr>
            </a:lvl5pPr>
            <a:lvl6pPr lvl="5" marR="0" rtl="0" algn="l">
              <a:spcBef>
                <a:spcPts val="600"/>
              </a:spcBef>
              <a:spcAft>
                <a:spcPts val="0"/>
              </a:spcAft>
              <a:buClr>
                <a:schemeClr val="accent1"/>
              </a:buClr>
              <a:buSzPts val="1600"/>
              <a:buFont typeface="Arial"/>
              <a:buNone/>
              <a:defRPr b="0" i="0" sz="1600" u="none" cap="small" strike="noStrike">
                <a:solidFill>
                  <a:schemeClr val="lt1"/>
                </a:solidFill>
                <a:latin typeface="Century Gothic"/>
                <a:ea typeface="Century Gothic"/>
                <a:cs typeface="Century Gothic"/>
                <a:sym typeface="Century Gothic"/>
              </a:defRPr>
            </a:lvl6pPr>
            <a:lvl7pPr lvl="6" marR="0" rtl="0" algn="l">
              <a:spcBef>
                <a:spcPts val="600"/>
              </a:spcBef>
              <a:spcAft>
                <a:spcPts val="0"/>
              </a:spcAft>
              <a:buClr>
                <a:schemeClr val="accent1"/>
              </a:buClr>
              <a:buSzPts val="1600"/>
              <a:buFont typeface="Arial"/>
              <a:buNone/>
              <a:defRPr b="0" i="0" sz="1600" u="none" cap="small" strike="noStrike">
                <a:solidFill>
                  <a:schemeClr val="lt1"/>
                </a:solidFill>
                <a:latin typeface="Century Gothic"/>
                <a:ea typeface="Century Gothic"/>
                <a:cs typeface="Century Gothic"/>
                <a:sym typeface="Century Gothic"/>
              </a:defRPr>
            </a:lvl7pPr>
            <a:lvl8pPr lvl="7" marR="0" rtl="0" algn="l">
              <a:spcBef>
                <a:spcPts val="600"/>
              </a:spcBef>
              <a:spcAft>
                <a:spcPts val="0"/>
              </a:spcAft>
              <a:buClr>
                <a:schemeClr val="accent1"/>
              </a:buClr>
              <a:buSzPts val="1600"/>
              <a:buFont typeface="Arial"/>
              <a:buNone/>
              <a:defRPr b="0" i="0" sz="1600" u="none" cap="small" strike="noStrike">
                <a:solidFill>
                  <a:schemeClr val="lt1"/>
                </a:solidFill>
                <a:latin typeface="Century Gothic"/>
                <a:ea typeface="Century Gothic"/>
                <a:cs typeface="Century Gothic"/>
                <a:sym typeface="Century Gothic"/>
              </a:defRPr>
            </a:lvl8pPr>
            <a:lvl9pPr lvl="8" marR="0" rtl="0" algn="l">
              <a:spcBef>
                <a:spcPts val="600"/>
              </a:spcBef>
              <a:spcAft>
                <a:spcPts val="600"/>
              </a:spcAft>
              <a:buClr>
                <a:schemeClr val="accent1"/>
              </a:buClr>
              <a:buSzPts val="1600"/>
              <a:buFont typeface="Arial"/>
              <a:buNone/>
              <a:defRPr b="0" i="0" sz="1600" u="none" cap="small" strike="noStrike">
                <a:solidFill>
                  <a:schemeClr val="lt1"/>
                </a:solidFill>
                <a:latin typeface="Century Gothic"/>
                <a:ea typeface="Century Gothic"/>
                <a:cs typeface="Century Gothic"/>
                <a:sym typeface="Century Gothic"/>
              </a:defRPr>
            </a:lvl9pPr>
          </a:lstStyle>
          <a:p/>
        </p:txBody>
      </p:sp>
      <p:sp>
        <p:nvSpPr>
          <p:cNvPr id="75" name="Google Shape;75;p11"/>
          <p:cNvSpPr txBox="1"/>
          <p:nvPr>
            <p:ph idx="1" type="body"/>
          </p:nvPr>
        </p:nvSpPr>
        <p:spPr>
          <a:xfrm>
            <a:off x="1141413" y="5299603"/>
            <a:ext cx="9906000" cy="493712"/>
          </a:xfrm>
          <a:prstGeom prst="rect">
            <a:avLst/>
          </a:prstGeom>
          <a:noFill/>
          <a:ln>
            <a:noFill/>
          </a:ln>
        </p:spPr>
        <p:txBody>
          <a:bodyPr anchorCtr="0" anchor="ctr"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76" name="Google Shape;76;p11"/>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9" name="Shape 79"/>
        <p:cNvGrpSpPr/>
        <p:nvPr/>
      </p:nvGrpSpPr>
      <p:grpSpPr>
        <a:xfrm>
          <a:off x="0" y="0"/>
          <a:ext cx="0" cy="0"/>
          <a:chOff x="0" y="0"/>
          <a:chExt cx="0" cy="0"/>
        </a:xfrm>
      </p:grpSpPr>
      <p:sp>
        <p:nvSpPr>
          <p:cNvPr id="80" name="Google Shape;80;p12"/>
          <p:cNvSpPr txBox="1"/>
          <p:nvPr>
            <p:ph type="title"/>
          </p:nvPr>
        </p:nvSpPr>
        <p:spPr>
          <a:xfrm>
            <a:off x="1141412" y="609601"/>
            <a:ext cx="9905999" cy="312419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 type="body"/>
          </p:nvPr>
        </p:nvSpPr>
        <p:spPr>
          <a:xfrm>
            <a:off x="1141411" y="4343400"/>
            <a:ext cx="9906000" cy="1447800"/>
          </a:xfrm>
          <a:prstGeom prst="rect">
            <a:avLst/>
          </a:prstGeom>
          <a:noFill/>
          <a:ln>
            <a:noFill/>
          </a:ln>
        </p:spPr>
        <p:txBody>
          <a:bodyPr anchorCtr="0" anchor="ctr" bIns="45700" lIns="91425" spcFirstLastPara="1" rIns="91425" wrap="square" tIns="45700">
            <a:noAutofit/>
          </a:bodyPr>
          <a:lstStyle>
            <a:lvl1pPr indent="-228600" lvl="0" marL="457200" algn="l">
              <a:spcBef>
                <a:spcPts val="400"/>
              </a:spcBef>
              <a:spcAft>
                <a:spcPts val="0"/>
              </a:spcAft>
              <a:buSzPts val="2000"/>
              <a:buNone/>
              <a:defRPr sz="20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82" name="Google Shape;82;p12"/>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5" name="Shape 85"/>
        <p:cNvGrpSpPr/>
        <p:nvPr/>
      </p:nvGrpSpPr>
      <p:grpSpPr>
        <a:xfrm>
          <a:off x="0" y="0"/>
          <a:ext cx="0" cy="0"/>
          <a:chOff x="0" y="0"/>
          <a:chExt cx="0" cy="0"/>
        </a:xfrm>
      </p:grpSpPr>
      <p:sp>
        <p:nvSpPr>
          <p:cNvPr id="86" name="Google Shape;86;p13"/>
          <p:cNvSpPr txBox="1"/>
          <p:nvPr/>
        </p:nvSpPr>
        <p:spPr>
          <a:xfrm>
            <a:off x="836612" y="786824"/>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1"/>
              </a:buClr>
              <a:buSzPts val="8000"/>
              <a:buFont typeface="Century Gothic"/>
              <a:buNone/>
            </a:pPr>
            <a:r>
              <a:rPr b="0" lang="en-US" sz="8000" cap="none">
                <a:solidFill>
                  <a:schemeClr val="accent1"/>
                </a:solidFill>
                <a:latin typeface="Century Gothic"/>
                <a:ea typeface="Century Gothic"/>
                <a:cs typeface="Century Gothic"/>
                <a:sym typeface="Century Gothic"/>
              </a:rPr>
              <a:t>“</a:t>
            </a:r>
            <a:endParaRPr/>
          </a:p>
        </p:txBody>
      </p:sp>
      <p:sp>
        <p:nvSpPr>
          <p:cNvPr id="87" name="Google Shape;87;p13"/>
          <p:cNvSpPr txBox="1"/>
          <p:nvPr/>
        </p:nvSpPr>
        <p:spPr>
          <a:xfrm>
            <a:off x="10437812"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accent1"/>
              </a:buClr>
              <a:buSzPts val="8000"/>
              <a:buFont typeface="Century Gothic"/>
              <a:buNone/>
            </a:pPr>
            <a:r>
              <a:rPr b="0" lang="en-US" sz="8000" cap="none">
                <a:solidFill>
                  <a:schemeClr val="accent1"/>
                </a:solidFill>
                <a:latin typeface="Century Gothic"/>
                <a:ea typeface="Century Gothic"/>
                <a:cs typeface="Century Gothic"/>
                <a:sym typeface="Century Gothic"/>
              </a:rPr>
              <a:t>”</a:t>
            </a:r>
            <a:endParaRPr/>
          </a:p>
        </p:txBody>
      </p:sp>
      <p:sp>
        <p:nvSpPr>
          <p:cNvPr id="88" name="Google Shape;88;p13"/>
          <p:cNvSpPr txBox="1"/>
          <p:nvPr>
            <p:ph type="title"/>
          </p:nvPr>
        </p:nvSpPr>
        <p:spPr>
          <a:xfrm>
            <a:off x="1446213" y="609601"/>
            <a:ext cx="9296398" cy="274319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 type="body"/>
          </p:nvPr>
        </p:nvSpPr>
        <p:spPr>
          <a:xfrm>
            <a:off x="1674812" y="3352800"/>
            <a:ext cx="8839202"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400"/>
              </a:spcBef>
              <a:spcAft>
                <a:spcPts val="0"/>
              </a:spcAft>
              <a:buSzPts val="2000"/>
              <a:buFont typeface="Century Gothic"/>
              <a:buNone/>
              <a:defRPr/>
            </a:lvl1pPr>
            <a:lvl2pPr indent="-228600" lvl="1" marL="914400" algn="l">
              <a:spcBef>
                <a:spcPts val="600"/>
              </a:spcBef>
              <a:spcAft>
                <a:spcPts val="0"/>
              </a:spcAft>
              <a:buSzPts val="1800"/>
              <a:buFont typeface="Century Gothic"/>
              <a:buNone/>
              <a:defRPr/>
            </a:lvl2pPr>
            <a:lvl3pPr indent="-228600" lvl="2" marL="1371600" algn="l">
              <a:spcBef>
                <a:spcPts val="600"/>
              </a:spcBef>
              <a:spcAft>
                <a:spcPts val="0"/>
              </a:spcAft>
              <a:buSzPts val="1600"/>
              <a:buFont typeface="Century Gothic"/>
              <a:buNone/>
              <a:defRPr/>
            </a:lvl3pPr>
            <a:lvl4pPr indent="-228600" lvl="3" marL="1828800" algn="l">
              <a:spcBef>
                <a:spcPts val="600"/>
              </a:spcBef>
              <a:spcAft>
                <a:spcPts val="0"/>
              </a:spcAft>
              <a:buSzPts val="1400"/>
              <a:buFont typeface="Century Gothic"/>
              <a:buNone/>
              <a:defRPr/>
            </a:lvl4pPr>
            <a:lvl5pPr indent="-228600" lvl="4" marL="2286000" algn="l">
              <a:spcBef>
                <a:spcPts val="600"/>
              </a:spcBef>
              <a:spcAft>
                <a:spcPts val="0"/>
              </a:spcAft>
              <a:buSzPts val="1400"/>
              <a:buFont typeface="Century Gothic"/>
              <a:buNone/>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90" name="Google Shape;90;p13"/>
          <p:cNvSpPr txBox="1"/>
          <p:nvPr>
            <p:ph idx="2" type="body"/>
          </p:nvPr>
        </p:nvSpPr>
        <p:spPr>
          <a:xfrm>
            <a:off x="1141411" y="4343400"/>
            <a:ext cx="9906000" cy="1447800"/>
          </a:xfrm>
          <a:prstGeom prst="rect">
            <a:avLst/>
          </a:prstGeom>
          <a:noFill/>
          <a:ln>
            <a:noFill/>
          </a:ln>
        </p:spPr>
        <p:txBody>
          <a:bodyPr anchorCtr="0" anchor="ctr" bIns="45700" lIns="91425" spcFirstLastPara="1" rIns="91425" wrap="square" tIns="45700">
            <a:noAutofit/>
          </a:bodyPr>
          <a:lstStyle>
            <a:lvl1pPr indent="-228600" lvl="0" marL="457200" algn="l">
              <a:spcBef>
                <a:spcPts val="400"/>
              </a:spcBef>
              <a:spcAft>
                <a:spcPts val="0"/>
              </a:spcAft>
              <a:buSzPts val="2000"/>
              <a:buNone/>
              <a:defRPr sz="20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91" name="Google Shape;91;p13"/>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3"/>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14"/>
          <p:cNvSpPr txBox="1"/>
          <p:nvPr>
            <p:ph type="title"/>
          </p:nvPr>
        </p:nvSpPr>
        <p:spPr>
          <a:xfrm>
            <a:off x="1141412" y="3308581"/>
            <a:ext cx="9906000" cy="146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4"/>
          <p:cNvSpPr txBox="1"/>
          <p:nvPr>
            <p:ph idx="1" type="body"/>
          </p:nvPr>
        </p:nvSpPr>
        <p:spPr>
          <a:xfrm>
            <a:off x="1141410" y="4777381"/>
            <a:ext cx="9906001" cy="860400"/>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2000"/>
              <a:buNone/>
              <a:defRPr sz="20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97" name="Google Shape;97;p14"/>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4"/>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0" name="Shape 100"/>
        <p:cNvGrpSpPr/>
        <p:nvPr/>
      </p:nvGrpSpPr>
      <p:grpSpPr>
        <a:xfrm>
          <a:off x="0" y="0"/>
          <a:ext cx="0" cy="0"/>
          <a:chOff x="0" y="0"/>
          <a:chExt cx="0" cy="0"/>
        </a:xfrm>
      </p:grpSpPr>
      <p:sp>
        <p:nvSpPr>
          <p:cNvPr id="101" name="Google Shape;101;p15"/>
          <p:cNvSpPr txBox="1"/>
          <p:nvPr/>
        </p:nvSpPr>
        <p:spPr>
          <a:xfrm>
            <a:off x="836612" y="786824"/>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1"/>
              </a:buClr>
              <a:buSzPts val="8000"/>
              <a:buFont typeface="Century Gothic"/>
              <a:buNone/>
            </a:pPr>
            <a:r>
              <a:rPr b="0" lang="en-US" sz="8000" cap="none">
                <a:solidFill>
                  <a:schemeClr val="accent1"/>
                </a:solidFill>
                <a:latin typeface="Century Gothic"/>
                <a:ea typeface="Century Gothic"/>
                <a:cs typeface="Century Gothic"/>
                <a:sym typeface="Century Gothic"/>
              </a:rPr>
              <a:t>“</a:t>
            </a:r>
            <a:endParaRPr/>
          </a:p>
        </p:txBody>
      </p:sp>
      <p:sp>
        <p:nvSpPr>
          <p:cNvPr id="102" name="Google Shape;102;p15"/>
          <p:cNvSpPr txBox="1"/>
          <p:nvPr/>
        </p:nvSpPr>
        <p:spPr>
          <a:xfrm>
            <a:off x="10437812"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accent1"/>
              </a:buClr>
              <a:buSzPts val="8000"/>
              <a:buFont typeface="Century Gothic"/>
              <a:buNone/>
            </a:pPr>
            <a:r>
              <a:rPr b="0" lang="en-US" sz="8000" cap="none">
                <a:solidFill>
                  <a:schemeClr val="accent1"/>
                </a:solidFill>
                <a:latin typeface="Century Gothic"/>
                <a:ea typeface="Century Gothic"/>
                <a:cs typeface="Century Gothic"/>
                <a:sym typeface="Century Gothic"/>
              </a:rPr>
              <a:t>”</a:t>
            </a:r>
            <a:endParaRPr/>
          </a:p>
        </p:txBody>
      </p:sp>
      <p:sp>
        <p:nvSpPr>
          <p:cNvPr id="103" name="Google Shape;103;p15"/>
          <p:cNvSpPr txBox="1"/>
          <p:nvPr>
            <p:ph type="title"/>
          </p:nvPr>
        </p:nvSpPr>
        <p:spPr>
          <a:xfrm>
            <a:off x="1446213" y="609601"/>
            <a:ext cx="9296398" cy="274319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5"/>
          <p:cNvSpPr txBox="1"/>
          <p:nvPr>
            <p:ph idx="1" type="body"/>
          </p:nvPr>
        </p:nvSpPr>
        <p:spPr>
          <a:xfrm>
            <a:off x="1141412" y="3886200"/>
            <a:ext cx="9906000" cy="889000"/>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0" sz="2400" cap="none">
                <a:solidFill>
                  <a:schemeClr val="accent1"/>
                </a:solidFill>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05" name="Google Shape;105;p15"/>
          <p:cNvSpPr txBox="1"/>
          <p:nvPr>
            <p:ph idx="2" type="body"/>
          </p:nvPr>
        </p:nvSpPr>
        <p:spPr>
          <a:xfrm>
            <a:off x="1141411" y="4775200"/>
            <a:ext cx="9906000" cy="1016000"/>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106" name="Google Shape;106;p15"/>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5"/>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5"/>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09" name="Shape 109"/>
        <p:cNvGrpSpPr/>
        <p:nvPr/>
      </p:nvGrpSpPr>
      <p:grpSpPr>
        <a:xfrm>
          <a:off x="0" y="0"/>
          <a:ext cx="0" cy="0"/>
          <a:chOff x="0" y="0"/>
          <a:chExt cx="0" cy="0"/>
        </a:xfrm>
      </p:grpSpPr>
      <p:sp>
        <p:nvSpPr>
          <p:cNvPr id="110" name="Google Shape;110;p16"/>
          <p:cNvSpPr txBox="1"/>
          <p:nvPr>
            <p:ph type="title"/>
          </p:nvPr>
        </p:nvSpPr>
        <p:spPr>
          <a:xfrm>
            <a:off x="1141412" y="609601"/>
            <a:ext cx="9905999" cy="274319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32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6"/>
          <p:cNvSpPr txBox="1"/>
          <p:nvPr>
            <p:ph idx="1" type="body"/>
          </p:nvPr>
        </p:nvSpPr>
        <p:spPr>
          <a:xfrm>
            <a:off x="1141412" y="3505200"/>
            <a:ext cx="99060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800"/>
              <a:buNone/>
              <a:defRPr b="0" sz="2800" cap="none">
                <a:solidFill>
                  <a:schemeClr val="lt1"/>
                </a:solidFill>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12" name="Google Shape;112;p16"/>
          <p:cNvSpPr txBox="1"/>
          <p:nvPr>
            <p:ph idx="2" type="body"/>
          </p:nvPr>
        </p:nvSpPr>
        <p:spPr>
          <a:xfrm>
            <a:off x="1141411" y="4343400"/>
            <a:ext cx="9906000" cy="1447800"/>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113" name="Google Shape;113;p16"/>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6"/>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6"/>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6" name="Shape 116"/>
        <p:cNvGrpSpPr/>
        <p:nvPr/>
      </p:nvGrpSpPr>
      <p:grpSpPr>
        <a:xfrm>
          <a:off x="0" y="0"/>
          <a:ext cx="0" cy="0"/>
          <a:chOff x="0" y="0"/>
          <a:chExt cx="0" cy="0"/>
        </a:xfrm>
      </p:grpSpPr>
      <p:sp>
        <p:nvSpPr>
          <p:cNvPr id="117" name="Google Shape;117;p17"/>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7"/>
          <p:cNvSpPr txBox="1"/>
          <p:nvPr>
            <p:ph idx="1" type="body"/>
          </p:nvPr>
        </p:nvSpPr>
        <p:spPr>
          <a:xfrm rot="5400000">
            <a:off x="4532311" y="-723900"/>
            <a:ext cx="3124201" cy="990599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19" name="Google Shape;119;p17"/>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7"/>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7"/>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2" name="Shape 122"/>
        <p:cNvGrpSpPr/>
        <p:nvPr/>
      </p:nvGrpSpPr>
      <p:grpSpPr>
        <a:xfrm>
          <a:off x="0" y="0"/>
          <a:ext cx="0" cy="0"/>
          <a:chOff x="0" y="0"/>
          <a:chExt cx="0" cy="0"/>
        </a:xfrm>
      </p:grpSpPr>
      <p:sp>
        <p:nvSpPr>
          <p:cNvPr id="123" name="Google Shape;123;p18"/>
          <p:cNvSpPr txBox="1"/>
          <p:nvPr>
            <p:ph type="title"/>
          </p:nvPr>
        </p:nvSpPr>
        <p:spPr>
          <a:xfrm rot="5400000">
            <a:off x="7351354" y="2095143"/>
            <a:ext cx="5181601" cy="22105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8"/>
          <p:cNvSpPr txBox="1"/>
          <p:nvPr>
            <p:ph idx="1" type="body"/>
          </p:nvPr>
        </p:nvSpPr>
        <p:spPr>
          <a:xfrm rot="5400000">
            <a:off x="2322512" y="-571500"/>
            <a:ext cx="5181600" cy="7543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25" name="Google Shape;125;p18"/>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8"/>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8"/>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3"/>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 type="body"/>
          </p:nvPr>
        </p:nvSpPr>
        <p:spPr>
          <a:xfrm>
            <a:off x="1141412" y="2666999"/>
            <a:ext cx="4876800" cy="3124201"/>
          </a:xfrm>
          <a:prstGeom prst="rect">
            <a:avLst/>
          </a:prstGeom>
          <a:noFill/>
          <a:ln>
            <a:noFill/>
          </a:ln>
        </p:spPr>
        <p:txBody>
          <a:bodyPr anchorCtr="0" anchor="ctr" bIns="45700" lIns="91425" spcFirstLastPara="1" rIns="91425" wrap="square" tIns="45700">
            <a:noAutofit/>
          </a:bodyPr>
          <a:lstStyle>
            <a:lvl1pPr indent="-342900" lvl="0" marL="457200" algn="l">
              <a:spcBef>
                <a:spcPts val="360"/>
              </a:spcBef>
              <a:spcAft>
                <a:spcPts val="0"/>
              </a:spcAft>
              <a:buSzPts val="1800"/>
              <a:buChar char="•"/>
              <a:defRPr sz="1800"/>
            </a:lvl1pPr>
            <a:lvl2pPr indent="-330200" lvl="1" marL="914400" algn="l">
              <a:spcBef>
                <a:spcPts val="600"/>
              </a:spcBef>
              <a:spcAft>
                <a:spcPts val="0"/>
              </a:spcAft>
              <a:buSzPts val="1600"/>
              <a:buChar char="•"/>
              <a:defRPr sz="1600"/>
            </a:lvl2pPr>
            <a:lvl3pPr indent="-317500" lvl="2" marL="1371600" algn="l">
              <a:spcBef>
                <a:spcPts val="600"/>
              </a:spcBef>
              <a:spcAft>
                <a:spcPts val="0"/>
              </a:spcAft>
              <a:buSzPts val="1400"/>
              <a:buChar char="•"/>
              <a:defRPr sz="1400"/>
            </a:lvl3pPr>
            <a:lvl4pPr indent="-304800" lvl="3" marL="1828800" algn="l">
              <a:spcBef>
                <a:spcPts val="600"/>
              </a:spcBef>
              <a:spcAft>
                <a:spcPts val="0"/>
              </a:spcAft>
              <a:buSzPts val="1200"/>
              <a:buChar char="•"/>
              <a:defRPr sz="1200"/>
            </a:lvl4pPr>
            <a:lvl5pPr indent="-304800" lvl="4" marL="2286000" algn="l">
              <a:spcBef>
                <a:spcPts val="600"/>
              </a:spcBef>
              <a:spcAft>
                <a:spcPts val="0"/>
              </a:spcAft>
              <a:buSzPts val="1200"/>
              <a:buChar char="•"/>
              <a:defRPr sz="1200"/>
            </a:lvl5pPr>
            <a:lvl6pPr indent="-304800" lvl="5" marL="2743200" algn="l">
              <a:spcBef>
                <a:spcPts val="600"/>
              </a:spcBef>
              <a:spcAft>
                <a:spcPts val="0"/>
              </a:spcAft>
              <a:buSzPts val="1200"/>
              <a:buChar char="•"/>
              <a:defRPr sz="1200"/>
            </a:lvl6pPr>
            <a:lvl7pPr indent="-304800" lvl="6" marL="3200400" algn="l">
              <a:spcBef>
                <a:spcPts val="600"/>
              </a:spcBef>
              <a:spcAft>
                <a:spcPts val="0"/>
              </a:spcAft>
              <a:buSzPts val="1200"/>
              <a:buChar char="•"/>
              <a:defRPr sz="1200"/>
            </a:lvl7pPr>
            <a:lvl8pPr indent="-304800" lvl="7" marL="3657600" algn="l">
              <a:spcBef>
                <a:spcPts val="600"/>
              </a:spcBef>
              <a:spcAft>
                <a:spcPts val="0"/>
              </a:spcAft>
              <a:buSzPts val="1200"/>
              <a:buChar char="•"/>
              <a:defRPr sz="1200"/>
            </a:lvl8pPr>
            <a:lvl9pPr indent="-304800" lvl="8" marL="4114800" algn="l">
              <a:spcBef>
                <a:spcPts val="600"/>
              </a:spcBef>
              <a:spcAft>
                <a:spcPts val="600"/>
              </a:spcAft>
              <a:buSzPts val="1200"/>
              <a:buChar char="•"/>
              <a:defRPr sz="1200"/>
            </a:lvl9pPr>
          </a:lstStyle>
          <a:p/>
        </p:txBody>
      </p:sp>
      <p:sp>
        <p:nvSpPr>
          <p:cNvPr id="24" name="Google Shape;24;p3"/>
          <p:cNvSpPr txBox="1"/>
          <p:nvPr>
            <p:ph idx="2" type="body"/>
          </p:nvPr>
        </p:nvSpPr>
        <p:spPr>
          <a:xfrm>
            <a:off x="6170612" y="2667000"/>
            <a:ext cx="4876800" cy="3124200"/>
          </a:xfrm>
          <a:prstGeom prst="rect">
            <a:avLst/>
          </a:prstGeom>
          <a:noFill/>
          <a:ln>
            <a:noFill/>
          </a:ln>
        </p:spPr>
        <p:txBody>
          <a:bodyPr anchorCtr="0" anchor="ctr" bIns="45700" lIns="91425" spcFirstLastPara="1" rIns="91425" wrap="square" tIns="45700">
            <a:noAutofit/>
          </a:bodyPr>
          <a:lstStyle>
            <a:lvl1pPr indent="-342900" lvl="0" marL="457200" algn="l">
              <a:spcBef>
                <a:spcPts val="360"/>
              </a:spcBef>
              <a:spcAft>
                <a:spcPts val="0"/>
              </a:spcAft>
              <a:buSzPts val="1800"/>
              <a:buChar char="•"/>
              <a:defRPr sz="1800"/>
            </a:lvl1pPr>
            <a:lvl2pPr indent="-330200" lvl="1" marL="914400" algn="l">
              <a:spcBef>
                <a:spcPts val="600"/>
              </a:spcBef>
              <a:spcAft>
                <a:spcPts val="0"/>
              </a:spcAft>
              <a:buSzPts val="1600"/>
              <a:buChar char="•"/>
              <a:defRPr sz="1600"/>
            </a:lvl2pPr>
            <a:lvl3pPr indent="-317500" lvl="2" marL="1371600" algn="l">
              <a:spcBef>
                <a:spcPts val="600"/>
              </a:spcBef>
              <a:spcAft>
                <a:spcPts val="0"/>
              </a:spcAft>
              <a:buSzPts val="1400"/>
              <a:buChar char="•"/>
              <a:defRPr sz="1400"/>
            </a:lvl3pPr>
            <a:lvl4pPr indent="-304800" lvl="3" marL="1828800" algn="l">
              <a:spcBef>
                <a:spcPts val="600"/>
              </a:spcBef>
              <a:spcAft>
                <a:spcPts val="0"/>
              </a:spcAft>
              <a:buSzPts val="1200"/>
              <a:buChar char="•"/>
              <a:defRPr sz="1200"/>
            </a:lvl4pPr>
            <a:lvl5pPr indent="-304800" lvl="4" marL="2286000" algn="l">
              <a:spcBef>
                <a:spcPts val="600"/>
              </a:spcBef>
              <a:spcAft>
                <a:spcPts val="0"/>
              </a:spcAft>
              <a:buSzPts val="1200"/>
              <a:buChar char="•"/>
              <a:defRPr sz="1200"/>
            </a:lvl5pPr>
            <a:lvl6pPr indent="-304800" lvl="5" marL="2743200" algn="l">
              <a:spcBef>
                <a:spcPts val="600"/>
              </a:spcBef>
              <a:spcAft>
                <a:spcPts val="0"/>
              </a:spcAft>
              <a:buSzPts val="1200"/>
              <a:buChar char="•"/>
              <a:defRPr sz="1200"/>
            </a:lvl6pPr>
            <a:lvl7pPr indent="-304800" lvl="6" marL="3200400" algn="l">
              <a:spcBef>
                <a:spcPts val="600"/>
              </a:spcBef>
              <a:spcAft>
                <a:spcPts val="0"/>
              </a:spcAft>
              <a:buSzPts val="1200"/>
              <a:buChar char="•"/>
              <a:defRPr sz="1200"/>
            </a:lvl7pPr>
            <a:lvl8pPr indent="-304800" lvl="7" marL="3657600" algn="l">
              <a:spcBef>
                <a:spcPts val="600"/>
              </a:spcBef>
              <a:spcAft>
                <a:spcPts val="0"/>
              </a:spcAft>
              <a:buSzPts val="1200"/>
              <a:buChar char="•"/>
              <a:defRPr sz="1200"/>
            </a:lvl8pPr>
            <a:lvl9pPr indent="-304800" lvl="8" marL="4114800" algn="l">
              <a:spcBef>
                <a:spcPts val="600"/>
              </a:spcBef>
              <a:spcAft>
                <a:spcPts val="600"/>
              </a:spcAft>
              <a:buSzPts val="1200"/>
              <a:buChar char="•"/>
              <a:defRPr sz="1200"/>
            </a:lvl9pPr>
          </a:lstStyle>
          <a:p/>
        </p:txBody>
      </p:sp>
      <p:sp>
        <p:nvSpPr>
          <p:cNvPr id="25" name="Google Shape;25;p3"/>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 type="body"/>
          </p:nvPr>
        </p:nvSpPr>
        <p:spPr>
          <a:xfrm>
            <a:off x="1141413" y="2666999"/>
            <a:ext cx="9905998" cy="3124201"/>
          </a:xfrm>
          <a:prstGeom prst="rect">
            <a:avLst/>
          </a:prstGeom>
          <a:noFill/>
          <a:ln>
            <a:noFill/>
          </a:ln>
        </p:spPr>
        <p:txBody>
          <a:bodyPr anchorCtr="0" anchor="ctr"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31" name="Google Shape;31;p4"/>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1751013" y="3308581"/>
            <a:ext cx="8686800" cy="14688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 type="body"/>
          </p:nvPr>
        </p:nvSpPr>
        <p:spPr>
          <a:xfrm>
            <a:off x="1751011" y="4777381"/>
            <a:ext cx="8686801" cy="86040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2000"/>
              <a:buNone/>
              <a:defRPr sz="20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37" name="Google Shape;37;p5"/>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3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 type="body"/>
          </p:nvPr>
        </p:nvSpPr>
        <p:spPr>
          <a:xfrm>
            <a:off x="1429280" y="2658533"/>
            <a:ext cx="4588931"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800"/>
              <a:buNone/>
              <a:defRPr b="0" sz="28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43" name="Google Shape;43;p6"/>
          <p:cNvSpPr txBox="1"/>
          <p:nvPr>
            <p:ph idx="2" type="body"/>
          </p:nvPr>
        </p:nvSpPr>
        <p:spPr>
          <a:xfrm>
            <a:off x="1141412" y="3243262"/>
            <a:ext cx="4876800" cy="254793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sz="1800"/>
            </a:lvl1pPr>
            <a:lvl2pPr indent="-330200" lvl="1" marL="914400" algn="l">
              <a:spcBef>
                <a:spcPts val="600"/>
              </a:spcBef>
              <a:spcAft>
                <a:spcPts val="0"/>
              </a:spcAft>
              <a:buSzPts val="1600"/>
              <a:buChar char="•"/>
              <a:defRPr sz="1600"/>
            </a:lvl2pPr>
            <a:lvl3pPr indent="-317500" lvl="2" marL="1371600" algn="l">
              <a:spcBef>
                <a:spcPts val="600"/>
              </a:spcBef>
              <a:spcAft>
                <a:spcPts val="0"/>
              </a:spcAft>
              <a:buSzPts val="1400"/>
              <a:buChar char="•"/>
              <a:defRPr sz="1400"/>
            </a:lvl3pPr>
            <a:lvl4pPr indent="-304800" lvl="3" marL="1828800" algn="l">
              <a:spcBef>
                <a:spcPts val="600"/>
              </a:spcBef>
              <a:spcAft>
                <a:spcPts val="0"/>
              </a:spcAft>
              <a:buSzPts val="1200"/>
              <a:buChar char="•"/>
              <a:defRPr sz="1200"/>
            </a:lvl4pPr>
            <a:lvl5pPr indent="-304800" lvl="4" marL="2286000" algn="l">
              <a:spcBef>
                <a:spcPts val="600"/>
              </a:spcBef>
              <a:spcAft>
                <a:spcPts val="0"/>
              </a:spcAft>
              <a:buSzPts val="1200"/>
              <a:buChar char="•"/>
              <a:defRPr sz="1200"/>
            </a:lvl5pPr>
            <a:lvl6pPr indent="-304800" lvl="5" marL="2743200" algn="l">
              <a:spcBef>
                <a:spcPts val="600"/>
              </a:spcBef>
              <a:spcAft>
                <a:spcPts val="0"/>
              </a:spcAft>
              <a:buSzPts val="1200"/>
              <a:buChar char="•"/>
              <a:defRPr sz="1200"/>
            </a:lvl6pPr>
            <a:lvl7pPr indent="-304800" lvl="6" marL="3200400" algn="l">
              <a:spcBef>
                <a:spcPts val="600"/>
              </a:spcBef>
              <a:spcAft>
                <a:spcPts val="0"/>
              </a:spcAft>
              <a:buSzPts val="1200"/>
              <a:buChar char="•"/>
              <a:defRPr sz="1200"/>
            </a:lvl7pPr>
            <a:lvl8pPr indent="-304800" lvl="7" marL="3657600" algn="l">
              <a:spcBef>
                <a:spcPts val="600"/>
              </a:spcBef>
              <a:spcAft>
                <a:spcPts val="0"/>
              </a:spcAft>
              <a:buSzPts val="1200"/>
              <a:buChar char="•"/>
              <a:defRPr sz="1200"/>
            </a:lvl8pPr>
            <a:lvl9pPr indent="-304800" lvl="8" marL="4114800" algn="l">
              <a:spcBef>
                <a:spcPts val="600"/>
              </a:spcBef>
              <a:spcAft>
                <a:spcPts val="600"/>
              </a:spcAft>
              <a:buSzPts val="1200"/>
              <a:buChar char="•"/>
              <a:defRPr sz="1200"/>
            </a:lvl9pPr>
          </a:lstStyle>
          <a:p/>
        </p:txBody>
      </p:sp>
      <p:sp>
        <p:nvSpPr>
          <p:cNvPr id="44" name="Google Shape;44;p6"/>
          <p:cNvSpPr txBox="1"/>
          <p:nvPr>
            <p:ph idx="3" type="body"/>
          </p:nvPr>
        </p:nvSpPr>
        <p:spPr>
          <a:xfrm>
            <a:off x="6443133" y="2667000"/>
            <a:ext cx="4604280"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800"/>
              <a:buNone/>
              <a:defRPr b="0" sz="28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45" name="Google Shape;45;p6"/>
          <p:cNvSpPr txBox="1"/>
          <p:nvPr>
            <p:ph idx="4" type="body"/>
          </p:nvPr>
        </p:nvSpPr>
        <p:spPr>
          <a:xfrm>
            <a:off x="6170612" y="3243262"/>
            <a:ext cx="4876801" cy="254793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sz="1800"/>
            </a:lvl1pPr>
            <a:lvl2pPr indent="-330200" lvl="1" marL="914400" algn="l">
              <a:spcBef>
                <a:spcPts val="600"/>
              </a:spcBef>
              <a:spcAft>
                <a:spcPts val="0"/>
              </a:spcAft>
              <a:buSzPts val="1600"/>
              <a:buChar char="•"/>
              <a:defRPr sz="1600"/>
            </a:lvl2pPr>
            <a:lvl3pPr indent="-317500" lvl="2" marL="1371600" algn="l">
              <a:spcBef>
                <a:spcPts val="600"/>
              </a:spcBef>
              <a:spcAft>
                <a:spcPts val="0"/>
              </a:spcAft>
              <a:buSzPts val="1400"/>
              <a:buChar char="•"/>
              <a:defRPr sz="1400"/>
            </a:lvl3pPr>
            <a:lvl4pPr indent="-304800" lvl="3" marL="1828800" algn="l">
              <a:spcBef>
                <a:spcPts val="600"/>
              </a:spcBef>
              <a:spcAft>
                <a:spcPts val="0"/>
              </a:spcAft>
              <a:buSzPts val="1200"/>
              <a:buChar char="•"/>
              <a:defRPr sz="1200"/>
            </a:lvl4pPr>
            <a:lvl5pPr indent="-304800" lvl="4" marL="2286000" algn="l">
              <a:spcBef>
                <a:spcPts val="600"/>
              </a:spcBef>
              <a:spcAft>
                <a:spcPts val="0"/>
              </a:spcAft>
              <a:buSzPts val="1200"/>
              <a:buChar char="•"/>
              <a:defRPr sz="1200"/>
            </a:lvl5pPr>
            <a:lvl6pPr indent="-304800" lvl="5" marL="2743200" algn="l">
              <a:spcBef>
                <a:spcPts val="600"/>
              </a:spcBef>
              <a:spcAft>
                <a:spcPts val="0"/>
              </a:spcAft>
              <a:buSzPts val="1200"/>
              <a:buChar char="•"/>
              <a:defRPr sz="1200"/>
            </a:lvl6pPr>
            <a:lvl7pPr indent="-304800" lvl="6" marL="3200400" algn="l">
              <a:spcBef>
                <a:spcPts val="600"/>
              </a:spcBef>
              <a:spcAft>
                <a:spcPts val="0"/>
              </a:spcAft>
              <a:buSzPts val="1200"/>
              <a:buChar char="•"/>
              <a:defRPr sz="1200"/>
            </a:lvl7pPr>
            <a:lvl8pPr indent="-304800" lvl="7" marL="3657600" algn="l">
              <a:spcBef>
                <a:spcPts val="600"/>
              </a:spcBef>
              <a:spcAft>
                <a:spcPts val="0"/>
              </a:spcAft>
              <a:buSzPts val="1200"/>
              <a:buChar char="•"/>
              <a:defRPr sz="1200"/>
            </a:lvl8pPr>
            <a:lvl9pPr indent="-304800" lvl="8" marL="4114800" algn="l">
              <a:spcBef>
                <a:spcPts val="600"/>
              </a:spcBef>
              <a:spcAft>
                <a:spcPts val="600"/>
              </a:spcAft>
              <a:buSzPts val="1200"/>
              <a:buChar char="•"/>
              <a:defRPr sz="1200"/>
            </a:lvl9pPr>
          </a:lstStyle>
          <a:p/>
        </p:txBody>
      </p:sp>
      <p:sp>
        <p:nvSpPr>
          <p:cNvPr id="46" name="Google Shape;46;p6"/>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49" name="Shape 49"/>
        <p:cNvGrpSpPr/>
        <p:nvPr/>
      </p:nvGrpSpPr>
      <p:grpSpPr>
        <a:xfrm>
          <a:off x="0" y="0"/>
          <a:ext cx="0" cy="0"/>
          <a:chOff x="0" y="0"/>
          <a:chExt cx="0" cy="0"/>
        </a:xfrm>
      </p:grpSpPr>
      <p:sp>
        <p:nvSpPr>
          <p:cNvPr id="50" name="Google Shape;50;p7"/>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1141411" y="1600200"/>
            <a:ext cx="3549121"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 type="body"/>
          </p:nvPr>
        </p:nvSpPr>
        <p:spPr>
          <a:xfrm>
            <a:off x="5103812" y="609601"/>
            <a:ext cx="5943601" cy="5181600"/>
          </a:xfrm>
          <a:prstGeom prst="rect">
            <a:avLst/>
          </a:prstGeom>
          <a:noFill/>
          <a:ln>
            <a:noFill/>
          </a:ln>
        </p:spPr>
        <p:txBody>
          <a:bodyPr anchorCtr="0" anchor="ctr" bIns="45700" lIns="91425" spcFirstLastPara="1" rIns="91425" wrap="square" tIns="45700">
            <a:noAutofit/>
          </a:bodyPr>
          <a:lstStyle>
            <a:lvl1pPr indent="-355600" lvl="0" marL="457200" algn="l">
              <a:spcBef>
                <a:spcPts val="400"/>
              </a:spcBef>
              <a:spcAft>
                <a:spcPts val="0"/>
              </a:spcAft>
              <a:buSzPts val="2000"/>
              <a:buChar char="•"/>
              <a:defRPr sz="2000"/>
            </a:lvl1pPr>
            <a:lvl2pPr indent="-342900" lvl="1" marL="914400" algn="l">
              <a:spcBef>
                <a:spcPts val="600"/>
              </a:spcBef>
              <a:spcAft>
                <a:spcPts val="0"/>
              </a:spcAft>
              <a:buSzPts val="1800"/>
              <a:buChar char="•"/>
              <a:defRPr sz="1800"/>
            </a:lvl2pPr>
            <a:lvl3pPr indent="-330200" lvl="2" marL="1371600" algn="l">
              <a:spcBef>
                <a:spcPts val="600"/>
              </a:spcBef>
              <a:spcAft>
                <a:spcPts val="0"/>
              </a:spcAft>
              <a:buSzPts val="1600"/>
              <a:buChar char="•"/>
              <a:defRPr sz="1600"/>
            </a:lvl3pPr>
            <a:lvl4pPr indent="-317500" lvl="3" marL="1828800" algn="l">
              <a:spcBef>
                <a:spcPts val="600"/>
              </a:spcBef>
              <a:spcAft>
                <a:spcPts val="0"/>
              </a:spcAft>
              <a:buSzPts val="1400"/>
              <a:buChar char="•"/>
              <a:defRPr sz="1400"/>
            </a:lvl4pPr>
            <a:lvl5pPr indent="-317500" lvl="4" marL="2286000" algn="l">
              <a:spcBef>
                <a:spcPts val="600"/>
              </a:spcBef>
              <a:spcAft>
                <a:spcPts val="0"/>
              </a:spcAft>
              <a:buSzPts val="1400"/>
              <a:buChar char="•"/>
              <a:defRPr sz="1400"/>
            </a:lvl5pPr>
            <a:lvl6pPr indent="-317500" lvl="5" marL="2743200" algn="l">
              <a:spcBef>
                <a:spcPts val="600"/>
              </a:spcBef>
              <a:spcAft>
                <a:spcPts val="0"/>
              </a:spcAft>
              <a:buSzPts val="1400"/>
              <a:buChar char="•"/>
              <a:defRPr sz="1400"/>
            </a:lvl6pPr>
            <a:lvl7pPr indent="-317500" lvl="6" marL="3200400" algn="l">
              <a:spcBef>
                <a:spcPts val="600"/>
              </a:spcBef>
              <a:spcAft>
                <a:spcPts val="0"/>
              </a:spcAft>
              <a:buSzPts val="1400"/>
              <a:buChar char="•"/>
              <a:defRPr sz="1400"/>
            </a:lvl7pPr>
            <a:lvl8pPr indent="-317500" lvl="7" marL="3657600" algn="l">
              <a:spcBef>
                <a:spcPts val="600"/>
              </a:spcBef>
              <a:spcAft>
                <a:spcPts val="0"/>
              </a:spcAft>
              <a:buSzPts val="1400"/>
              <a:buChar char="•"/>
              <a:defRPr sz="1400"/>
            </a:lvl8pPr>
            <a:lvl9pPr indent="-317500" lvl="8" marL="4114800" algn="l">
              <a:spcBef>
                <a:spcPts val="600"/>
              </a:spcBef>
              <a:spcAft>
                <a:spcPts val="600"/>
              </a:spcAft>
              <a:buSzPts val="1400"/>
              <a:buChar char="•"/>
              <a:defRPr sz="1400"/>
            </a:lvl9pPr>
          </a:lstStyle>
          <a:p/>
        </p:txBody>
      </p:sp>
      <p:sp>
        <p:nvSpPr>
          <p:cNvPr id="61" name="Google Shape;61;p9"/>
          <p:cNvSpPr txBox="1"/>
          <p:nvPr>
            <p:ph idx="2" type="body"/>
          </p:nvPr>
        </p:nvSpPr>
        <p:spPr>
          <a:xfrm>
            <a:off x="1141411" y="2971800"/>
            <a:ext cx="3549121" cy="1828800"/>
          </a:xfrm>
          <a:prstGeom prst="rect">
            <a:avLst/>
          </a:prstGeom>
          <a:noFill/>
          <a:ln>
            <a:noFill/>
          </a:ln>
        </p:spPr>
        <p:txBody>
          <a:bodyPr anchorCtr="0" anchor="ctr" bIns="45700" lIns="91425" spcFirstLastPara="1" rIns="91425" wrap="square" tIns="45700">
            <a:noAutofit/>
          </a:bodyPr>
          <a:lstStyle>
            <a:lvl1pPr indent="-228600" lvl="0" marL="457200" algn="l">
              <a:spcBef>
                <a:spcPts val="320"/>
              </a:spcBef>
              <a:spcAft>
                <a:spcPts val="0"/>
              </a:spcAft>
              <a:buSzPts val="1600"/>
              <a:buNone/>
              <a:defRPr sz="16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62" name="Google Shape;62;p9"/>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141411" y="1600200"/>
            <a:ext cx="5334001"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p:nvPr>
            <p:ph idx="2" type="pic"/>
          </p:nvPr>
        </p:nvSpPr>
        <p:spPr>
          <a:xfrm>
            <a:off x="7433733" y="-18288"/>
            <a:ext cx="3276599" cy="6903720"/>
          </a:xfrm>
          <a:prstGeom prst="rect">
            <a:avLst/>
          </a:prstGeom>
          <a:noFill/>
          <a:ln cap="flat" cmpd="sng" w="38100">
            <a:solidFill>
              <a:schemeClr val="dk2"/>
            </a:solidFill>
            <a:prstDash val="solid"/>
            <a:round/>
            <a:headEnd len="sm" w="sm" type="none"/>
            <a:tailEnd len="sm" w="sm" type="none"/>
          </a:ln>
        </p:spPr>
        <p:txBody>
          <a:bodyPr anchorCtr="0" anchor="t" bIns="45700" lIns="91425" spcFirstLastPara="1" rIns="91425" wrap="square" tIns="45700">
            <a:noAutofit/>
          </a:bodyPr>
          <a:lstStyle>
            <a:lvl1pPr lvl="0" marR="0" rtl="0" algn="ctr">
              <a:spcBef>
                <a:spcPts val="320"/>
              </a:spcBef>
              <a:spcAft>
                <a:spcPts val="0"/>
              </a:spcAft>
              <a:buClr>
                <a:schemeClr val="accent1"/>
              </a:buClr>
              <a:buSzPts val="1600"/>
              <a:buFont typeface="Arial"/>
              <a:buNone/>
              <a:defRPr b="0" i="0" sz="1600" u="none" cap="small" strike="noStrike">
                <a:solidFill>
                  <a:schemeClr val="lt1"/>
                </a:solidFill>
                <a:latin typeface="Century Gothic"/>
                <a:ea typeface="Century Gothic"/>
                <a:cs typeface="Century Gothic"/>
                <a:sym typeface="Century Gothic"/>
              </a:defRPr>
            </a:lvl1pPr>
            <a:lvl2pPr lvl="1" marR="0" rtl="0" algn="l">
              <a:spcBef>
                <a:spcPts val="600"/>
              </a:spcBef>
              <a:spcAft>
                <a:spcPts val="0"/>
              </a:spcAft>
              <a:buClr>
                <a:schemeClr val="accent1"/>
              </a:buClr>
              <a:buSzPts val="1600"/>
              <a:buFont typeface="Arial"/>
              <a:buNone/>
              <a:defRPr b="0" i="0" sz="1600" u="none" cap="small" strike="noStrike">
                <a:solidFill>
                  <a:schemeClr val="lt1"/>
                </a:solidFill>
                <a:latin typeface="Century Gothic"/>
                <a:ea typeface="Century Gothic"/>
                <a:cs typeface="Century Gothic"/>
                <a:sym typeface="Century Gothic"/>
              </a:defRPr>
            </a:lvl2pPr>
            <a:lvl3pPr lvl="2" marR="0" rtl="0" algn="l">
              <a:spcBef>
                <a:spcPts val="600"/>
              </a:spcBef>
              <a:spcAft>
                <a:spcPts val="0"/>
              </a:spcAft>
              <a:buClr>
                <a:schemeClr val="accent1"/>
              </a:buClr>
              <a:buSzPts val="1600"/>
              <a:buFont typeface="Arial"/>
              <a:buNone/>
              <a:defRPr b="0" i="0" sz="1600" u="none" cap="small" strike="noStrike">
                <a:solidFill>
                  <a:schemeClr val="lt1"/>
                </a:solidFill>
                <a:latin typeface="Century Gothic"/>
                <a:ea typeface="Century Gothic"/>
                <a:cs typeface="Century Gothic"/>
                <a:sym typeface="Century Gothic"/>
              </a:defRPr>
            </a:lvl3pPr>
            <a:lvl4pPr lvl="3" marR="0" rtl="0" algn="l">
              <a:spcBef>
                <a:spcPts val="600"/>
              </a:spcBef>
              <a:spcAft>
                <a:spcPts val="0"/>
              </a:spcAft>
              <a:buClr>
                <a:schemeClr val="accent1"/>
              </a:buClr>
              <a:buSzPts val="1600"/>
              <a:buFont typeface="Arial"/>
              <a:buNone/>
              <a:defRPr b="0" i="0" sz="1600" u="none" cap="small" strike="noStrike">
                <a:solidFill>
                  <a:schemeClr val="lt1"/>
                </a:solidFill>
                <a:latin typeface="Century Gothic"/>
                <a:ea typeface="Century Gothic"/>
                <a:cs typeface="Century Gothic"/>
                <a:sym typeface="Century Gothic"/>
              </a:defRPr>
            </a:lvl4pPr>
            <a:lvl5pPr lvl="4" marR="0" rtl="0" algn="l">
              <a:spcBef>
                <a:spcPts val="600"/>
              </a:spcBef>
              <a:spcAft>
                <a:spcPts val="0"/>
              </a:spcAft>
              <a:buClr>
                <a:schemeClr val="accent1"/>
              </a:buClr>
              <a:buSzPts val="1600"/>
              <a:buFont typeface="Arial"/>
              <a:buNone/>
              <a:defRPr b="0" i="0" sz="1600" u="none" cap="small" strike="noStrike">
                <a:solidFill>
                  <a:schemeClr val="lt1"/>
                </a:solidFill>
                <a:latin typeface="Century Gothic"/>
                <a:ea typeface="Century Gothic"/>
                <a:cs typeface="Century Gothic"/>
                <a:sym typeface="Century Gothic"/>
              </a:defRPr>
            </a:lvl5pPr>
            <a:lvl6pPr lvl="5" marR="0" rtl="0" algn="l">
              <a:spcBef>
                <a:spcPts val="600"/>
              </a:spcBef>
              <a:spcAft>
                <a:spcPts val="0"/>
              </a:spcAft>
              <a:buClr>
                <a:schemeClr val="accent1"/>
              </a:buClr>
              <a:buSzPts val="1600"/>
              <a:buFont typeface="Arial"/>
              <a:buNone/>
              <a:defRPr b="0" i="0" sz="1600" u="none" cap="small" strike="noStrike">
                <a:solidFill>
                  <a:schemeClr val="lt1"/>
                </a:solidFill>
                <a:latin typeface="Century Gothic"/>
                <a:ea typeface="Century Gothic"/>
                <a:cs typeface="Century Gothic"/>
                <a:sym typeface="Century Gothic"/>
              </a:defRPr>
            </a:lvl6pPr>
            <a:lvl7pPr lvl="6" marR="0" rtl="0" algn="l">
              <a:spcBef>
                <a:spcPts val="600"/>
              </a:spcBef>
              <a:spcAft>
                <a:spcPts val="0"/>
              </a:spcAft>
              <a:buClr>
                <a:schemeClr val="accent1"/>
              </a:buClr>
              <a:buSzPts val="1600"/>
              <a:buFont typeface="Arial"/>
              <a:buNone/>
              <a:defRPr b="0" i="0" sz="1600" u="none" cap="small" strike="noStrike">
                <a:solidFill>
                  <a:schemeClr val="lt1"/>
                </a:solidFill>
                <a:latin typeface="Century Gothic"/>
                <a:ea typeface="Century Gothic"/>
                <a:cs typeface="Century Gothic"/>
                <a:sym typeface="Century Gothic"/>
              </a:defRPr>
            </a:lvl7pPr>
            <a:lvl8pPr lvl="7" marR="0" rtl="0" algn="l">
              <a:spcBef>
                <a:spcPts val="600"/>
              </a:spcBef>
              <a:spcAft>
                <a:spcPts val="0"/>
              </a:spcAft>
              <a:buClr>
                <a:schemeClr val="accent1"/>
              </a:buClr>
              <a:buSzPts val="1600"/>
              <a:buFont typeface="Arial"/>
              <a:buNone/>
              <a:defRPr b="0" i="0" sz="1600" u="none" cap="small" strike="noStrike">
                <a:solidFill>
                  <a:schemeClr val="lt1"/>
                </a:solidFill>
                <a:latin typeface="Century Gothic"/>
                <a:ea typeface="Century Gothic"/>
                <a:cs typeface="Century Gothic"/>
                <a:sym typeface="Century Gothic"/>
              </a:defRPr>
            </a:lvl8pPr>
            <a:lvl9pPr lvl="8" marR="0" rtl="0" algn="l">
              <a:spcBef>
                <a:spcPts val="600"/>
              </a:spcBef>
              <a:spcAft>
                <a:spcPts val="600"/>
              </a:spcAft>
              <a:buClr>
                <a:schemeClr val="accent1"/>
              </a:buClr>
              <a:buSzPts val="1600"/>
              <a:buFont typeface="Arial"/>
              <a:buNone/>
              <a:defRPr b="0" i="0" sz="1600" u="none" cap="small" strike="noStrike">
                <a:solidFill>
                  <a:schemeClr val="lt1"/>
                </a:solidFill>
                <a:latin typeface="Century Gothic"/>
                <a:ea typeface="Century Gothic"/>
                <a:cs typeface="Century Gothic"/>
                <a:sym typeface="Century Gothic"/>
              </a:defRPr>
            </a:lvl9pPr>
          </a:lstStyle>
          <a:p/>
        </p:txBody>
      </p:sp>
      <p:sp>
        <p:nvSpPr>
          <p:cNvPr id="68" name="Google Shape;68;p10"/>
          <p:cNvSpPr txBox="1"/>
          <p:nvPr>
            <p:ph idx="1" type="body"/>
          </p:nvPr>
        </p:nvSpPr>
        <p:spPr>
          <a:xfrm>
            <a:off x="1141411" y="2971800"/>
            <a:ext cx="5334001" cy="1828800"/>
          </a:xfrm>
          <a:prstGeom prst="rect">
            <a:avLst/>
          </a:prstGeom>
          <a:noFill/>
          <a:ln>
            <a:noFill/>
          </a:ln>
        </p:spPr>
        <p:txBody>
          <a:bodyPr anchorCtr="0" anchor="ctr" bIns="45700" lIns="91425" spcFirstLastPara="1" rIns="91425" wrap="square" tIns="45700">
            <a:noAutofit/>
          </a:bodyPr>
          <a:lstStyle>
            <a:lvl1pPr indent="-228600" lvl="0" marL="457200" algn="l">
              <a:spcBef>
                <a:spcPts val="360"/>
              </a:spcBef>
              <a:spcAft>
                <a:spcPts val="0"/>
              </a:spcAft>
              <a:buSzPts val="1800"/>
              <a:buNone/>
              <a:defRPr sz="18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69" name="Google Shape;69;p10"/>
          <p:cNvSpPr txBox="1"/>
          <p:nvPr>
            <p:ph idx="10" type="dt"/>
          </p:nvPr>
        </p:nvSpPr>
        <p:spPr>
          <a:xfrm>
            <a:off x="6399212" y="5883275"/>
            <a:ext cx="914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1141412" y="5883275"/>
            <a:ext cx="5105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10742612" y="5883275"/>
            <a:ext cx="3225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accent1"/>
              </a:buClr>
              <a:buSzPts val="3200"/>
              <a:buFont typeface="Century Gothic"/>
              <a:buNone/>
              <a:defRPr b="0" i="0" sz="32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1"/>
          <p:cNvSpPr txBox="1"/>
          <p:nvPr>
            <p:ph idx="1" type="body"/>
          </p:nvPr>
        </p:nvSpPr>
        <p:spPr>
          <a:xfrm>
            <a:off x="1141413" y="2666999"/>
            <a:ext cx="9905998" cy="3124201"/>
          </a:xfrm>
          <a:prstGeom prst="rect">
            <a:avLst/>
          </a:prstGeom>
          <a:noFill/>
          <a:ln>
            <a:noFill/>
          </a:ln>
        </p:spPr>
        <p:txBody>
          <a:bodyPr anchorCtr="0" anchor="ctr" bIns="45700" lIns="91425" spcFirstLastPara="1" rIns="91425" wrap="square" tIns="45700">
            <a:noAutofit/>
          </a:bodyPr>
          <a:lstStyle>
            <a:lvl1pPr indent="-355600" lvl="0" marL="457200" marR="0" rtl="0" algn="l">
              <a:spcBef>
                <a:spcPts val="400"/>
              </a:spcBef>
              <a:spcAft>
                <a:spcPts val="0"/>
              </a:spcAft>
              <a:buClr>
                <a:schemeClr val="accent1"/>
              </a:buClr>
              <a:buSzPts val="2000"/>
              <a:buFont typeface="Arial"/>
              <a:buChar char="•"/>
              <a:defRPr b="0" i="0" sz="2000" u="none" cap="small" strike="noStrike">
                <a:solidFill>
                  <a:schemeClr val="lt1"/>
                </a:solidFill>
                <a:latin typeface="Century Gothic"/>
                <a:ea typeface="Century Gothic"/>
                <a:cs typeface="Century Gothic"/>
                <a:sym typeface="Century Gothic"/>
              </a:defRPr>
            </a:lvl1pPr>
            <a:lvl2pPr indent="-342900" lvl="1" marL="914400" marR="0" rtl="0" algn="l">
              <a:spcBef>
                <a:spcPts val="600"/>
              </a:spcBef>
              <a:spcAft>
                <a:spcPts val="0"/>
              </a:spcAft>
              <a:buClr>
                <a:schemeClr val="accent1"/>
              </a:buClr>
              <a:buSzPts val="1800"/>
              <a:buFont typeface="Arial"/>
              <a:buChar char="•"/>
              <a:defRPr b="0" i="0" sz="1800" u="none" cap="small" strike="noStrike">
                <a:solidFill>
                  <a:schemeClr val="lt1"/>
                </a:solidFill>
                <a:latin typeface="Century Gothic"/>
                <a:ea typeface="Century Gothic"/>
                <a:cs typeface="Century Gothic"/>
                <a:sym typeface="Century Gothic"/>
              </a:defRPr>
            </a:lvl2pPr>
            <a:lvl3pPr indent="-330200" lvl="2" marL="1371600" marR="0" rtl="0" algn="l">
              <a:spcBef>
                <a:spcPts val="600"/>
              </a:spcBef>
              <a:spcAft>
                <a:spcPts val="0"/>
              </a:spcAft>
              <a:buClr>
                <a:schemeClr val="accent1"/>
              </a:buClr>
              <a:buSzPts val="1600"/>
              <a:buFont typeface="Arial"/>
              <a:buChar char="•"/>
              <a:defRPr b="0" i="0" sz="1600" u="none" cap="small" strike="noStrike">
                <a:solidFill>
                  <a:schemeClr val="lt1"/>
                </a:solidFill>
                <a:latin typeface="Century Gothic"/>
                <a:ea typeface="Century Gothic"/>
                <a:cs typeface="Century Gothic"/>
                <a:sym typeface="Century Gothic"/>
              </a:defRPr>
            </a:lvl3pPr>
            <a:lvl4pPr indent="-317500" lvl="3" marL="1828800" marR="0" rtl="0" algn="l">
              <a:spcBef>
                <a:spcPts val="600"/>
              </a:spcBef>
              <a:spcAft>
                <a:spcPts val="0"/>
              </a:spcAft>
              <a:buClr>
                <a:schemeClr val="accent1"/>
              </a:buClr>
              <a:buSzPts val="1400"/>
              <a:buFont typeface="Arial"/>
              <a:buChar char="•"/>
              <a:defRPr b="0" i="0" sz="1400" u="none" cap="small" strike="noStrike">
                <a:solidFill>
                  <a:schemeClr val="lt1"/>
                </a:solidFill>
                <a:latin typeface="Century Gothic"/>
                <a:ea typeface="Century Gothic"/>
                <a:cs typeface="Century Gothic"/>
                <a:sym typeface="Century Gothic"/>
              </a:defRPr>
            </a:lvl4pPr>
            <a:lvl5pPr indent="-317500" lvl="4" marL="2286000" marR="0" rtl="0" algn="l">
              <a:spcBef>
                <a:spcPts val="600"/>
              </a:spcBef>
              <a:spcAft>
                <a:spcPts val="0"/>
              </a:spcAft>
              <a:buClr>
                <a:schemeClr val="accent1"/>
              </a:buClr>
              <a:buSzPts val="1400"/>
              <a:buFont typeface="Arial"/>
              <a:buChar char="•"/>
              <a:defRPr b="0" i="0" sz="1400" u="none" cap="small" strike="noStrike">
                <a:solidFill>
                  <a:schemeClr val="lt1"/>
                </a:solidFill>
                <a:latin typeface="Century Gothic"/>
                <a:ea typeface="Century Gothic"/>
                <a:cs typeface="Century Gothic"/>
                <a:sym typeface="Century Gothic"/>
              </a:defRPr>
            </a:lvl5pPr>
            <a:lvl6pPr indent="-304800" lvl="5" marL="2743200" marR="0" rtl="0" algn="l">
              <a:spcBef>
                <a:spcPts val="600"/>
              </a:spcBef>
              <a:spcAft>
                <a:spcPts val="0"/>
              </a:spcAft>
              <a:buClr>
                <a:schemeClr val="accent1"/>
              </a:buClr>
              <a:buSzPts val="1200"/>
              <a:buFont typeface="Arial"/>
              <a:buChar char="•"/>
              <a:defRPr b="0" i="0" sz="1200" u="none" cap="small" strike="noStrike">
                <a:solidFill>
                  <a:schemeClr val="lt1"/>
                </a:solidFill>
                <a:latin typeface="Century Gothic"/>
                <a:ea typeface="Century Gothic"/>
                <a:cs typeface="Century Gothic"/>
                <a:sym typeface="Century Gothic"/>
              </a:defRPr>
            </a:lvl6pPr>
            <a:lvl7pPr indent="-304800" lvl="6" marL="3200400" marR="0" rtl="0" algn="l">
              <a:spcBef>
                <a:spcPts val="600"/>
              </a:spcBef>
              <a:spcAft>
                <a:spcPts val="0"/>
              </a:spcAft>
              <a:buClr>
                <a:schemeClr val="accent1"/>
              </a:buClr>
              <a:buSzPts val="1200"/>
              <a:buFont typeface="Arial"/>
              <a:buChar char="•"/>
              <a:defRPr b="0" i="0" sz="1200" u="none" cap="small" strike="noStrike">
                <a:solidFill>
                  <a:schemeClr val="lt1"/>
                </a:solidFill>
                <a:latin typeface="Century Gothic"/>
                <a:ea typeface="Century Gothic"/>
                <a:cs typeface="Century Gothic"/>
                <a:sym typeface="Century Gothic"/>
              </a:defRPr>
            </a:lvl7pPr>
            <a:lvl8pPr indent="-304800" lvl="7" marL="3657600" marR="0" rtl="0" algn="l">
              <a:spcBef>
                <a:spcPts val="600"/>
              </a:spcBef>
              <a:spcAft>
                <a:spcPts val="0"/>
              </a:spcAft>
              <a:buClr>
                <a:schemeClr val="accent1"/>
              </a:buClr>
              <a:buSzPts val="1200"/>
              <a:buFont typeface="Arial"/>
              <a:buChar char="•"/>
              <a:defRPr b="0" i="0" sz="1200" u="none" cap="small" strike="noStrike">
                <a:solidFill>
                  <a:schemeClr val="lt1"/>
                </a:solidFill>
                <a:latin typeface="Century Gothic"/>
                <a:ea typeface="Century Gothic"/>
                <a:cs typeface="Century Gothic"/>
                <a:sym typeface="Century Gothic"/>
              </a:defRPr>
            </a:lvl8pPr>
            <a:lvl9pPr indent="-304800" lvl="8" marL="4114800" marR="0" rtl="0" algn="l">
              <a:spcBef>
                <a:spcPts val="600"/>
              </a:spcBef>
              <a:spcAft>
                <a:spcPts val="600"/>
              </a:spcAft>
              <a:buClr>
                <a:schemeClr val="accent1"/>
              </a:buClr>
              <a:buSzPts val="1200"/>
              <a:buFont typeface="Arial"/>
              <a:buChar char="•"/>
              <a:defRPr b="0" i="0" sz="1200" u="none" cap="small" strike="noStrike">
                <a:solidFill>
                  <a:schemeClr val="lt1"/>
                </a:solidFill>
                <a:latin typeface="Century Gothic"/>
                <a:ea typeface="Century Gothic"/>
                <a:cs typeface="Century Gothic"/>
                <a:sym typeface="Century Gothic"/>
              </a:defRPr>
            </a:lvl9pPr>
          </a:lstStyle>
          <a:p/>
        </p:txBody>
      </p:sp>
      <p:sp>
        <p:nvSpPr>
          <p:cNvPr id="12" name="Google Shape;12;p1"/>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900" u="none" cap="none" strike="noStrike">
                <a:solidFill>
                  <a:srgbClr val="BFBFB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3" name="Google Shape;13;p1"/>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900" u="none" cap="none" strike="noStrike">
                <a:solidFill>
                  <a:srgbClr val="BFBFB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4" name="Google Shape;14;p1"/>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900" u="none" cap="none" strike="noStrike">
                <a:solidFill>
                  <a:srgbClr val="BFBFBF"/>
                </a:solidFill>
                <a:latin typeface="Century Gothic"/>
                <a:ea typeface="Century Gothic"/>
                <a:cs typeface="Century Gothic"/>
                <a:sym typeface="Century Gothic"/>
              </a:defRPr>
            </a:lvl1pPr>
            <a:lvl2pPr indent="0" lvl="1" marL="0" marR="0" rtl="0" algn="r">
              <a:spcBef>
                <a:spcPts val="0"/>
              </a:spcBef>
              <a:buNone/>
              <a:defRPr b="1" i="0" sz="900" u="none" cap="none" strike="noStrike">
                <a:solidFill>
                  <a:srgbClr val="BFBFBF"/>
                </a:solidFill>
                <a:latin typeface="Century Gothic"/>
                <a:ea typeface="Century Gothic"/>
                <a:cs typeface="Century Gothic"/>
                <a:sym typeface="Century Gothic"/>
              </a:defRPr>
            </a:lvl2pPr>
            <a:lvl3pPr indent="0" lvl="2" marL="0" marR="0" rtl="0" algn="r">
              <a:spcBef>
                <a:spcPts val="0"/>
              </a:spcBef>
              <a:buNone/>
              <a:defRPr b="1" i="0" sz="900" u="none" cap="none" strike="noStrike">
                <a:solidFill>
                  <a:srgbClr val="BFBFBF"/>
                </a:solidFill>
                <a:latin typeface="Century Gothic"/>
                <a:ea typeface="Century Gothic"/>
                <a:cs typeface="Century Gothic"/>
                <a:sym typeface="Century Gothic"/>
              </a:defRPr>
            </a:lvl3pPr>
            <a:lvl4pPr indent="0" lvl="3" marL="0" marR="0" rtl="0" algn="r">
              <a:spcBef>
                <a:spcPts val="0"/>
              </a:spcBef>
              <a:buNone/>
              <a:defRPr b="1" i="0" sz="900" u="none" cap="none" strike="noStrike">
                <a:solidFill>
                  <a:srgbClr val="BFBFBF"/>
                </a:solidFill>
                <a:latin typeface="Century Gothic"/>
                <a:ea typeface="Century Gothic"/>
                <a:cs typeface="Century Gothic"/>
                <a:sym typeface="Century Gothic"/>
              </a:defRPr>
            </a:lvl4pPr>
            <a:lvl5pPr indent="0" lvl="4" marL="0" marR="0" rtl="0" algn="r">
              <a:spcBef>
                <a:spcPts val="0"/>
              </a:spcBef>
              <a:buNone/>
              <a:defRPr b="1" i="0" sz="900" u="none" cap="none" strike="noStrike">
                <a:solidFill>
                  <a:srgbClr val="BFBFBF"/>
                </a:solidFill>
                <a:latin typeface="Century Gothic"/>
                <a:ea typeface="Century Gothic"/>
                <a:cs typeface="Century Gothic"/>
                <a:sym typeface="Century Gothic"/>
              </a:defRPr>
            </a:lvl5pPr>
            <a:lvl6pPr indent="0" lvl="5" marL="0" marR="0" rtl="0" algn="r">
              <a:spcBef>
                <a:spcPts val="0"/>
              </a:spcBef>
              <a:buNone/>
              <a:defRPr b="1" i="0" sz="900" u="none" cap="none" strike="noStrike">
                <a:solidFill>
                  <a:srgbClr val="BFBFBF"/>
                </a:solidFill>
                <a:latin typeface="Century Gothic"/>
                <a:ea typeface="Century Gothic"/>
                <a:cs typeface="Century Gothic"/>
                <a:sym typeface="Century Gothic"/>
              </a:defRPr>
            </a:lvl6pPr>
            <a:lvl7pPr indent="0" lvl="6" marL="0" marR="0" rtl="0" algn="r">
              <a:spcBef>
                <a:spcPts val="0"/>
              </a:spcBef>
              <a:buNone/>
              <a:defRPr b="1" i="0" sz="900" u="none" cap="none" strike="noStrike">
                <a:solidFill>
                  <a:srgbClr val="BFBFBF"/>
                </a:solidFill>
                <a:latin typeface="Century Gothic"/>
                <a:ea typeface="Century Gothic"/>
                <a:cs typeface="Century Gothic"/>
                <a:sym typeface="Century Gothic"/>
              </a:defRPr>
            </a:lvl7pPr>
            <a:lvl8pPr indent="0" lvl="7" marL="0" marR="0" rtl="0" algn="r">
              <a:spcBef>
                <a:spcPts val="0"/>
              </a:spcBef>
              <a:buNone/>
              <a:defRPr b="1" i="0" sz="900" u="none" cap="none" strike="noStrike">
                <a:solidFill>
                  <a:srgbClr val="BFBFBF"/>
                </a:solidFill>
                <a:latin typeface="Century Gothic"/>
                <a:ea typeface="Century Gothic"/>
                <a:cs typeface="Century Gothic"/>
                <a:sym typeface="Century Gothic"/>
              </a:defRPr>
            </a:lvl8pPr>
            <a:lvl9pPr indent="0" lvl="8" marL="0" marR="0" rtl="0" algn="r">
              <a:spcBef>
                <a:spcPts val="0"/>
              </a:spcBef>
              <a:buNone/>
              <a:defRPr b="1" i="0" sz="900" u="none" cap="none" strike="noStrike">
                <a:solidFill>
                  <a:srgbClr val="BFBFB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4">
            <a:alphaModFix/>
          </a:blip>
          <a:stretch>
            <a:fillRect/>
          </a:stretch>
        </a:blipFill>
      </p:bgPr>
    </p:bg>
    <p:spTree>
      <p:nvGrpSpPr>
        <p:cNvPr id="131" name="Shape 131"/>
        <p:cNvGrpSpPr/>
        <p:nvPr/>
      </p:nvGrpSpPr>
      <p:grpSpPr>
        <a:xfrm>
          <a:off x="0" y="0"/>
          <a:ext cx="0" cy="0"/>
          <a:chOff x="0" y="0"/>
          <a:chExt cx="0" cy="0"/>
        </a:xfrm>
      </p:grpSpPr>
      <p:sp>
        <p:nvSpPr>
          <p:cNvPr id="132" name="Google Shape;132;p19"/>
          <p:cNvSpPr/>
          <p:nvPr/>
        </p:nvSpPr>
        <p:spPr>
          <a:xfrm>
            <a:off x="0" y="0"/>
            <a:ext cx="12191999" cy="6858000"/>
          </a:xfrm>
          <a:custGeom>
            <a:rect b="b" l="l" r="r" t="t"/>
            <a:pathLst>
              <a:path extrusionOk="0" h="6858000" w="12191999">
                <a:moveTo>
                  <a:pt x="0" y="0"/>
                </a:moveTo>
                <a:lnTo>
                  <a:pt x="12191999" y="0"/>
                </a:lnTo>
                <a:lnTo>
                  <a:pt x="12191999"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33" name="Google Shape;133;p19"/>
          <p:cNvSpPr txBox="1"/>
          <p:nvPr>
            <p:ph type="ctrTitle"/>
          </p:nvPr>
        </p:nvSpPr>
        <p:spPr>
          <a:xfrm>
            <a:off x="4996542" y="990601"/>
            <a:ext cx="6054045" cy="243839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4800"/>
              <a:buFont typeface="Century Gothic"/>
              <a:buNone/>
            </a:pPr>
            <a:r>
              <a:rPr lang="en-US"/>
              <a:t>BIG 5 STOCK TRENDS </a:t>
            </a:r>
            <a:endParaRPr/>
          </a:p>
        </p:txBody>
      </p:sp>
      <p:sp>
        <p:nvSpPr>
          <p:cNvPr id="134" name="Google Shape;134;p19"/>
          <p:cNvSpPr txBox="1"/>
          <p:nvPr>
            <p:ph idx="1" type="subTitle"/>
          </p:nvPr>
        </p:nvSpPr>
        <p:spPr>
          <a:xfrm>
            <a:off x="1141412" y="990600"/>
            <a:ext cx="3191623" cy="463296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100"/>
              <a:buNone/>
            </a:pPr>
            <a:r>
              <a:rPr b="1" lang="en-US" sz="2900"/>
              <a:t>First_Project = True</a:t>
            </a:r>
            <a:endParaRPr b="1" sz="2900"/>
          </a:p>
          <a:p>
            <a:pPr indent="0" lvl="0" marL="0" rtl="0" algn="ctr">
              <a:spcBef>
                <a:spcPts val="0"/>
              </a:spcBef>
              <a:spcAft>
                <a:spcPts val="0"/>
              </a:spcAft>
              <a:buSzPts val="2100"/>
              <a:buNone/>
            </a:pPr>
            <a:r>
              <a:rPr lang="en-US"/>
              <a:t>By: Keyur Patil, Sydney Robertson, Katrina Smith, Scooter Smith, James Williams</a:t>
            </a:r>
            <a:endParaRPr/>
          </a:p>
        </p:txBody>
      </p:sp>
      <p:cxnSp>
        <p:nvCxnSpPr>
          <p:cNvPr id="135" name="Google Shape;135;p19"/>
          <p:cNvCxnSpPr/>
          <p:nvPr/>
        </p:nvCxnSpPr>
        <p:spPr>
          <a:xfrm>
            <a:off x="4654769" y="2057400"/>
            <a:ext cx="0" cy="2743200"/>
          </a:xfrm>
          <a:prstGeom prst="straightConnector1">
            <a:avLst/>
          </a:prstGeom>
          <a:noFill/>
          <a:ln cap="flat" cmpd="sng" w="19050">
            <a:solidFill>
              <a:schemeClr val="accent1"/>
            </a:solidFill>
            <a:prstDash val="solid"/>
            <a:round/>
            <a:headEnd len="sm" w="sm" type="none"/>
            <a:tailEnd len="sm" w="sm" type="none"/>
          </a:ln>
        </p:spPr>
      </p:cxnSp>
      <p:sp>
        <p:nvSpPr>
          <p:cNvPr id="136" name="Google Shape;136;p19"/>
          <p:cNvSpPr txBox="1"/>
          <p:nvPr/>
        </p:nvSpPr>
        <p:spPr>
          <a:xfrm>
            <a:off x="5178662" y="3244334"/>
            <a:ext cx="2862246"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lt1"/>
                </a:solidFill>
                <a:latin typeface="Century Gothic"/>
                <a:ea typeface="Century Gothic"/>
                <a:cs typeface="Century Gothic"/>
                <a:sym typeface="Century Gothic"/>
              </a:rPr>
              <a:t>From 2009-2019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1143000" y="199200"/>
            <a:ext cx="9906000" cy="1905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3200"/>
              <a:buFont typeface="Century Gothic"/>
              <a:buNone/>
            </a:pPr>
            <a:r>
              <a:rPr lang="en-US"/>
              <a:t>QUESTION FIVE</a:t>
            </a:r>
            <a:br>
              <a:rPr lang="en-US"/>
            </a:br>
            <a:r>
              <a:rPr lang="en-US"/>
              <a:t>	</a:t>
            </a:r>
            <a:r>
              <a:rPr lang="en-US" sz="2000">
                <a:solidFill>
                  <a:schemeClr val="lt2"/>
                </a:solidFill>
              </a:rPr>
              <a:t>OF ALL THE SHARES BOUGHT IN THE BIG 5, WHO HAD THE MOST SHARES 	</a:t>
            </a:r>
            <a:endParaRPr sz="2000">
              <a:solidFill>
                <a:schemeClr val="lt2"/>
              </a:solidFill>
            </a:endParaRPr>
          </a:p>
          <a:p>
            <a:pPr indent="457200" lvl="0" marL="0" rtl="0" algn="l">
              <a:spcBef>
                <a:spcPts val="0"/>
              </a:spcBef>
              <a:spcAft>
                <a:spcPts val="0"/>
              </a:spcAft>
              <a:buClr>
                <a:schemeClr val="accent1"/>
              </a:buClr>
              <a:buSzPts val="3200"/>
              <a:buFont typeface="Century Gothic"/>
              <a:buNone/>
            </a:pPr>
            <a:r>
              <a:rPr lang="en-US" sz="2000">
                <a:solidFill>
                  <a:schemeClr val="lt2"/>
                </a:solidFill>
              </a:rPr>
              <a:t>BOUGHT OVER THE LAST 10 YEARS?</a:t>
            </a:r>
            <a:br>
              <a:rPr lang="en-US"/>
            </a:br>
            <a:endParaRPr/>
          </a:p>
        </p:txBody>
      </p:sp>
      <p:sp>
        <p:nvSpPr>
          <p:cNvPr id="202" name="Google Shape;202;p28"/>
          <p:cNvSpPr txBox="1"/>
          <p:nvPr>
            <p:ph idx="1" type="body"/>
          </p:nvPr>
        </p:nvSpPr>
        <p:spPr>
          <a:xfrm>
            <a:off x="1143000" y="1900800"/>
            <a:ext cx="4931100" cy="4557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Problem</a:t>
            </a:r>
            <a:endParaRPr/>
          </a:p>
          <a:p>
            <a:pPr indent="-342900" lvl="0" marL="457200" rtl="0" algn="l">
              <a:spcBef>
                <a:spcPts val="0"/>
              </a:spcBef>
              <a:spcAft>
                <a:spcPts val="0"/>
              </a:spcAft>
              <a:buSzPts val="1800"/>
              <a:buChar char="•"/>
            </a:pPr>
            <a:r>
              <a:rPr lang="en-US"/>
              <a:t>we had gone through and collected open and close dates for each month, but we also needed to total the daily volume of sold stock for the brands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Insights</a:t>
            </a:r>
            <a:endParaRPr/>
          </a:p>
          <a:p>
            <a:pPr indent="-342900" lvl="0" marL="457200" rtl="0" algn="l">
              <a:spcBef>
                <a:spcPts val="0"/>
              </a:spcBef>
              <a:spcAft>
                <a:spcPts val="0"/>
              </a:spcAft>
              <a:buSzPts val="1800"/>
              <a:buChar char="•"/>
            </a:pPr>
            <a:r>
              <a:rPr lang="en-US"/>
              <a:t>interestingly our ‘worst performer’ from question one is actually our most bought stock</a:t>
            </a:r>
            <a:endParaRPr/>
          </a:p>
          <a:p>
            <a:pPr indent="-342900" lvl="0" marL="457200" rtl="0" algn="l">
              <a:spcBef>
                <a:spcPts val="0"/>
              </a:spcBef>
              <a:spcAft>
                <a:spcPts val="0"/>
              </a:spcAft>
              <a:buSzPts val="1800"/>
              <a:buChar char="•"/>
            </a:pPr>
            <a:r>
              <a:rPr lang="en-US"/>
              <a:t>seems microsoft’s consistent, albeit low, return is attractive to many investors likely looking for more of a sure thing than </a:t>
            </a:r>
            <a:r>
              <a:rPr lang="en-US"/>
              <a:t>something</a:t>
            </a:r>
            <a:r>
              <a:rPr lang="en-US"/>
              <a:t> more volatile like apple</a:t>
            </a:r>
            <a:endParaRPr/>
          </a:p>
        </p:txBody>
      </p:sp>
      <p:pic>
        <p:nvPicPr>
          <p:cNvPr id="203" name="Google Shape;203;p28"/>
          <p:cNvPicPr preferRelativeResize="0"/>
          <p:nvPr/>
        </p:nvPicPr>
        <p:blipFill rotWithShape="1">
          <a:blip r:embed="rId3">
            <a:alphaModFix/>
          </a:blip>
          <a:srcRect b="0" l="17715" r="0" t="0"/>
          <a:stretch/>
        </p:blipFill>
        <p:spPr>
          <a:xfrm>
            <a:off x="6261775" y="1759225"/>
            <a:ext cx="5835489" cy="4557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3200"/>
              <a:buFont typeface="Century Gothic"/>
              <a:buNone/>
            </a:pPr>
            <a:r>
              <a:rPr lang="en-US"/>
              <a:t>QUESTION SIX</a:t>
            </a:r>
            <a:br>
              <a:rPr lang="en-US"/>
            </a:br>
            <a:r>
              <a:rPr lang="en-US"/>
              <a:t>	</a:t>
            </a:r>
            <a:r>
              <a:rPr lang="en-US" sz="2000">
                <a:solidFill>
                  <a:schemeClr val="lt2"/>
                </a:solidFill>
              </a:rPr>
              <a:t>WHAT ARE THE CLOSING PRICES FOR THE BIG 5 GOING TO BE ON AUG 31</a:t>
            </a:r>
            <a:r>
              <a:rPr baseline="30000" lang="en-US" sz="2000">
                <a:solidFill>
                  <a:schemeClr val="lt2"/>
                </a:solidFill>
              </a:rPr>
              <a:t>ST</a:t>
            </a:r>
            <a:r>
              <a:rPr lang="en-US" sz="2000">
                <a:solidFill>
                  <a:schemeClr val="lt2"/>
                </a:solidFill>
              </a:rPr>
              <a:t> 	2020?</a:t>
            </a:r>
            <a:br>
              <a:rPr lang="en-US"/>
            </a:br>
            <a:endParaRPr/>
          </a:p>
        </p:txBody>
      </p:sp>
      <p:sp>
        <p:nvSpPr>
          <p:cNvPr id="209" name="Google Shape;209;p29"/>
          <p:cNvSpPr txBox="1"/>
          <p:nvPr>
            <p:ph idx="1" type="body"/>
          </p:nvPr>
        </p:nvSpPr>
        <p:spPr>
          <a:xfrm>
            <a:off x="6820519" y="2282200"/>
            <a:ext cx="4725300" cy="312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Challenges:</a:t>
            </a:r>
            <a:endParaRPr/>
          </a:p>
          <a:p>
            <a:pPr indent="-342900" lvl="0" marL="457200" rtl="0" algn="l">
              <a:spcBef>
                <a:spcPts val="0"/>
              </a:spcBef>
              <a:spcAft>
                <a:spcPts val="0"/>
              </a:spcAft>
              <a:buSzPts val="1800"/>
              <a:buChar char="•"/>
            </a:pPr>
            <a:r>
              <a:rPr lang="en-US"/>
              <a:t>converting date/time formatting to run Linear Regression </a:t>
            </a:r>
            <a:endParaRPr/>
          </a:p>
          <a:p>
            <a:pPr indent="-342900" lvl="0" marL="457200" rtl="0" algn="l">
              <a:spcBef>
                <a:spcPts val="0"/>
              </a:spcBef>
              <a:spcAft>
                <a:spcPts val="0"/>
              </a:spcAft>
              <a:buSzPts val="1800"/>
              <a:buChar char="•"/>
            </a:pPr>
            <a:r>
              <a:rPr lang="en-US"/>
              <a:t>Created Regression for Stocks Individually</a:t>
            </a:r>
            <a:endParaRPr/>
          </a:p>
          <a:p>
            <a:pPr indent="-342900" lvl="0" marL="457200" rtl="0" algn="l">
              <a:spcBef>
                <a:spcPts val="0"/>
              </a:spcBef>
              <a:spcAft>
                <a:spcPts val="0"/>
              </a:spcAft>
              <a:buSzPts val="1800"/>
              <a:buChar char="•"/>
            </a:pPr>
            <a:r>
              <a:rPr lang="en-US"/>
              <a:t>Used regression solutions for Plotly as opposed to ones from class</a:t>
            </a:r>
            <a:endParaRPr/>
          </a:p>
        </p:txBody>
      </p:sp>
      <p:sp>
        <p:nvSpPr>
          <p:cNvPr id="210" name="Google Shape;210;p29"/>
          <p:cNvSpPr txBox="1"/>
          <p:nvPr>
            <p:ph idx="1" type="body"/>
          </p:nvPr>
        </p:nvSpPr>
        <p:spPr>
          <a:xfrm>
            <a:off x="749700" y="2514600"/>
            <a:ext cx="4725300" cy="3482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Predictions:</a:t>
            </a:r>
            <a:endParaRPr/>
          </a:p>
          <a:p>
            <a:pPr indent="-342900" lvl="0" marL="914400" rtl="0" algn="l">
              <a:spcBef>
                <a:spcPts val="0"/>
              </a:spcBef>
              <a:spcAft>
                <a:spcPts val="0"/>
              </a:spcAft>
              <a:buSzPts val="1800"/>
              <a:buChar char="•"/>
            </a:pPr>
            <a:r>
              <a:rPr lang="en-US"/>
              <a:t>Closing price will be higher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Actual:</a:t>
            </a:r>
            <a:endParaRPr/>
          </a:p>
          <a:p>
            <a:pPr indent="-342900" lvl="0" marL="914400" rtl="0" algn="l">
              <a:spcBef>
                <a:spcPts val="0"/>
              </a:spcBef>
              <a:spcAft>
                <a:spcPts val="0"/>
              </a:spcAft>
              <a:buSzPts val="1800"/>
              <a:buChar char="•"/>
            </a:pPr>
            <a:r>
              <a:rPr lang="en-US"/>
              <a:t>Apple:             $129.04</a:t>
            </a:r>
            <a:endParaRPr/>
          </a:p>
          <a:p>
            <a:pPr indent="-342900" lvl="0" marL="914400" rtl="0" algn="l">
              <a:spcBef>
                <a:spcPts val="0"/>
              </a:spcBef>
              <a:spcAft>
                <a:spcPts val="0"/>
              </a:spcAft>
              <a:buSzPts val="1800"/>
              <a:buChar char="•"/>
            </a:pPr>
            <a:r>
              <a:rPr lang="en-US"/>
              <a:t>Microsoft:      $ 225.53</a:t>
            </a:r>
            <a:endParaRPr/>
          </a:p>
          <a:p>
            <a:pPr indent="-342900" lvl="0" marL="914400" rtl="0" algn="l">
              <a:spcBef>
                <a:spcPts val="0"/>
              </a:spcBef>
              <a:spcAft>
                <a:spcPts val="0"/>
              </a:spcAft>
              <a:buSzPts val="1800"/>
              <a:buChar char="•"/>
            </a:pPr>
            <a:r>
              <a:rPr lang="en-US"/>
              <a:t>FB :                 $ 293.20</a:t>
            </a:r>
            <a:endParaRPr/>
          </a:p>
          <a:p>
            <a:pPr indent="-342900" lvl="0" marL="914400" rtl="0" algn="l">
              <a:spcBef>
                <a:spcPts val="0"/>
              </a:spcBef>
              <a:spcAft>
                <a:spcPts val="0"/>
              </a:spcAft>
              <a:buSzPts val="1800"/>
              <a:buChar char="•"/>
            </a:pPr>
            <a:r>
              <a:rPr lang="en-US"/>
              <a:t>Amazon:         $ 3,450.96</a:t>
            </a:r>
            <a:endParaRPr/>
          </a:p>
          <a:p>
            <a:pPr indent="-342900" lvl="0" marL="914400" rtl="0" algn="l">
              <a:spcBef>
                <a:spcPts val="0"/>
              </a:spcBef>
              <a:spcAft>
                <a:spcPts val="0"/>
              </a:spcAft>
              <a:buSzPts val="1800"/>
              <a:buChar char="•"/>
            </a:pPr>
            <a:r>
              <a:rPr lang="en-US"/>
              <a:t>Google:         $ 1,634.18</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accent1"/>
              </a:buClr>
              <a:buSzPts val="3200"/>
              <a:buFont typeface="Century Gothic"/>
              <a:buNone/>
            </a:pPr>
            <a:r>
              <a:rPr lang="en-US" sz="3400"/>
              <a:t>CONCLUSIONS</a:t>
            </a:r>
            <a:endParaRPr sz="3400"/>
          </a:p>
        </p:txBody>
      </p:sp>
      <p:sp>
        <p:nvSpPr>
          <p:cNvPr id="216" name="Google Shape;216;p30"/>
          <p:cNvSpPr txBox="1"/>
          <p:nvPr>
            <p:ph idx="1" type="body"/>
          </p:nvPr>
        </p:nvSpPr>
        <p:spPr>
          <a:xfrm>
            <a:off x="1141425" y="2171375"/>
            <a:ext cx="9906000" cy="3956700"/>
          </a:xfrm>
          <a:prstGeom prst="rect">
            <a:avLst/>
          </a:prstGeom>
          <a:noFill/>
          <a:ln>
            <a:noFill/>
          </a:ln>
        </p:spPr>
        <p:txBody>
          <a:bodyPr anchorCtr="0" anchor="ctr" bIns="45700" lIns="91425" spcFirstLastPara="1" rIns="91425" wrap="square" tIns="45700">
            <a:noAutofit/>
          </a:bodyPr>
          <a:lstStyle/>
          <a:p>
            <a:pPr indent="-158750" lvl="0" marL="285750" rtl="0" algn="ctr">
              <a:spcBef>
                <a:spcPts val="0"/>
              </a:spcBef>
              <a:spcAft>
                <a:spcPts val="0"/>
              </a:spcAft>
              <a:buSzPts val="2000"/>
              <a:buNone/>
            </a:pPr>
            <a:r>
              <a:rPr lang="en-US" sz="2700"/>
              <a:t>implications of findings:</a:t>
            </a:r>
            <a:endParaRPr sz="2700"/>
          </a:p>
          <a:p>
            <a:pPr indent="-387350" lvl="0" marL="457200" rtl="0" algn="ctr">
              <a:spcBef>
                <a:spcPts val="0"/>
              </a:spcBef>
              <a:spcAft>
                <a:spcPts val="0"/>
              </a:spcAft>
              <a:buSzPts val="2500"/>
              <a:buChar char="-"/>
            </a:pPr>
            <a:r>
              <a:rPr lang="en-US" sz="2700"/>
              <a:t>Great volatility in the market</a:t>
            </a:r>
            <a:endParaRPr sz="2700"/>
          </a:p>
          <a:p>
            <a:pPr indent="-387350" lvl="0" marL="457200" rtl="0" algn="ctr">
              <a:spcBef>
                <a:spcPts val="0"/>
              </a:spcBef>
              <a:spcAft>
                <a:spcPts val="0"/>
              </a:spcAft>
              <a:buSzPts val="2500"/>
              <a:buChar char="-"/>
            </a:pPr>
            <a:r>
              <a:rPr lang="en-US" sz="2700"/>
              <a:t>all stocks show upward trajectory </a:t>
            </a:r>
            <a:endParaRPr sz="2700"/>
          </a:p>
          <a:p>
            <a:pPr indent="-387350" lvl="0" marL="457200" rtl="0" algn="ctr">
              <a:spcBef>
                <a:spcPts val="0"/>
              </a:spcBef>
              <a:spcAft>
                <a:spcPts val="0"/>
              </a:spcAft>
              <a:buSzPts val="2500"/>
              <a:buChar char="-"/>
            </a:pPr>
            <a:r>
              <a:rPr lang="en-US" sz="2700"/>
              <a:t>time to buy?</a:t>
            </a:r>
            <a:endParaRPr sz="2700"/>
          </a:p>
          <a:p>
            <a:pPr indent="0" lvl="0" marL="0" rtl="0" algn="ctr">
              <a:spcBef>
                <a:spcPts val="0"/>
              </a:spcBef>
              <a:spcAft>
                <a:spcPts val="0"/>
              </a:spcAft>
              <a:buNone/>
            </a:pPr>
            <a:r>
              <a:t/>
            </a:r>
            <a:endParaRPr/>
          </a:p>
          <a:p>
            <a:pPr indent="0" lvl="0" marL="0" rtl="0" algn="ctr">
              <a:spcBef>
                <a:spcPts val="0"/>
              </a:spcBef>
              <a:spcAft>
                <a:spcPts val="0"/>
              </a:spcAft>
              <a:buNone/>
            </a:pPr>
            <a:r>
              <a:rPr lang="en-US" sz="2500"/>
              <a:t>Other Insights:</a:t>
            </a:r>
            <a:endParaRPr sz="2500"/>
          </a:p>
          <a:p>
            <a:pPr indent="-374650" lvl="0" marL="457200" rtl="0" algn="ctr">
              <a:spcBef>
                <a:spcPts val="0"/>
              </a:spcBef>
              <a:spcAft>
                <a:spcPts val="0"/>
              </a:spcAft>
              <a:buSzPts val="2300"/>
              <a:buChar char="-"/>
            </a:pPr>
            <a:r>
              <a:rPr lang="en-US" sz="2500"/>
              <a:t>Microsoft</a:t>
            </a:r>
            <a:endParaRPr sz="2500"/>
          </a:p>
          <a:p>
            <a:pPr indent="-374650" lvl="0" marL="457200" rtl="0" algn="ctr">
              <a:spcBef>
                <a:spcPts val="0"/>
              </a:spcBef>
              <a:spcAft>
                <a:spcPts val="0"/>
              </a:spcAft>
              <a:buSzPts val="2300"/>
              <a:buChar char="-"/>
            </a:pPr>
            <a:r>
              <a:rPr lang="en-US" sz="2500"/>
              <a:t>Facebook</a:t>
            </a:r>
            <a:endParaRPr sz="2500"/>
          </a:p>
          <a:p>
            <a:pPr indent="0" lvl="0" marL="45720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1141413" y="609600"/>
            <a:ext cx="2254930" cy="1524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3200"/>
              <a:buFont typeface="Century Gothic"/>
              <a:buNone/>
            </a:pPr>
            <a:r>
              <a:rPr lang="en-US"/>
              <a:t>THE BIG 5:</a:t>
            </a:r>
            <a:endParaRPr/>
          </a:p>
        </p:txBody>
      </p:sp>
      <p:sp>
        <p:nvSpPr>
          <p:cNvPr id="143" name="Google Shape;143;p20"/>
          <p:cNvSpPr txBox="1"/>
          <p:nvPr>
            <p:ph idx="1" type="body"/>
          </p:nvPr>
        </p:nvSpPr>
        <p:spPr>
          <a:xfrm>
            <a:off x="957943" y="2133600"/>
            <a:ext cx="4876800" cy="3124201"/>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2220"/>
              <a:buChar char="•"/>
            </a:pPr>
            <a:r>
              <a:rPr lang="en-US" sz="2220"/>
              <a:t>Apple (APPL)</a:t>
            </a:r>
            <a:endParaRPr/>
          </a:p>
          <a:p>
            <a:pPr indent="-285750" lvl="0" marL="285750" rtl="0" algn="l">
              <a:spcBef>
                <a:spcPts val="1044"/>
              </a:spcBef>
              <a:spcAft>
                <a:spcPts val="0"/>
              </a:spcAft>
              <a:buSzPts val="2220"/>
              <a:buChar char="•"/>
            </a:pPr>
            <a:r>
              <a:rPr lang="en-US" sz="2220"/>
              <a:t>Google (GOOGL)</a:t>
            </a:r>
            <a:endParaRPr/>
          </a:p>
          <a:p>
            <a:pPr indent="-285750" lvl="0" marL="285750" rtl="0" algn="l">
              <a:spcBef>
                <a:spcPts val="1044"/>
              </a:spcBef>
              <a:spcAft>
                <a:spcPts val="0"/>
              </a:spcAft>
              <a:buSzPts val="2220"/>
              <a:buChar char="•"/>
            </a:pPr>
            <a:r>
              <a:rPr lang="en-US" sz="2220"/>
              <a:t>Microsoft (MSFT)</a:t>
            </a:r>
            <a:endParaRPr/>
          </a:p>
          <a:p>
            <a:pPr indent="-285750" lvl="0" marL="285750" rtl="0" algn="l">
              <a:spcBef>
                <a:spcPts val="1044"/>
              </a:spcBef>
              <a:spcAft>
                <a:spcPts val="0"/>
              </a:spcAft>
              <a:buSzPts val="2220"/>
              <a:buChar char="•"/>
            </a:pPr>
            <a:r>
              <a:rPr lang="en-US" sz="2220"/>
              <a:t>Facebook (FB)</a:t>
            </a:r>
            <a:endParaRPr/>
          </a:p>
          <a:p>
            <a:pPr indent="-285750" lvl="0" marL="285750" rtl="0" algn="l">
              <a:spcBef>
                <a:spcPts val="1044"/>
              </a:spcBef>
              <a:spcAft>
                <a:spcPts val="0"/>
              </a:spcAft>
              <a:buSzPts val="2220"/>
              <a:buChar char="•"/>
            </a:pPr>
            <a:r>
              <a:rPr lang="en-US" sz="2220"/>
              <a:t>Amazon (AMZN)</a:t>
            </a:r>
            <a:endParaRPr sz="2220"/>
          </a:p>
          <a:p>
            <a:pPr indent="-285750" lvl="0" marL="285750" rtl="0" algn="l">
              <a:spcBef>
                <a:spcPts val="1044"/>
              </a:spcBef>
              <a:spcAft>
                <a:spcPts val="0"/>
              </a:spcAft>
              <a:buSzPts val="2220"/>
              <a:buChar char="•"/>
            </a:pPr>
            <a:r>
              <a:rPr lang="en-US" sz="2220"/>
              <a:t>Index (^IXIC)</a:t>
            </a:r>
            <a:endParaRPr sz="2220"/>
          </a:p>
          <a:p>
            <a:pPr indent="0" lvl="0" marL="0" rtl="0" algn="l">
              <a:spcBef>
                <a:spcPts val="933"/>
              </a:spcBef>
              <a:spcAft>
                <a:spcPts val="0"/>
              </a:spcAft>
              <a:buSzPts val="1665"/>
              <a:buNone/>
            </a:pPr>
            <a:r>
              <a:t/>
            </a:r>
            <a:endParaRPr sz="1665"/>
          </a:p>
        </p:txBody>
      </p:sp>
      <p:sp>
        <p:nvSpPr>
          <p:cNvPr id="144" name="Google Shape;144;p20"/>
          <p:cNvSpPr txBox="1"/>
          <p:nvPr>
            <p:ph idx="2" type="body"/>
          </p:nvPr>
        </p:nvSpPr>
        <p:spPr>
          <a:xfrm>
            <a:off x="6170612" y="2133588"/>
            <a:ext cx="4876800" cy="3124200"/>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2220"/>
              <a:buFont typeface="Arial"/>
              <a:buChar char="•"/>
            </a:pPr>
            <a:r>
              <a:rPr lang="en-US" sz="2220"/>
              <a:t>Review NASDAQ data for the big 5 from 2009-2019</a:t>
            </a:r>
            <a:endParaRPr/>
          </a:p>
          <a:p>
            <a:pPr indent="-285750" lvl="0" marL="285750" rtl="0" algn="l">
              <a:spcBef>
                <a:spcPts val="1044"/>
              </a:spcBef>
              <a:spcAft>
                <a:spcPts val="0"/>
              </a:spcAft>
              <a:buSzPts val="2220"/>
              <a:buFont typeface="Arial"/>
              <a:buChar char="•"/>
            </a:pPr>
            <a:r>
              <a:rPr lang="en-US" sz="2220"/>
              <a:t>Which stock is the best to invest in:</a:t>
            </a:r>
            <a:endParaRPr/>
          </a:p>
          <a:p>
            <a:pPr indent="-285750" lvl="1" marL="742950" rtl="0" algn="l">
              <a:spcBef>
                <a:spcPts val="1044"/>
              </a:spcBef>
              <a:spcAft>
                <a:spcPts val="0"/>
              </a:spcAft>
              <a:buSzPts val="2220"/>
              <a:buFont typeface="Arial"/>
              <a:buChar char="•"/>
            </a:pPr>
            <a:r>
              <a:rPr lang="en-US" sz="2220"/>
              <a:t>Short term</a:t>
            </a:r>
            <a:endParaRPr/>
          </a:p>
          <a:p>
            <a:pPr indent="-285750" lvl="1" marL="742950" rtl="0" algn="l">
              <a:spcBef>
                <a:spcPts val="1044"/>
              </a:spcBef>
              <a:spcAft>
                <a:spcPts val="0"/>
              </a:spcAft>
              <a:buSzPts val="2220"/>
              <a:buFont typeface="Arial"/>
              <a:buChar char="•"/>
            </a:pPr>
            <a:r>
              <a:rPr lang="en-US" sz="2220"/>
              <a:t>Long term</a:t>
            </a:r>
            <a:endParaRPr/>
          </a:p>
          <a:p>
            <a:pPr indent="-285750" lvl="0" marL="285750" rtl="0" algn="l">
              <a:spcBef>
                <a:spcPts val="1044"/>
              </a:spcBef>
              <a:spcAft>
                <a:spcPts val="0"/>
              </a:spcAft>
              <a:buSzPts val="2220"/>
              <a:buFont typeface="Arial"/>
              <a:buChar char="•"/>
            </a:pPr>
            <a:r>
              <a:rPr lang="en-US" sz="2220"/>
              <a:t>Compare &amp; contrast the big 5 with the Nasdaq as a whole</a:t>
            </a:r>
            <a:endParaRPr/>
          </a:p>
          <a:p>
            <a:pPr indent="0" lvl="1" marL="457200" rtl="0" algn="l">
              <a:spcBef>
                <a:spcPts val="896"/>
              </a:spcBef>
              <a:spcAft>
                <a:spcPts val="0"/>
              </a:spcAft>
              <a:buSzPts val="1480"/>
              <a:buNone/>
            </a:pPr>
            <a:r>
              <a:t/>
            </a:r>
            <a:endParaRPr sz="1480"/>
          </a:p>
        </p:txBody>
      </p:sp>
      <p:sp>
        <p:nvSpPr>
          <p:cNvPr id="145" name="Google Shape;145;p20"/>
          <p:cNvSpPr txBox="1"/>
          <p:nvPr/>
        </p:nvSpPr>
        <p:spPr>
          <a:xfrm>
            <a:off x="6170612" y="1001486"/>
            <a:ext cx="3033485"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accent1"/>
                </a:solidFill>
                <a:latin typeface="Century Gothic"/>
                <a:ea typeface="Century Gothic"/>
                <a:cs typeface="Century Gothic"/>
                <a:sym typeface="Century Gothic"/>
              </a:rPr>
              <a:t>OVERVIEW: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1141413" y="609600"/>
            <a:ext cx="9905998" cy="94342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3200"/>
              <a:buFont typeface="Century Gothic"/>
              <a:buNone/>
            </a:pPr>
            <a:r>
              <a:rPr lang="en-US"/>
              <a:t>OUR QUESTIONS</a:t>
            </a:r>
            <a:endParaRPr/>
          </a:p>
        </p:txBody>
      </p:sp>
      <p:sp>
        <p:nvSpPr>
          <p:cNvPr id="152" name="Google Shape;152;p21"/>
          <p:cNvSpPr txBox="1"/>
          <p:nvPr>
            <p:ph idx="1" type="body"/>
          </p:nvPr>
        </p:nvSpPr>
        <p:spPr>
          <a:xfrm>
            <a:off x="743290" y="2351314"/>
            <a:ext cx="10702244" cy="4383315"/>
          </a:xfrm>
          <a:prstGeom prst="rect">
            <a:avLst/>
          </a:prstGeom>
          <a:noFill/>
          <a:ln>
            <a:noFill/>
          </a:ln>
        </p:spPr>
        <p:txBody>
          <a:bodyPr anchorCtr="0" anchor="ctr" bIns="45700" lIns="91425" spcFirstLastPara="1" rIns="91425" wrap="square" tIns="45700">
            <a:noAutofit/>
          </a:bodyPr>
          <a:lstStyle/>
          <a:p>
            <a:pPr indent="-342900" lvl="0" marL="342900" rtl="0" algn="l">
              <a:lnSpc>
                <a:spcPct val="90000"/>
              </a:lnSpc>
              <a:spcBef>
                <a:spcPts val="0"/>
              </a:spcBef>
              <a:spcAft>
                <a:spcPts val="0"/>
              </a:spcAft>
              <a:buSzPts val="1800"/>
              <a:buFont typeface="Century Gothic"/>
              <a:buAutoNum type="arabicPeriod"/>
            </a:pPr>
            <a:r>
              <a:rPr lang="en-US" sz="1800"/>
              <a:t>trends over the last 10 years</a:t>
            </a:r>
            <a:endParaRPr/>
          </a:p>
          <a:p>
            <a:pPr indent="-285750" lvl="1" marL="742950" rtl="0" algn="l">
              <a:lnSpc>
                <a:spcPct val="90000"/>
              </a:lnSpc>
              <a:spcBef>
                <a:spcPts val="900"/>
              </a:spcBef>
              <a:spcAft>
                <a:spcPts val="0"/>
              </a:spcAft>
              <a:buSzPts val="1500"/>
              <a:buChar char="•"/>
            </a:pPr>
            <a:r>
              <a:rPr lang="en-US" sz="1500"/>
              <a:t>Which of the big 5 was the best investment over the last 10 years? </a:t>
            </a:r>
            <a:endParaRPr/>
          </a:p>
          <a:p>
            <a:pPr indent="-285750" lvl="1" marL="742950" rtl="0" algn="l">
              <a:lnSpc>
                <a:spcPct val="90000"/>
              </a:lnSpc>
              <a:spcBef>
                <a:spcPts val="900"/>
              </a:spcBef>
              <a:spcAft>
                <a:spcPts val="0"/>
              </a:spcAft>
              <a:buSzPts val="1500"/>
              <a:buChar char="•"/>
            </a:pPr>
            <a:r>
              <a:rPr lang="en-US" sz="1500"/>
              <a:t>Which of the big 5 was the worst investment over the last 10 years?</a:t>
            </a:r>
            <a:endParaRPr/>
          </a:p>
          <a:p>
            <a:pPr indent="-285750" lvl="1" marL="742950" rtl="0" algn="l">
              <a:lnSpc>
                <a:spcPct val="90000"/>
              </a:lnSpc>
              <a:spcBef>
                <a:spcPts val="900"/>
              </a:spcBef>
              <a:spcAft>
                <a:spcPts val="0"/>
              </a:spcAft>
              <a:buSzPts val="1500"/>
              <a:buChar char="•"/>
            </a:pPr>
            <a:r>
              <a:rPr lang="en-US" sz="1500"/>
              <a:t>Which of the big 5 was the Most consistent over the last 10 years?</a:t>
            </a:r>
            <a:endParaRPr/>
          </a:p>
          <a:p>
            <a:pPr indent="-342900" lvl="0" marL="342900" rtl="0" algn="l">
              <a:lnSpc>
                <a:spcPct val="90000"/>
              </a:lnSpc>
              <a:spcBef>
                <a:spcPts val="960"/>
              </a:spcBef>
              <a:spcAft>
                <a:spcPts val="0"/>
              </a:spcAft>
              <a:buSzPts val="1800"/>
              <a:buFont typeface="Century Gothic"/>
              <a:buAutoNum type="arabicPeriod"/>
            </a:pPr>
            <a:r>
              <a:rPr lang="en-US" sz="1800"/>
              <a:t>Are there yearly events that contribute to stock volatility? </a:t>
            </a:r>
            <a:endParaRPr/>
          </a:p>
          <a:p>
            <a:pPr indent="-285750" lvl="1" marL="742950" rtl="0" algn="l">
              <a:lnSpc>
                <a:spcPct val="90000"/>
              </a:lnSpc>
              <a:spcBef>
                <a:spcPts val="940"/>
              </a:spcBef>
              <a:spcAft>
                <a:spcPts val="0"/>
              </a:spcAft>
              <a:buSzPts val="1700"/>
              <a:buChar char="•"/>
            </a:pPr>
            <a:r>
              <a:rPr lang="en-US" sz="1700"/>
              <a:t>Are these regularly oc</a:t>
            </a:r>
            <a:r>
              <a:rPr lang="en-US" sz="1700"/>
              <a:t>curring</a:t>
            </a:r>
            <a:r>
              <a:rPr lang="en-US" sz="1700"/>
              <a:t>?</a:t>
            </a:r>
            <a:endParaRPr/>
          </a:p>
          <a:p>
            <a:pPr indent="-342900" lvl="0" marL="342900" rtl="0" algn="l">
              <a:lnSpc>
                <a:spcPct val="90000"/>
              </a:lnSpc>
              <a:spcBef>
                <a:spcPts val="960"/>
              </a:spcBef>
              <a:spcAft>
                <a:spcPts val="0"/>
              </a:spcAft>
              <a:buSzPts val="1800"/>
              <a:buFont typeface="Century Gothic"/>
              <a:buAutoNum type="arabicPeriod"/>
            </a:pPr>
            <a:r>
              <a:rPr lang="en-US" sz="1800"/>
              <a:t>Are there general good times to buy and sell the big 5 throughout the calendar year?</a:t>
            </a:r>
            <a:endParaRPr/>
          </a:p>
          <a:p>
            <a:pPr indent="-342900" lvl="0" marL="342900" rtl="0" algn="l">
              <a:lnSpc>
                <a:spcPct val="90000"/>
              </a:lnSpc>
              <a:spcBef>
                <a:spcPts val="960"/>
              </a:spcBef>
              <a:spcAft>
                <a:spcPts val="0"/>
              </a:spcAft>
              <a:buSzPts val="1800"/>
              <a:buFont typeface="Century Gothic"/>
              <a:buAutoNum type="arabicPeriod"/>
            </a:pPr>
            <a:r>
              <a:rPr lang="en-US" sz="1800"/>
              <a:t>Did the big 5 outperform or underperform the NASDAQ composite as a whole over the 10 year period?</a:t>
            </a:r>
            <a:endParaRPr/>
          </a:p>
          <a:p>
            <a:pPr indent="-342900" lvl="0" marL="342900" rtl="0" algn="l">
              <a:lnSpc>
                <a:spcPct val="90000"/>
              </a:lnSpc>
              <a:spcBef>
                <a:spcPts val="960"/>
              </a:spcBef>
              <a:spcAft>
                <a:spcPts val="0"/>
              </a:spcAft>
              <a:buSzPts val="1800"/>
              <a:buFont typeface="Century Gothic"/>
              <a:buAutoNum type="arabicPeriod"/>
            </a:pPr>
            <a:r>
              <a:rPr lang="en-US" sz="1800"/>
              <a:t>Of all the shares bought in the big 5, who had the most shares bought over the last 10 years?</a:t>
            </a:r>
            <a:endParaRPr/>
          </a:p>
          <a:p>
            <a:pPr indent="-342900" lvl="0" marL="342900" rtl="0" algn="l">
              <a:lnSpc>
                <a:spcPct val="90000"/>
              </a:lnSpc>
              <a:spcBef>
                <a:spcPts val="960"/>
              </a:spcBef>
              <a:spcAft>
                <a:spcPts val="0"/>
              </a:spcAft>
              <a:buSzPts val="1800"/>
              <a:buFont typeface="Century Gothic"/>
              <a:buAutoNum type="arabicPeriod"/>
            </a:pPr>
            <a:r>
              <a:rPr lang="en-US" sz="1800"/>
              <a:t>What are the closing prices for the big 5 going to be on Aug 31</a:t>
            </a:r>
            <a:r>
              <a:rPr baseline="30000" lang="en-US" sz="1800"/>
              <a:t>st</a:t>
            </a:r>
            <a:r>
              <a:rPr lang="en-US" sz="1800"/>
              <a:t> 2020?</a:t>
            </a:r>
            <a:endParaRPr/>
          </a:p>
          <a:p>
            <a:pPr indent="-285750" lvl="1" marL="742950" rtl="0" algn="l">
              <a:lnSpc>
                <a:spcPct val="90000"/>
              </a:lnSpc>
              <a:spcBef>
                <a:spcPts val="900"/>
              </a:spcBef>
              <a:spcAft>
                <a:spcPts val="0"/>
              </a:spcAft>
              <a:buSzPts val="1500"/>
              <a:buChar char="•"/>
            </a:pPr>
            <a:r>
              <a:rPr lang="en-US" sz="1500"/>
              <a:t> How does the prediction compare to the actual prices they were this year?</a:t>
            </a:r>
            <a:endParaRPr/>
          </a:p>
          <a:p>
            <a:pPr indent="-190500" lvl="1" marL="742950" rtl="0" algn="l">
              <a:lnSpc>
                <a:spcPct val="90000"/>
              </a:lnSpc>
              <a:spcBef>
                <a:spcPts val="900"/>
              </a:spcBef>
              <a:spcAft>
                <a:spcPts val="0"/>
              </a:spcAft>
              <a:buSzPts val="1500"/>
              <a:buNone/>
            </a:pPr>
            <a:r>
              <a:t/>
            </a:r>
            <a:endParaRPr sz="1500"/>
          </a:p>
          <a:p>
            <a:pPr indent="0" lvl="0" marL="0" rtl="0" algn="l">
              <a:lnSpc>
                <a:spcPct val="90000"/>
              </a:lnSpc>
              <a:spcBef>
                <a:spcPts val="1000"/>
              </a:spcBef>
              <a:spcAft>
                <a:spcPts val="0"/>
              </a:spcAft>
              <a:buSzPts val="2000"/>
              <a:buNone/>
            </a:pPr>
            <a:r>
              <a:t/>
            </a:r>
            <a:endParaRPr/>
          </a:p>
          <a:p>
            <a:pPr indent="-158750" lvl="0" marL="285750" rtl="0" algn="l">
              <a:lnSpc>
                <a:spcPct val="90000"/>
              </a:lnSpc>
              <a:spcBef>
                <a:spcPts val="1000"/>
              </a:spcBef>
              <a:spcAft>
                <a:spcPts val="0"/>
              </a:spcAft>
              <a:buSzPts val="2000"/>
              <a:buNone/>
            </a:pPr>
            <a:r>
              <a:t/>
            </a:r>
            <a:endParaRPr/>
          </a:p>
          <a:p>
            <a:pPr indent="-158750" lvl="0" marL="285750" rtl="0" algn="l">
              <a:lnSpc>
                <a:spcPct val="90000"/>
              </a:lnSpc>
              <a:spcBef>
                <a:spcPts val="1000"/>
              </a:spcBef>
              <a:spcAft>
                <a:spcPts val="0"/>
              </a:spcAft>
              <a:buSzPts val="2000"/>
              <a:buNone/>
            </a:pPr>
            <a:r>
              <a:t/>
            </a:r>
            <a:endParaRPr/>
          </a:p>
          <a:p>
            <a:pPr indent="-158750" lvl="0" marL="285750" rtl="0" algn="l">
              <a:lnSpc>
                <a:spcPct val="90000"/>
              </a:lnSpc>
              <a:spcBef>
                <a:spcPts val="1000"/>
              </a:spcBef>
              <a:spcAft>
                <a:spcPts val="0"/>
              </a:spcAft>
              <a:buSzPts val="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3200"/>
              <a:buFont typeface="Century Gothic"/>
              <a:buNone/>
            </a:pPr>
            <a:r>
              <a:rPr lang="en-US"/>
              <a:t>CLEANING THE DATA</a:t>
            </a:r>
            <a:endParaRPr/>
          </a:p>
        </p:txBody>
      </p:sp>
      <p:sp>
        <p:nvSpPr>
          <p:cNvPr id="159" name="Google Shape;159;p22"/>
          <p:cNvSpPr txBox="1"/>
          <p:nvPr>
            <p:ph idx="1" type="body"/>
          </p:nvPr>
        </p:nvSpPr>
        <p:spPr>
          <a:xfrm>
            <a:off x="1143000" y="1866899"/>
            <a:ext cx="9906000" cy="3124200"/>
          </a:xfrm>
          <a:prstGeom prst="rect">
            <a:avLst/>
          </a:prstGeom>
          <a:noFill/>
          <a:ln>
            <a:noFill/>
          </a:ln>
        </p:spPr>
        <p:txBody>
          <a:bodyPr anchorCtr="0" anchor="ctr" bIns="45700" lIns="91425" spcFirstLastPara="1" rIns="91425" wrap="square" tIns="45700">
            <a:noAutofit/>
          </a:bodyPr>
          <a:lstStyle/>
          <a:p>
            <a:pPr indent="0" lvl="1" marL="457200" rtl="0" algn="l">
              <a:spcBef>
                <a:spcPts val="0"/>
              </a:spcBef>
              <a:spcAft>
                <a:spcPts val="0"/>
              </a:spcAft>
              <a:buSzPts val="1800"/>
              <a:buNone/>
            </a:pPr>
            <a:r>
              <a:rPr lang="en-US"/>
              <a:t>Problems:</a:t>
            </a:r>
            <a:br>
              <a:rPr lang="en-US"/>
            </a:br>
            <a:r>
              <a:rPr lang="en-US"/>
              <a:t>•Stock data dated back to 1971 (only needed Last 10 years)</a:t>
            </a:r>
            <a:br>
              <a:rPr lang="en-US"/>
            </a:br>
            <a:r>
              <a:rPr lang="en-US"/>
              <a:t>•Stock data was by date (needed to aggregate and sort data)</a:t>
            </a:r>
            <a:br>
              <a:rPr lang="en-US"/>
            </a:br>
            <a:r>
              <a:rPr lang="en-US"/>
              <a:t>•Stock data was independent and unsorted (needed to group data and organized there within)</a:t>
            </a:r>
            <a:endParaRPr/>
          </a:p>
          <a:p>
            <a:pPr indent="0" lvl="1" marL="457200" rtl="0" algn="l">
              <a:spcBef>
                <a:spcPts val="0"/>
              </a:spcBef>
              <a:spcAft>
                <a:spcPts val="0"/>
              </a:spcAft>
              <a:buSzPts val="1800"/>
              <a:buNone/>
            </a:pPr>
            <a:r>
              <a:rPr lang="en-US"/>
              <a:t>•Group By vs Merge</a:t>
            </a:r>
            <a:endParaRPr/>
          </a:p>
          <a:p>
            <a:pPr indent="0" lvl="1" marL="457200" rtl="0" algn="l">
              <a:spcBef>
                <a:spcPts val="0"/>
              </a:spcBef>
              <a:spcAft>
                <a:spcPts val="0"/>
              </a:spcAft>
              <a:buSzPts val="1800"/>
              <a:buNone/>
            </a:pPr>
            <a:r>
              <a:rPr lang="en-US"/>
              <a:t>•Change of Format for Plotly</a:t>
            </a:r>
            <a:br>
              <a:rPr lang="en-US"/>
            </a:br>
            <a:endParaRPr/>
          </a:p>
          <a:p>
            <a:pPr indent="0" lvl="1" marL="457200" rtl="0" algn="l">
              <a:spcBef>
                <a:spcPts val="0"/>
              </a:spcBef>
              <a:spcAft>
                <a:spcPts val="0"/>
              </a:spcAft>
              <a:buSzPts val="1800"/>
              <a:buNone/>
            </a:pPr>
            <a:r>
              <a:rPr lang="en-US"/>
              <a:t>Insights:</a:t>
            </a:r>
            <a:br>
              <a:rPr lang="en-US"/>
            </a:br>
            <a:r>
              <a:rPr lang="en-US"/>
              <a:t>•For Loops aren’t always the best way to cycle through large amounts of data</a:t>
            </a:r>
            <a:br>
              <a:rPr lang="en-US"/>
            </a:br>
            <a:r>
              <a:rPr lang="en-US"/>
              <a:t>•Sometimes a simple merge by value is all you need</a:t>
            </a:r>
            <a:endParaRPr/>
          </a:p>
          <a:p>
            <a:pPr indent="0" lvl="1" marL="457200" rtl="0" algn="l">
              <a:spcBef>
                <a:spcPts val="0"/>
              </a:spcBef>
              <a:spcAft>
                <a:spcPts val="0"/>
              </a:spcAft>
              <a:buClr>
                <a:schemeClr val="dk1"/>
              </a:buClr>
              <a:buSzPts val="1800"/>
              <a:buFont typeface="Arial"/>
              <a:buNone/>
            </a:pPr>
            <a:r>
              <a:rPr lang="en-US"/>
              <a:t>•Wide vs Long formatting for Plotly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3200"/>
              <a:buFont typeface="Century Gothic"/>
              <a:buNone/>
            </a:pPr>
            <a:r>
              <a:rPr lang="en-US"/>
              <a:t>QUESTION ONE</a:t>
            </a:r>
            <a:br>
              <a:rPr lang="en-US"/>
            </a:br>
            <a:r>
              <a:rPr lang="en-US"/>
              <a:t>	</a:t>
            </a:r>
            <a:r>
              <a:rPr lang="en-US" sz="2000">
                <a:solidFill>
                  <a:schemeClr val="lt2"/>
                </a:solidFill>
              </a:rPr>
              <a:t>TRENDS OVER THE LAST 10 YEARS</a:t>
            </a:r>
            <a:br>
              <a:rPr lang="en-US" sz="2000">
                <a:solidFill>
                  <a:schemeClr val="lt2"/>
                </a:solidFill>
              </a:rPr>
            </a:br>
            <a:endParaRPr sz="2000">
              <a:solidFill>
                <a:schemeClr val="lt2"/>
              </a:solidFill>
            </a:endParaRPr>
          </a:p>
        </p:txBody>
      </p:sp>
      <p:pic>
        <p:nvPicPr>
          <p:cNvPr descr="A picture containing graphical user interface&#10;&#10;Description automatically generated" id="165" name="Google Shape;165;p23"/>
          <p:cNvPicPr preferRelativeResize="0"/>
          <p:nvPr>
            <p:ph idx="1" type="body"/>
          </p:nvPr>
        </p:nvPicPr>
        <p:blipFill rotWithShape="1">
          <a:blip r:embed="rId3">
            <a:alphaModFix/>
          </a:blip>
          <a:srcRect b="0" l="0" r="0" t="0"/>
          <a:stretch/>
        </p:blipFill>
        <p:spPr>
          <a:xfrm>
            <a:off x="6418554" y="148936"/>
            <a:ext cx="5290848" cy="6560127"/>
          </a:xfrm>
          <a:prstGeom prst="rect">
            <a:avLst/>
          </a:prstGeom>
          <a:noFill/>
          <a:ln>
            <a:noFill/>
          </a:ln>
        </p:spPr>
      </p:pic>
      <p:sp>
        <p:nvSpPr>
          <p:cNvPr id="166" name="Google Shape;166;p23"/>
          <p:cNvSpPr txBox="1"/>
          <p:nvPr>
            <p:ph idx="2" type="body"/>
          </p:nvPr>
        </p:nvSpPr>
        <p:spPr>
          <a:xfrm>
            <a:off x="896648" y="2514600"/>
            <a:ext cx="4876800" cy="3124200"/>
          </a:xfrm>
          <a:prstGeom prst="rect">
            <a:avLst/>
          </a:prstGeom>
          <a:noFill/>
          <a:ln>
            <a:noFill/>
          </a:ln>
        </p:spPr>
        <p:txBody>
          <a:bodyPr anchorCtr="0" anchor="ctr" bIns="45700" lIns="91425" spcFirstLastPara="1" rIns="91425" wrap="square" tIns="45700">
            <a:noAutofit/>
          </a:bodyPr>
          <a:lstStyle/>
          <a:p>
            <a:pPr indent="-285750" lvl="0" marL="285750" rtl="0" algn="l">
              <a:lnSpc>
                <a:spcPct val="80000"/>
              </a:lnSpc>
              <a:spcBef>
                <a:spcPts val="0"/>
              </a:spcBef>
              <a:spcAft>
                <a:spcPts val="0"/>
              </a:spcAft>
              <a:buSzPts val="1395"/>
              <a:buChar char="•"/>
            </a:pPr>
            <a:r>
              <a:rPr lang="en-US" sz="1395"/>
              <a:t>Problems</a:t>
            </a:r>
            <a:endParaRPr/>
          </a:p>
          <a:p>
            <a:pPr indent="-285750" lvl="1" marL="742950" rtl="0" algn="l">
              <a:lnSpc>
                <a:spcPct val="80000"/>
              </a:lnSpc>
              <a:spcBef>
                <a:spcPts val="848"/>
              </a:spcBef>
              <a:spcAft>
                <a:spcPts val="0"/>
              </a:spcAft>
              <a:buSzPts val="1240"/>
              <a:buChar char="•"/>
            </a:pPr>
            <a:r>
              <a:rPr lang="en-US" sz="1240"/>
              <a:t>Calculated percent change for all stocks</a:t>
            </a:r>
            <a:endParaRPr/>
          </a:p>
          <a:p>
            <a:pPr indent="-285750" lvl="1" marL="742950" rtl="0" algn="l">
              <a:lnSpc>
                <a:spcPct val="80000"/>
              </a:lnSpc>
              <a:spcBef>
                <a:spcPts val="848"/>
              </a:spcBef>
              <a:spcAft>
                <a:spcPts val="0"/>
              </a:spcAft>
              <a:buSzPts val="1240"/>
              <a:buChar char="•"/>
            </a:pPr>
            <a:r>
              <a:rPr lang="en-US" sz="1240"/>
              <a:t>Had to separate the stocks into their own dataframes</a:t>
            </a:r>
            <a:endParaRPr sz="1240"/>
          </a:p>
          <a:p>
            <a:pPr indent="-285750" lvl="1" marL="742950" rtl="0" algn="l">
              <a:lnSpc>
                <a:spcPct val="80000"/>
              </a:lnSpc>
              <a:spcBef>
                <a:spcPts val="848"/>
              </a:spcBef>
              <a:spcAft>
                <a:spcPts val="0"/>
              </a:spcAft>
              <a:buSzPts val="1240"/>
              <a:buChar char="•"/>
            </a:pPr>
            <a:r>
              <a:rPr lang="en-US" sz="1240"/>
              <a:t>Created 5 separate subplots that compares each stock to the NASDAQ index</a:t>
            </a:r>
            <a:endParaRPr/>
          </a:p>
          <a:p>
            <a:pPr indent="-285750" lvl="1" marL="742950" rtl="0" algn="l">
              <a:lnSpc>
                <a:spcPct val="80000"/>
              </a:lnSpc>
              <a:spcBef>
                <a:spcPts val="848"/>
              </a:spcBef>
              <a:spcAft>
                <a:spcPts val="0"/>
              </a:spcAft>
              <a:buSzPts val="1240"/>
              <a:buChar char="•"/>
            </a:pPr>
            <a:r>
              <a:rPr lang="en-US" sz="1240"/>
              <a:t>Formatted titles and labels for each subplot</a:t>
            </a:r>
            <a:endParaRPr/>
          </a:p>
          <a:p>
            <a:pPr indent="-285750" lvl="1" marL="742950" rtl="0" algn="l">
              <a:lnSpc>
                <a:spcPct val="80000"/>
              </a:lnSpc>
              <a:spcBef>
                <a:spcPts val="848"/>
              </a:spcBef>
              <a:spcAft>
                <a:spcPts val="0"/>
              </a:spcAft>
              <a:buSzPts val="1240"/>
              <a:buChar char="•"/>
            </a:pPr>
            <a:r>
              <a:rPr lang="en-US" sz="1240"/>
              <a:t>Initially tried all stocks compared on one graph together, but we were not able to get any insights visually from that setup</a:t>
            </a:r>
            <a:endParaRPr sz="1240"/>
          </a:p>
          <a:p>
            <a:pPr indent="-285750" lvl="1" marL="742950" rtl="0" algn="l">
              <a:lnSpc>
                <a:spcPct val="80000"/>
              </a:lnSpc>
              <a:spcBef>
                <a:spcPts val="848"/>
              </a:spcBef>
              <a:spcAft>
                <a:spcPts val="0"/>
              </a:spcAft>
              <a:buSzPts val="1240"/>
              <a:buChar char="•"/>
            </a:pPr>
            <a:r>
              <a:rPr lang="en-US" sz="1240"/>
              <a:t>Our data had to be converted from long to wide for Plotly (big initial hurdle)</a:t>
            </a:r>
            <a:endParaRPr sz="1240"/>
          </a:p>
          <a:p>
            <a:pPr indent="-285750" lvl="0" marL="285750" rtl="0" algn="l">
              <a:lnSpc>
                <a:spcPct val="80000"/>
              </a:lnSpc>
              <a:spcBef>
                <a:spcPts val="879"/>
              </a:spcBef>
              <a:spcAft>
                <a:spcPts val="0"/>
              </a:spcAft>
              <a:buSzPts val="1395"/>
              <a:buChar char="•"/>
            </a:pPr>
            <a:r>
              <a:rPr lang="en-US" sz="1395"/>
              <a:t>Insights</a:t>
            </a:r>
            <a:endParaRPr/>
          </a:p>
          <a:p>
            <a:pPr indent="-285750" lvl="1" marL="742950" rtl="0" algn="l">
              <a:lnSpc>
                <a:spcPct val="80000"/>
              </a:lnSpc>
              <a:spcBef>
                <a:spcPts val="848"/>
              </a:spcBef>
              <a:spcAft>
                <a:spcPts val="0"/>
              </a:spcAft>
              <a:buSzPts val="1240"/>
              <a:buChar char="•"/>
            </a:pPr>
            <a:r>
              <a:rPr lang="en-US" sz="1240"/>
              <a:t>Ax plot (5 subplots)</a:t>
            </a:r>
            <a:endParaRPr/>
          </a:p>
          <a:p>
            <a:pPr indent="-285750" lvl="1" marL="742950" rtl="0" algn="l">
              <a:lnSpc>
                <a:spcPct val="80000"/>
              </a:lnSpc>
              <a:spcBef>
                <a:spcPts val="848"/>
              </a:spcBef>
              <a:spcAft>
                <a:spcPts val="0"/>
              </a:spcAft>
              <a:buSzPts val="1240"/>
              <a:buChar char="•"/>
            </a:pPr>
            <a:r>
              <a:rPr lang="en-US" sz="1240"/>
              <a:t>Formatting </a:t>
            </a:r>
            <a:endParaRPr sz="1240"/>
          </a:p>
          <a:p>
            <a:pPr indent="-285750" lvl="1" marL="742950" rtl="0" algn="l">
              <a:lnSpc>
                <a:spcPct val="80000"/>
              </a:lnSpc>
              <a:spcBef>
                <a:spcPts val="848"/>
              </a:spcBef>
              <a:spcAft>
                <a:spcPts val="0"/>
              </a:spcAft>
              <a:buSzPts val="1240"/>
              <a:buChar char="•"/>
            </a:pPr>
            <a:r>
              <a:rPr lang="en-US" sz="1240"/>
              <a:t>plotly</a:t>
            </a:r>
            <a:endParaRPr sz="1240"/>
          </a:p>
          <a:p>
            <a:pPr indent="-207009" lvl="1" marL="742950" rtl="0" algn="l">
              <a:lnSpc>
                <a:spcPct val="80000"/>
              </a:lnSpc>
              <a:spcBef>
                <a:spcPts val="848"/>
              </a:spcBef>
              <a:spcAft>
                <a:spcPts val="0"/>
              </a:spcAft>
              <a:buSzPts val="1240"/>
              <a:buNone/>
            </a:pPr>
            <a:r>
              <a:t/>
            </a:r>
            <a:endParaRPr sz="1240"/>
          </a:p>
          <a:p>
            <a:pPr indent="-207009" lvl="1" marL="742950" rtl="0" algn="l">
              <a:lnSpc>
                <a:spcPct val="80000"/>
              </a:lnSpc>
              <a:spcBef>
                <a:spcPts val="848"/>
              </a:spcBef>
              <a:spcAft>
                <a:spcPts val="0"/>
              </a:spcAft>
              <a:buSzPts val="1240"/>
              <a:buNone/>
            </a:pPr>
            <a:r>
              <a:t/>
            </a:r>
            <a:endParaRPr sz="124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3200"/>
              <a:buFont typeface="Century Gothic"/>
              <a:buNone/>
            </a:pPr>
            <a:r>
              <a:rPr lang="en-US"/>
              <a:t>QUESTION ONE ANALYSIS</a:t>
            </a:r>
            <a:endParaRPr/>
          </a:p>
        </p:txBody>
      </p:sp>
      <p:sp>
        <p:nvSpPr>
          <p:cNvPr id="172" name="Google Shape;172;p24"/>
          <p:cNvSpPr txBox="1"/>
          <p:nvPr>
            <p:ph idx="1" type="body"/>
          </p:nvPr>
        </p:nvSpPr>
        <p:spPr>
          <a:xfrm>
            <a:off x="1141412" y="2666999"/>
            <a:ext cx="4876800" cy="312420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T</a:t>
            </a:r>
            <a:r>
              <a:rPr lang="en-US"/>
              <a:t>rends over the last 10 years</a:t>
            </a:r>
            <a:endParaRPr sz="2000"/>
          </a:p>
          <a:p>
            <a:pPr indent="-285750" lvl="1" marL="742950" rtl="0" algn="l">
              <a:lnSpc>
                <a:spcPct val="90000"/>
              </a:lnSpc>
              <a:spcBef>
                <a:spcPts val="900"/>
              </a:spcBef>
              <a:spcAft>
                <a:spcPts val="0"/>
              </a:spcAft>
              <a:buSzPts val="1500"/>
              <a:buChar char="•"/>
            </a:pPr>
            <a:r>
              <a:rPr lang="en-US" sz="1500"/>
              <a:t>Which of the big 5 was the best investment over the last 10 years? </a:t>
            </a:r>
            <a:endParaRPr sz="1500"/>
          </a:p>
          <a:p>
            <a:pPr indent="-266700" lvl="2" marL="1200150" rtl="0" algn="l">
              <a:lnSpc>
                <a:spcPct val="90000"/>
              </a:lnSpc>
              <a:spcBef>
                <a:spcPts val="900"/>
              </a:spcBef>
              <a:spcAft>
                <a:spcPts val="0"/>
              </a:spcAft>
              <a:buSzPts val="1500"/>
              <a:buChar char="•"/>
            </a:pPr>
            <a:r>
              <a:rPr lang="en-US" sz="1500"/>
              <a:t>Amazon (Very consistent upward trajectory)</a:t>
            </a:r>
            <a:endParaRPr sz="1500"/>
          </a:p>
          <a:p>
            <a:pPr indent="-285750" lvl="1" marL="742950" rtl="0" algn="l">
              <a:lnSpc>
                <a:spcPct val="90000"/>
              </a:lnSpc>
              <a:spcBef>
                <a:spcPts val="900"/>
              </a:spcBef>
              <a:spcAft>
                <a:spcPts val="0"/>
              </a:spcAft>
              <a:buSzPts val="1500"/>
              <a:buChar char="•"/>
            </a:pPr>
            <a:r>
              <a:rPr lang="en-US" sz="1500"/>
              <a:t>Which of the big 5 was the worst investment over the last 10 years?</a:t>
            </a:r>
            <a:endParaRPr sz="1500"/>
          </a:p>
          <a:p>
            <a:pPr indent="-266700" lvl="2" marL="1200150" rtl="0" algn="l">
              <a:lnSpc>
                <a:spcPct val="90000"/>
              </a:lnSpc>
              <a:spcBef>
                <a:spcPts val="900"/>
              </a:spcBef>
              <a:spcAft>
                <a:spcPts val="0"/>
              </a:spcAft>
              <a:buSzPts val="1500"/>
              <a:buChar char="•"/>
            </a:pPr>
            <a:r>
              <a:rPr lang="en-US" sz="1500"/>
              <a:t>Microsoft (Low, albeit consistent growth)</a:t>
            </a:r>
            <a:endParaRPr sz="1500"/>
          </a:p>
          <a:p>
            <a:pPr indent="-285750" lvl="1" marL="742950" rtl="0" algn="l">
              <a:lnSpc>
                <a:spcPct val="90000"/>
              </a:lnSpc>
              <a:spcBef>
                <a:spcPts val="900"/>
              </a:spcBef>
              <a:spcAft>
                <a:spcPts val="0"/>
              </a:spcAft>
              <a:buSzPts val="1500"/>
              <a:buChar char="•"/>
            </a:pPr>
            <a:r>
              <a:rPr lang="en-US" sz="1500"/>
              <a:t>Which of the big 5 was the Most consistent over the last 10 years?</a:t>
            </a:r>
            <a:endParaRPr sz="1500"/>
          </a:p>
          <a:p>
            <a:pPr indent="-266700" lvl="2" marL="1200150" rtl="0" algn="l">
              <a:lnSpc>
                <a:spcPct val="90000"/>
              </a:lnSpc>
              <a:spcBef>
                <a:spcPts val="900"/>
              </a:spcBef>
              <a:spcAft>
                <a:spcPts val="0"/>
              </a:spcAft>
              <a:buSzPts val="1500"/>
              <a:buChar char="•"/>
            </a:pPr>
            <a:r>
              <a:rPr lang="en-US" sz="1500"/>
              <a:t>Microsoft (despite being the lowest return, it hasn’t demonstrated the dips the other stocks have)</a:t>
            </a:r>
            <a:endParaRPr sz="1500"/>
          </a:p>
        </p:txBody>
      </p:sp>
      <p:pic>
        <p:nvPicPr>
          <p:cNvPr id="173" name="Google Shape;173;p24"/>
          <p:cNvPicPr preferRelativeResize="0"/>
          <p:nvPr/>
        </p:nvPicPr>
        <p:blipFill>
          <a:blip r:embed="rId3">
            <a:alphaModFix/>
          </a:blip>
          <a:stretch>
            <a:fillRect/>
          </a:stretch>
        </p:blipFill>
        <p:spPr>
          <a:xfrm>
            <a:off x="6808812" y="3350100"/>
            <a:ext cx="5151183" cy="3311475"/>
          </a:xfrm>
          <a:prstGeom prst="rect">
            <a:avLst/>
          </a:prstGeom>
          <a:noFill/>
          <a:ln>
            <a:noFill/>
          </a:ln>
        </p:spPr>
      </p:pic>
      <p:pic>
        <p:nvPicPr>
          <p:cNvPr id="174" name="Google Shape;174;p24"/>
          <p:cNvPicPr preferRelativeResize="0"/>
          <p:nvPr/>
        </p:nvPicPr>
        <p:blipFill>
          <a:blip r:embed="rId4">
            <a:alphaModFix/>
          </a:blip>
          <a:stretch>
            <a:fillRect/>
          </a:stretch>
        </p:blipFill>
        <p:spPr>
          <a:xfrm>
            <a:off x="6897975" y="79925"/>
            <a:ext cx="4972849" cy="3195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3200"/>
              <a:buFont typeface="Century Gothic"/>
              <a:buNone/>
            </a:pPr>
            <a:r>
              <a:rPr lang="en-US"/>
              <a:t>QUESTION TWO</a:t>
            </a:r>
            <a:br>
              <a:rPr lang="en-US"/>
            </a:br>
            <a:r>
              <a:rPr lang="en-US" sz="2000">
                <a:solidFill>
                  <a:schemeClr val="lt2"/>
                </a:solidFill>
              </a:rPr>
              <a:t>ARE THERE YEARLY EVENTS THAT </a:t>
            </a:r>
            <a:endParaRPr sz="2000">
              <a:solidFill>
                <a:schemeClr val="lt2"/>
              </a:solidFill>
            </a:endParaRPr>
          </a:p>
          <a:p>
            <a:pPr indent="0" lvl="0" marL="0" rtl="0" algn="l">
              <a:spcBef>
                <a:spcPts val="0"/>
              </a:spcBef>
              <a:spcAft>
                <a:spcPts val="0"/>
              </a:spcAft>
              <a:buClr>
                <a:schemeClr val="accent1"/>
              </a:buClr>
              <a:buSzPts val="3200"/>
              <a:buFont typeface="Century Gothic"/>
              <a:buNone/>
            </a:pPr>
            <a:r>
              <a:rPr lang="en-US" sz="2000">
                <a:solidFill>
                  <a:schemeClr val="lt2"/>
                </a:solidFill>
              </a:rPr>
              <a:t>CONTRIBUTE TO STOCK VOLATILITY? </a:t>
            </a:r>
            <a:br>
              <a:rPr lang="en-US"/>
            </a:br>
            <a:endParaRPr/>
          </a:p>
        </p:txBody>
      </p:sp>
      <p:sp>
        <p:nvSpPr>
          <p:cNvPr id="180" name="Google Shape;180;p25"/>
          <p:cNvSpPr txBox="1"/>
          <p:nvPr>
            <p:ph idx="1" type="body"/>
          </p:nvPr>
        </p:nvSpPr>
        <p:spPr>
          <a:xfrm>
            <a:off x="1141419" y="2667000"/>
            <a:ext cx="5247900" cy="3124200"/>
          </a:xfrm>
          <a:prstGeom prst="rect">
            <a:avLst/>
          </a:prstGeom>
          <a:noFill/>
          <a:ln>
            <a:noFill/>
          </a:ln>
        </p:spPr>
        <p:txBody>
          <a:bodyPr anchorCtr="0" anchor="ctr" bIns="45700" lIns="91425" spcFirstLastPara="1" rIns="91425" wrap="square" tIns="45700">
            <a:noAutofit/>
          </a:bodyPr>
          <a:lstStyle/>
          <a:p>
            <a:pPr indent="-158750" lvl="0" marL="285750" rtl="0" algn="l">
              <a:spcBef>
                <a:spcPts val="0"/>
              </a:spcBef>
              <a:spcAft>
                <a:spcPts val="0"/>
              </a:spcAft>
              <a:buSzPts val="2000"/>
              <a:buNone/>
            </a:pPr>
            <a:r>
              <a:rPr lang="en-US"/>
              <a:t>Problem:</a:t>
            </a:r>
            <a:endParaRPr/>
          </a:p>
          <a:p>
            <a:pPr indent="-342900" lvl="0" marL="457200" rtl="0" algn="l">
              <a:spcBef>
                <a:spcPts val="0"/>
              </a:spcBef>
              <a:spcAft>
                <a:spcPts val="0"/>
              </a:spcAft>
              <a:buSzPts val="1800"/>
              <a:buAutoNum type="arabicPeriod"/>
            </a:pPr>
            <a:r>
              <a:rPr lang="en-US"/>
              <a:t>Hypothesis assumes there are </a:t>
            </a:r>
            <a:r>
              <a:rPr lang="en-US"/>
              <a:t>recurring</a:t>
            </a:r>
            <a:r>
              <a:rPr lang="en-US"/>
              <a:t> factors</a:t>
            </a:r>
            <a:endParaRPr/>
          </a:p>
          <a:p>
            <a:pPr indent="-342900" lvl="0" marL="457200" rtl="0" algn="l">
              <a:spcBef>
                <a:spcPts val="0"/>
              </a:spcBef>
              <a:spcAft>
                <a:spcPts val="0"/>
              </a:spcAft>
              <a:buSzPts val="1800"/>
              <a:buAutoNum type="arabicPeriod"/>
            </a:pPr>
            <a:r>
              <a:rPr lang="en-US"/>
              <a:t>how do we identify the pattern that correlates to said factors?</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US"/>
              <a:t>Insights:</a:t>
            </a:r>
            <a:endParaRPr/>
          </a:p>
          <a:p>
            <a:pPr indent="-342900" lvl="0" marL="457200" rtl="0" algn="l">
              <a:spcBef>
                <a:spcPts val="0"/>
              </a:spcBef>
              <a:spcAft>
                <a:spcPts val="0"/>
              </a:spcAft>
              <a:buSzPts val="1800"/>
              <a:buChar char="•"/>
            </a:pPr>
            <a:r>
              <a:rPr lang="en-US"/>
              <a:t>Assumed things like new device keynotes would cause spikes in price</a:t>
            </a:r>
            <a:endParaRPr/>
          </a:p>
          <a:p>
            <a:pPr indent="-342900" lvl="0" marL="457200" rtl="0" algn="l">
              <a:spcBef>
                <a:spcPts val="0"/>
              </a:spcBef>
              <a:spcAft>
                <a:spcPts val="0"/>
              </a:spcAft>
              <a:buSzPts val="1800"/>
              <a:buChar char="•"/>
            </a:pPr>
            <a:r>
              <a:rPr lang="en-US"/>
              <a:t>found that all stocks maintained steady growth</a:t>
            </a:r>
            <a:endParaRPr/>
          </a:p>
          <a:p>
            <a:pPr indent="-342900" lvl="0" marL="457200" rtl="0" algn="l">
              <a:spcBef>
                <a:spcPts val="0"/>
              </a:spcBef>
              <a:spcAft>
                <a:spcPts val="0"/>
              </a:spcAft>
              <a:buSzPts val="1800"/>
              <a:buChar char="•"/>
            </a:pPr>
            <a:r>
              <a:rPr lang="en-US"/>
              <a:t>Dips observed matched behavior of the stock market as a whole</a:t>
            </a:r>
            <a:endParaRPr/>
          </a:p>
        </p:txBody>
      </p:sp>
      <p:pic>
        <p:nvPicPr>
          <p:cNvPr id="181" name="Google Shape;181;p25"/>
          <p:cNvPicPr preferRelativeResize="0"/>
          <p:nvPr/>
        </p:nvPicPr>
        <p:blipFill>
          <a:blip r:embed="rId3">
            <a:alphaModFix/>
          </a:blip>
          <a:stretch>
            <a:fillRect/>
          </a:stretch>
        </p:blipFill>
        <p:spPr>
          <a:xfrm>
            <a:off x="6949975" y="3383148"/>
            <a:ext cx="5146249" cy="3308302"/>
          </a:xfrm>
          <a:prstGeom prst="rect">
            <a:avLst/>
          </a:prstGeom>
          <a:noFill/>
          <a:ln>
            <a:noFill/>
          </a:ln>
        </p:spPr>
      </p:pic>
      <p:pic>
        <p:nvPicPr>
          <p:cNvPr id="182" name="Google Shape;182;p25"/>
          <p:cNvPicPr preferRelativeResize="0"/>
          <p:nvPr/>
        </p:nvPicPr>
        <p:blipFill>
          <a:blip r:embed="rId4">
            <a:alphaModFix/>
          </a:blip>
          <a:stretch>
            <a:fillRect/>
          </a:stretch>
        </p:blipFill>
        <p:spPr>
          <a:xfrm>
            <a:off x="6949975" y="74850"/>
            <a:ext cx="5146249" cy="3308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3200"/>
              <a:buFont typeface="Century Gothic"/>
              <a:buNone/>
            </a:pPr>
            <a:r>
              <a:rPr lang="en-US"/>
              <a:t>QUESTION THREE</a:t>
            </a:r>
            <a:br>
              <a:rPr lang="en-US"/>
            </a:br>
            <a:r>
              <a:rPr lang="en-US"/>
              <a:t>	</a:t>
            </a:r>
            <a:r>
              <a:rPr lang="en-US" sz="2000">
                <a:solidFill>
                  <a:schemeClr val="lt2"/>
                </a:solidFill>
              </a:rPr>
              <a:t>ARE THERE GENERAL GOOD TIMES TO BUY AND SELL THE BIG 5 THROUGHOUT 	THE CALENDAR YEAR?</a:t>
            </a:r>
            <a:endParaRPr sz="2000">
              <a:solidFill>
                <a:schemeClr val="lt2"/>
              </a:solidFill>
            </a:endParaRPr>
          </a:p>
        </p:txBody>
      </p:sp>
      <p:sp>
        <p:nvSpPr>
          <p:cNvPr id="188" name="Google Shape;188;p26"/>
          <p:cNvSpPr txBox="1"/>
          <p:nvPr>
            <p:ph idx="1" type="body"/>
          </p:nvPr>
        </p:nvSpPr>
        <p:spPr>
          <a:xfrm>
            <a:off x="1083788" y="1779499"/>
            <a:ext cx="9906000" cy="3124200"/>
          </a:xfrm>
          <a:prstGeom prst="rect">
            <a:avLst/>
          </a:prstGeom>
          <a:noFill/>
          <a:ln>
            <a:noFill/>
          </a:ln>
        </p:spPr>
        <p:txBody>
          <a:bodyPr anchorCtr="0" anchor="ctr" bIns="45700" lIns="91425" spcFirstLastPara="1" rIns="91425" wrap="square" tIns="45700">
            <a:noAutofit/>
          </a:bodyPr>
          <a:lstStyle/>
          <a:p>
            <a:pPr indent="-342900" lvl="0" marL="457200" rtl="0" algn="l">
              <a:spcBef>
                <a:spcPts val="0"/>
              </a:spcBef>
              <a:spcAft>
                <a:spcPts val="0"/>
              </a:spcAft>
              <a:buSzPts val="1800"/>
              <a:buChar char="•"/>
            </a:pPr>
            <a:r>
              <a:rPr lang="en-US"/>
              <a:t>Our hypothesis assumed that based off of recurring factors like keynotes and device releases would lead to clearly visible spikes in pricing</a:t>
            </a:r>
            <a:endParaRPr/>
          </a:p>
          <a:p>
            <a:pPr indent="-342900" lvl="0" marL="457200" rtl="0" algn="l">
              <a:spcBef>
                <a:spcPts val="0"/>
              </a:spcBef>
              <a:spcAft>
                <a:spcPts val="0"/>
              </a:spcAft>
              <a:buSzPts val="1800"/>
              <a:buChar char="•"/>
            </a:pPr>
            <a:r>
              <a:rPr lang="en-US"/>
              <a:t>we found that with these 5 companies in particular, with their </a:t>
            </a:r>
            <a:r>
              <a:rPr lang="en-US"/>
              <a:t>consistent</a:t>
            </a:r>
            <a:r>
              <a:rPr lang="en-US"/>
              <a:t> upward growth buying early is the best time to buy as their valuations have only gone up over time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444525" y="326550"/>
            <a:ext cx="5573700" cy="231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3200"/>
              <a:buFont typeface="Century Gothic"/>
              <a:buNone/>
            </a:pPr>
            <a:r>
              <a:rPr lang="en-US"/>
              <a:t>QUESTION FOUR</a:t>
            </a:r>
            <a:br>
              <a:rPr lang="en-US"/>
            </a:br>
            <a:r>
              <a:rPr lang="en-US"/>
              <a:t>	</a:t>
            </a:r>
            <a:r>
              <a:rPr lang="en-US" sz="2000">
                <a:solidFill>
                  <a:schemeClr val="lt2"/>
                </a:solidFill>
              </a:rPr>
              <a:t>DID THE BIG 5 OUTPERFORM OR</a:t>
            </a:r>
            <a:endParaRPr sz="2000">
              <a:solidFill>
                <a:schemeClr val="lt2"/>
              </a:solidFill>
            </a:endParaRPr>
          </a:p>
          <a:p>
            <a:pPr indent="0" lvl="0" marL="457200" rtl="0" algn="l">
              <a:spcBef>
                <a:spcPts val="0"/>
              </a:spcBef>
              <a:spcAft>
                <a:spcPts val="0"/>
              </a:spcAft>
              <a:buClr>
                <a:schemeClr val="accent1"/>
              </a:buClr>
              <a:buSzPts val="3200"/>
              <a:buFont typeface="Century Gothic"/>
              <a:buNone/>
            </a:pPr>
            <a:r>
              <a:rPr lang="en-US" sz="2000">
                <a:solidFill>
                  <a:schemeClr val="lt2"/>
                </a:solidFill>
              </a:rPr>
              <a:t>UNDERPERFORM THE NASDAQ </a:t>
            </a:r>
            <a:endParaRPr sz="2000">
              <a:solidFill>
                <a:schemeClr val="lt2"/>
              </a:solidFill>
            </a:endParaRPr>
          </a:p>
          <a:p>
            <a:pPr indent="0" lvl="0" marL="457200" rtl="0" algn="l">
              <a:spcBef>
                <a:spcPts val="0"/>
              </a:spcBef>
              <a:spcAft>
                <a:spcPts val="0"/>
              </a:spcAft>
              <a:buClr>
                <a:schemeClr val="accent1"/>
              </a:buClr>
              <a:buSzPts val="3200"/>
              <a:buFont typeface="Century Gothic"/>
              <a:buNone/>
            </a:pPr>
            <a:r>
              <a:rPr lang="en-US" sz="2000">
                <a:solidFill>
                  <a:schemeClr val="lt2"/>
                </a:solidFill>
              </a:rPr>
              <a:t>COMPOSITE AS A WHOLE OVER THE 10 YEAR PERIOD?</a:t>
            </a:r>
            <a:br>
              <a:rPr lang="en-US"/>
            </a:br>
            <a:endParaRPr/>
          </a:p>
        </p:txBody>
      </p:sp>
      <p:sp>
        <p:nvSpPr>
          <p:cNvPr id="194" name="Google Shape;194;p27"/>
          <p:cNvSpPr txBox="1"/>
          <p:nvPr>
            <p:ph idx="1" type="body"/>
          </p:nvPr>
        </p:nvSpPr>
        <p:spPr>
          <a:xfrm>
            <a:off x="792975" y="2509250"/>
            <a:ext cx="4876800" cy="4062900"/>
          </a:xfrm>
          <a:prstGeom prst="rect">
            <a:avLst/>
          </a:prstGeom>
          <a:noFill/>
          <a:ln>
            <a:noFill/>
          </a:ln>
        </p:spPr>
        <p:txBody>
          <a:bodyPr anchorCtr="0" anchor="ctr" bIns="45700" lIns="91425" spcFirstLastPara="1" rIns="91425" wrap="square" tIns="45700">
            <a:noAutofit/>
          </a:bodyPr>
          <a:lstStyle/>
          <a:p>
            <a:pPr indent="0" lvl="0" marL="127000" rtl="0" algn="l">
              <a:spcBef>
                <a:spcPts val="0"/>
              </a:spcBef>
              <a:spcAft>
                <a:spcPts val="0"/>
              </a:spcAft>
              <a:buSzPts val="2000"/>
              <a:buNone/>
            </a:pPr>
            <a:r>
              <a:rPr lang="en-US"/>
              <a:t>When comparing average percent change over time, each of the big 5  stocks outperformed the nasdaq over the 10 year period, with amazon coming out on top. </a:t>
            </a:r>
            <a:endParaRPr/>
          </a:p>
          <a:p>
            <a:pPr indent="0" lvl="0" marL="127000" rtl="0" algn="l">
              <a:spcBef>
                <a:spcPts val="0"/>
              </a:spcBef>
              <a:spcAft>
                <a:spcPts val="0"/>
              </a:spcAft>
              <a:buSzPts val="2000"/>
              <a:buNone/>
            </a:pPr>
            <a:r>
              <a:t/>
            </a:r>
            <a:endParaRPr/>
          </a:p>
          <a:p>
            <a:pPr indent="0" lvl="0" marL="127000" rtl="0" algn="l">
              <a:spcBef>
                <a:spcPts val="0"/>
              </a:spcBef>
              <a:spcAft>
                <a:spcPts val="0"/>
              </a:spcAft>
              <a:buSzPts val="2000"/>
              <a:buNone/>
            </a:pPr>
            <a:r>
              <a:rPr lang="en-US"/>
              <a:t>However, when considering the ups and downs of the market over the same period, the nasdaq and the big 5 behaved very similarly.</a:t>
            </a:r>
            <a:endParaRPr/>
          </a:p>
          <a:p>
            <a:pPr indent="0" lvl="0" marL="127000" rtl="0" algn="l">
              <a:spcBef>
                <a:spcPts val="0"/>
              </a:spcBef>
              <a:spcAft>
                <a:spcPts val="0"/>
              </a:spcAft>
              <a:buSzPts val="2000"/>
              <a:buNone/>
            </a:pPr>
            <a:r>
              <a:t/>
            </a:r>
            <a:endParaRPr/>
          </a:p>
          <a:p>
            <a:pPr indent="0" lvl="0" marL="127000" rtl="0" algn="l">
              <a:spcBef>
                <a:spcPts val="0"/>
              </a:spcBef>
              <a:spcAft>
                <a:spcPts val="0"/>
              </a:spcAft>
              <a:buSzPts val="2000"/>
              <a:buNone/>
            </a:pPr>
            <a:r>
              <a:rPr lang="en-US"/>
              <a:t>With a few exceptions for events like facebook’s launch which had major abrupt changes, the big 5 fluctuations mirror the market as a whole.</a:t>
            </a:r>
            <a:endParaRPr/>
          </a:p>
          <a:p>
            <a:pPr indent="0" lvl="0" marL="127000" rtl="0" algn="l">
              <a:spcBef>
                <a:spcPts val="0"/>
              </a:spcBef>
              <a:spcAft>
                <a:spcPts val="0"/>
              </a:spcAft>
              <a:buSzPts val="2000"/>
              <a:buNone/>
            </a:pPr>
            <a:r>
              <a:t/>
            </a:r>
            <a:endParaRPr/>
          </a:p>
        </p:txBody>
      </p:sp>
      <p:pic>
        <p:nvPicPr>
          <p:cNvPr id="195" name="Google Shape;195;p27"/>
          <p:cNvPicPr preferRelativeResize="0"/>
          <p:nvPr/>
        </p:nvPicPr>
        <p:blipFill>
          <a:blip r:embed="rId3">
            <a:alphaModFix/>
          </a:blip>
          <a:stretch>
            <a:fillRect/>
          </a:stretch>
        </p:blipFill>
        <p:spPr>
          <a:xfrm>
            <a:off x="6438188" y="3390775"/>
            <a:ext cx="5146249" cy="3308300"/>
          </a:xfrm>
          <a:prstGeom prst="rect">
            <a:avLst/>
          </a:prstGeom>
          <a:noFill/>
          <a:ln>
            <a:noFill/>
          </a:ln>
        </p:spPr>
      </p:pic>
      <p:pic>
        <p:nvPicPr>
          <p:cNvPr id="196" name="Google Shape;196;p27"/>
          <p:cNvPicPr preferRelativeResize="0"/>
          <p:nvPr/>
        </p:nvPicPr>
        <p:blipFill>
          <a:blip r:embed="rId4">
            <a:alphaModFix/>
          </a:blip>
          <a:stretch>
            <a:fillRect/>
          </a:stretch>
        </p:blipFill>
        <p:spPr>
          <a:xfrm>
            <a:off x="6610250" y="216175"/>
            <a:ext cx="4802115" cy="3085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esh">
  <a:themeElements>
    <a:clrScheme name="Mesh">
      <a:dk1>
        <a:srgbClr val="000000"/>
      </a:dk1>
      <a:lt1>
        <a:srgbClr val="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