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2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8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94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90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8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74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2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4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5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4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2F53-37BD-42C6-8758-9AEC7223142B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E961-EEE3-4235-A3F8-E714E29CB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72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5286" y="265044"/>
            <a:ext cx="11661913" cy="6453809"/>
          </a:xfrm>
        </p:spPr>
        <p:txBody>
          <a:bodyPr/>
          <a:lstStyle/>
          <a:p>
            <a:pPr algn="l">
              <a:spcBef>
                <a:spcPts val="4200"/>
              </a:spcBef>
            </a:pPr>
            <a:endParaRPr kumimoji="1" lang="en-US" altLang="ja-JP" sz="3600" dirty="0" smtClean="0"/>
          </a:p>
          <a:p>
            <a:pPr algn="l">
              <a:spcBef>
                <a:spcPts val="3600"/>
              </a:spcBef>
            </a:pPr>
            <a:r>
              <a:rPr kumimoji="1" lang="ja-JP" altLang="en-US" sz="3600" dirty="0" smtClean="0"/>
              <a:t>　ロ</a:t>
            </a:r>
            <a:r>
              <a:rPr kumimoji="1" lang="ja-JP" altLang="en-US" sz="3600" dirty="0" smtClean="0"/>
              <a:t>グイン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　　 </a:t>
            </a:r>
            <a:r>
              <a:rPr kumimoji="1" lang="ja-JP" altLang="en-US" sz="3600" dirty="0" smtClean="0"/>
              <a:t>コンピュータ</a:t>
            </a:r>
            <a:r>
              <a:rPr lang="ja-JP" altLang="en-US" sz="3600" dirty="0" smtClean="0"/>
              <a:t>　　　　</a:t>
            </a:r>
            <a:r>
              <a:rPr kumimoji="1" lang="en-US" altLang="ja-JP" sz="3600" dirty="0" smtClean="0"/>
              <a:t>Share</a:t>
            </a:r>
            <a:r>
              <a:rPr lang="ja-JP" altLang="en-US" sz="3600" dirty="0" smtClean="0"/>
              <a:t>　　　</a:t>
            </a:r>
            <a:r>
              <a:rPr lang="en-US" altLang="ja-JP" sz="3600" dirty="0" smtClean="0"/>
              <a:t>Public</a:t>
            </a:r>
            <a:r>
              <a:rPr lang="ja-JP" altLang="en-US" sz="3600" dirty="0" smtClean="0"/>
              <a:t>　　　　　</a:t>
            </a:r>
            <a:endParaRPr lang="en-US" altLang="ja-JP" sz="3600" dirty="0" smtClean="0"/>
          </a:p>
          <a:p>
            <a:pPr algn="l">
              <a:spcBef>
                <a:spcPts val="3600"/>
              </a:spcBef>
            </a:pPr>
            <a:r>
              <a:rPr kumimoji="1" lang="ja-JP" altLang="en-US" sz="3600" dirty="0" smtClean="0"/>
              <a:t>　</a:t>
            </a:r>
            <a:r>
              <a:rPr kumimoji="1" lang="en-US" altLang="ja-JP" sz="3600" dirty="0" smtClean="0"/>
              <a:t>S</a:t>
            </a:r>
            <a:r>
              <a:rPr lang="ja-JP" altLang="en-US" sz="3600" dirty="0" smtClean="0"/>
              <a:t>　　　</a:t>
            </a:r>
            <a:r>
              <a:rPr lang="en-US" altLang="ja-JP" sz="3600" dirty="0" smtClean="0"/>
              <a:t>Lab2</a:t>
            </a:r>
            <a:r>
              <a:rPr lang="ja-JP" altLang="en-US" sz="3600" dirty="0" smtClean="0"/>
              <a:t>　　　</a:t>
            </a:r>
            <a:r>
              <a:rPr kumimoji="1" lang="ja-JP" altLang="en-US" sz="3400" dirty="0" smtClean="0"/>
              <a:t>アナログ回路</a:t>
            </a:r>
            <a:r>
              <a:rPr kumimoji="1" lang="en-US" altLang="ja-JP" sz="3600" dirty="0" smtClean="0"/>
              <a:t>II</a:t>
            </a:r>
            <a:r>
              <a:rPr lang="ja-JP" altLang="en-US" sz="3600" dirty="0" smtClean="0"/>
              <a:t>　　　</a:t>
            </a:r>
            <a:r>
              <a:rPr lang="ja-JP" altLang="en-US" sz="3400" dirty="0" smtClean="0"/>
              <a:t>光エレクトロニクスコース</a:t>
            </a:r>
            <a:endParaRPr lang="en-US" altLang="ja-JP" sz="3400" dirty="0" smtClean="0"/>
          </a:p>
          <a:p>
            <a:pPr algn="l"/>
            <a:endParaRPr lang="en-US" altLang="ja-JP" dirty="0" smtClean="0"/>
          </a:p>
          <a:p>
            <a:r>
              <a:rPr lang="ja-JP" altLang="en-US" sz="3200" dirty="0" smtClean="0"/>
              <a:t>以下の３つのファイルあり</a:t>
            </a:r>
            <a:endParaRPr lang="en-US" altLang="ja-JP" sz="3200" dirty="0" smtClean="0"/>
          </a:p>
          <a:p>
            <a:pPr algn="l">
              <a:lnSpc>
                <a:spcPct val="150000"/>
              </a:lnSpc>
            </a:pPr>
            <a:r>
              <a:rPr lang="ja-JP" altLang="en-US" dirty="0" smtClean="0"/>
              <a:t>　　　　　　　</a:t>
            </a:r>
            <a:r>
              <a:rPr lang="en-US" altLang="ja-JP" sz="2800" dirty="0" smtClean="0"/>
              <a:t>slide</a:t>
            </a:r>
            <a:r>
              <a:rPr lang="ja-JP" altLang="en-US" sz="2800" dirty="0" smtClean="0"/>
              <a:t>－</a:t>
            </a:r>
            <a:r>
              <a:rPr lang="en-US" altLang="ja-JP" sz="2800" dirty="0" smtClean="0"/>
              <a:t>intro</a:t>
            </a:r>
            <a:r>
              <a:rPr lang="ja-JP" altLang="en-US" sz="2800" dirty="0" smtClean="0"/>
              <a:t>－</a:t>
            </a:r>
            <a:r>
              <a:rPr lang="en-US" altLang="ja-JP" sz="2800" dirty="0" smtClean="0"/>
              <a:t>oe2016.pdf </a:t>
            </a:r>
            <a:r>
              <a:rPr lang="ja-JP" altLang="en-US" sz="2800" dirty="0" smtClean="0"/>
              <a:t>（実験機器の扱い等）</a:t>
            </a:r>
            <a:endParaRPr lang="en-US" altLang="ja-JP" sz="2800" dirty="0" smtClean="0"/>
          </a:p>
          <a:p>
            <a:pPr algn="l">
              <a:lnSpc>
                <a:spcPct val="150000"/>
              </a:lnSpc>
            </a:pPr>
            <a:r>
              <a:rPr lang="ja-JP" altLang="en-US" sz="2800" dirty="0" smtClean="0"/>
              <a:t>　　　　　　</a:t>
            </a:r>
            <a:r>
              <a:rPr lang="en-US" altLang="ja-JP" sz="2800" dirty="0" smtClean="0"/>
              <a:t>slide-recommended_parameters2016.pdf </a:t>
            </a:r>
            <a:r>
              <a:rPr lang="ja-JP" altLang="en-US" sz="2800" dirty="0" smtClean="0"/>
              <a:t>（推奨実験パラメータ）</a:t>
            </a:r>
            <a:endParaRPr lang="en-US" altLang="ja-JP" sz="2800" dirty="0" smtClean="0"/>
          </a:p>
          <a:p>
            <a:pPr algn="l">
              <a:lnSpc>
                <a:spcPct val="150000"/>
              </a:lnSpc>
            </a:pPr>
            <a:r>
              <a:rPr kumimoji="1" lang="ja-JP" altLang="en-US" sz="2800" dirty="0" smtClean="0"/>
              <a:t>　　　　　　</a:t>
            </a:r>
            <a:r>
              <a:rPr lang="ja-JP" altLang="en-US" sz="2800" dirty="0"/>
              <a:t> </a:t>
            </a:r>
            <a:r>
              <a:rPr kumimoji="1" lang="ja-JP" altLang="en-US" sz="2800" dirty="0" smtClean="0"/>
              <a:t>アナログ回路</a:t>
            </a:r>
            <a:r>
              <a:rPr kumimoji="1" lang="en-US" altLang="ja-JP" sz="2800" dirty="0" smtClean="0"/>
              <a:t>II </a:t>
            </a:r>
            <a:r>
              <a:rPr kumimoji="1" lang="ja-JP" altLang="en-US" sz="2800" dirty="0" smtClean="0"/>
              <a:t>（実験内容など）</a:t>
            </a:r>
            <a:endParaRPr kumimoji="1" lang="en-US" altLang="ja-JP" sz="2800" dirty="0" smtClean="0"/>
          </a:p>
        </p:txBody>
      </p:sp>
      <p:sp>
        <p:nvSpPr>
          <p:cNvPr id="5" name="右矢印 4"/>
          <p:cNvSpPr/>
          <p:nvPr/>
        </p:nvSpPr>
        <p:spPr>
          <a:xfrm>
            <a:off x="2405269" y="1364973"/>
            <a:ext cx="596348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5848774" y="1384848"/>
            <a:ext cx="596348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7984968" y="1384848"/>
            <a:ext cx="596348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9961424" y="1384848"/>
            <a:ext cx="596348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1027758" y="2338287"/>
            <a:ext cx="596348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785822" y="2338287"/>
            <a:ext cx="596348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6370981" y="2338287"/>
            <a:ext cx="596348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9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padmin</dc:creator>
  <cp:lastModifiedBy>padmin</cp:lastModifiedBy>
  <cp:revision>5</cp:revision>
  <dcterms:created xsi:type="dcterms:W3CDTF">2016-10-26T00:51:11Z</dcterms:created>
  <dcterms:modified xsi:type="dcterms:W3CDTF">2016-10-26T01:15:53Z</dcterms:modified>
</cp:coreProperties>
</file>