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2117A-3E8B-4DA1-BD05-0E5674AEF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74B34F-B514-4C89-96A8-60FF434C9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4AC31-5830-416A-9930-DCBE0041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631E-3D70-45D8-AA31-FDF033FB319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6F93B-DB7A-4743-90F7-0E8BB0BA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FA92D-95BD-47A4-94F1-0249E9B3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A91-9801-4294-B7CC-2CCDD985F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C29CD-EA8B-4174-B45F-615FFC23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097E16-A125-4591-ACE2-D1FC688E1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99E62-7F3F-45EF-BDCC-40D50A67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631E-3D70-45D8-AA31-FDF033FB319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F27EF-17FA-4A8D-8FBD-D0A2AE53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45471-5121-4BEF-B56F-8131F950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A91-9801-4294-B7CC-2CCDD985F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41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5B5765-838E-4E4B-A3FF-491350515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0F15C-E2F9-4D91-9632-48F5BDAF9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C0176-7BEB-45F0-B1BB-DD30747E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631E-3D70-45D8-AA31-FDF033FB319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0A8BF-AF4E-4AD8-B06C-1E2C41B6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F3861-85FA-40DC-A84C-D5C822B4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A91-9801-4294-B7CC-2CCDD985F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9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17DB8-AA9D-450E-88EA-E1863C62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F0F8A-3EA8-4830-8DC9-CA47E03E1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E450C-48A9-4139-A630-4F90EDDB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631E-3D70-45D8-AA31-FDF033FB319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D4D9B-1BB4-4FC2-8D4A-E1E4C8E2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2CF08-AC44-4947-A449-93389BE2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A91-9801-4294-B7CC-2CCDD985F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1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AD601-E57F-4FA4-B5BF-16B1F333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5ED0D-021C-414C-AE92-EF5D50A44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6DF2F-AF6A-4EE5-91A6-AE198315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631E-3D70-45D8-AA31-FDF033FB319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C3284-8666-4BE1-86AA-21E12633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6FAB6-7753-4F99-8FB2-928B9775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A91-9801-4294-B7CC-2CCDD985F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3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93659-B369-487F-9C12-E583A0D7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C04FC-D9D2-4B57-BB4A-34C230FE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756BF6-FDB7-47B7-8DD5-6DA84DB6E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D1610-E3C9-4FA7-A0F8-708BE551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631E-3D70-45D8-AA31-FDF033FB319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E8C4D-2808-45CB-979D-18EF8681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D4BC9-4F8B-4FFF-9EB3-D25A2192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A91-9801-4294-B7CC-2CCDD985F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8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47ED-7EB1-447D-B44A-01EBE761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E2CE0-6E12-409E-BE43-175DCDE4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06FF4-3B74-451F-807C-F0A933B12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273A75-C642-46AF-AE8D-69F159ADD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693A89-99BA-461B-9895-8A722D4D5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AB1366-2844-4D6E-90BE-4854CB1D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631E-3D70-45D8-AA31-FDF033FB319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DD8798-41F2-4997-B163-BCA7A2C6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182D3F-3EA3-4833-B753-EA2920C6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A91-9801-4294-B7CC-2CCDD985F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2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87788-3651-49CA-84A8-CF15B2B2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6649AF-32B8-4FFA-B207-DDA95EAD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631E-3D70-45D8-AA31-FDF033FB319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52D283-CF24-4B1A-A0A7-7ACFAF9D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A6D019-F666-44C8-A539-D7B50812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A91-9801-4294-B7CC-2CCDD985F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2DBB63-3B08-4873-B9FC-BBD6249A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631E-3D70-45D8-AA31-FDF033FB319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422CCE-2A7C-47B9-99BD-69E66578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6B87AD-CBFA-43A4-93C3-E99602C1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A91-9801-4294-B7CC-2CCDD985F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9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3DAF4-A23D-4ED3-A990-4BB98A62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81BC4-703C-42A4-8CE3-5FB8A91B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9D356-1D5B-4BB7-A63D-EE0C7EFD6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A5091-A184-4198-BEE7-932417FF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631E-3D70-45D8-AA31-FDF033FB319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AABEB8-5A90-4FE5-B0D9-5F1397D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A7E68-FFCF-439E-9153-060E2D82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A91-9801-4294-B7CC-2CCDD985F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B7266-AA02-4E0B-9CB7-98F610BA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7298C-3BC9-4CBB-B018-A9610E592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A9A0C4-5F6A-4041-A528-EC14C09CA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9405F4-2929-4811-AC5D-00E9EA45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631E-3D70-45D8-AA31-FDF033FB319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DB7FF-03DD-4262-ABE0-D4CF6418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F5089-4A5D-472E-8B47-CC0F2092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8A91-9801-4294-B7CC-2CCDD985F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6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FEC81A-25D8-4369-A15A-976B808B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BF4FC-FE38-4CC2-ABC8-C99D104A6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24941-46FB-4DD0-B572-FE7DDF373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E631E-3D70-45D8-AA31-FDF033FB319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D49E2-11B7-4DD2-83BA-9229F257F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7DC12-AADC-448B-8800-62D1767B9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58A91-9801-4294-B7CC-2CCDD985F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C4E50-34C8-431F-9431-5026FB18B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강수일때</a:t>
            </a:r>
            <a:r>
              <a:rPr lang="en-US" altLang="ko-KR" dirty="0"/>
              <a:t>or </a:t>
            </a:r>
            <a:r>
              <a:rPr lang="ko-KR" altLang="en-US" dirty="0" err="1"/>
              <a:t>아닐때</a:t>
            </a:r>
            <a:r>
              <a:rPr lang="ko-KR" altLang="en-US" dirty="0"/>
              <a:t> 최다 검색어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95AC89-9746-4755-BBAD-F3F7D9370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59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9BE47-7066-4AEC-A54D-EE152D0E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왼 </a:t>
            </a:r>
            <a:r>
              <a:rPr lang="en-US" altLang="ko-KR" dirty="0"/>
              <a:t>: </a:t>
            </a:r>
            <a:r>
              <a:rPr lang="ko-KR" altLang="en-US" dirty="0"/>
              <a:t>강우  </a:t>
            </a:r>
            <a:r>
              <a:rPr lang="en-US" altLang="ko-KR" dirty="0"/>
              <a:t>/ </a:t>
            </a:r>
            <a:r>
              <a:rPr lang="ko-KR" altLang="en-US" dirty="0"/>
              <a:t>우 </a:t>
            </a:r>
            <a:r>
              <a:rPr lang="en-US" altLang="ko-KR" dirty="0"/>
              <a:t>: </a:t>
            </a:r>
            <a:r>
              <a:rPr lang="ko-KR" altLang="en-US" dirty="0"/>
              <a:t>평소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D57E63-4A70-4E0A-A948-B1AAC8F5E5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25632" y="1825625"/>
            <a:ext cx="1606735" cy="4351338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1385FB8-AFB8-4863-9BAA-9370A63177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32367" y="1825625"/>
            <a:ext cx="16181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2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588B3-32B6-412C-812C-6E358D0C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왼 </a:t>
            </a:r>
            <a:r>
              <a:rPr lang="en-US" altLang="ko-KR" dirty="0"/>
              <a:t>: </a:t>
            </a:r>
            <a:r>
              <a:rPr lang="ko-KR" altLang="en-US" dirty="0"/>
              <a:t>강우  </a:t>
            </a:r>
            <a:r>
              <a:rPr lang="en-US" altLang="ko-KR" dirty="0"/>
              <a:t>/  </a:t>
            </a:r>
            <a:r>
              <a:rPr lang="ko-KR" altLang="en-US" dirty="0"/>
              <a:t>우 </a:t>
            </a:r>
            <a:r>
              <a:rPr lang="en-US" altLang="ko-KR" dirty="0"/>
              <a:t>: </a:t>
            </a:r>
            <a:r>
              <a:rPr lang="ko-KR" altLang="en-US" dirty="0"/>
              <a:t>평소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기준량을 따로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331B99-2D20-4C1D-AB08-ED24CBF4E7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5327" y="1825625"/>
            <a:ext cx="2567346" cy="4351338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AA6CBB0-8A85-43B7-9B54-9F1F32DE87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40971" y="1825625"/>
            <a:ext cx="24440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5A2A9-0F76-4013-8A8B-870E22CC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표와 그래프</a:t>
            </a:r>
            <a:r>
              <a:rPr lang="en-US" altLang="ko-KR" dirty="0"/>
              <a:t>(</a:t>
            </a:r>
            <a:r>
              <a:rPr lang="ko-KR" altLang="en-US" dirty="0" err="1"/>
              <a:t>여성샌들에서</a:t>
            </a:r>
            <a:r>
              <a:rPr lang="ko-KR" altLang="en-US" dirty="0"/>
              <a:t> 특이점을 보임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833BF6B-27C1-42F0-B90C-8FF7F651B8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4200" y="1864807"/>
            <a:ext cx="1801585" cy="4351338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7151FE6-C390-444A-B701-5139E7D2B5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14906" y="1864807"/>
            <a:ext cx="5773738" cy="49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3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강수일때or 아닐때 최다 검색어</vt:lpstr>
      <vt:lpstr>왼 : 강우  / 우 : 평소</vt:lpstr>
      <vt:lpstr>왼 : 강우  /  우 : 평소 (기준량을 따로 생성)</vt:lpstr>
      <vt:lpstr>표와 그래프(여성샌들에서 특이점을 보임)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강수일때or 아닐때 최다 검색어</dc:title>
  <dc:creator>영문 박</dc:creator>
  <cp:lastModifiedBy>영문 박</cp:lastModifiedBy>
  <cp:revision>2</cp:revision>
  <dcterms:created xsi:type="dcterms:W3CDTF">2018-12-26T08:10:09Z</dcterms:created>
  <dcterms:modified xsi:type="dcterms:W3CDTF">2018-12-26T08:30:16Z</dcterms:modified>
</cp:coreProperties>
</file>