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4AEA-A4EA-4FC4-B18D-20FD30B0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1DD88-11CE-452C-B1A2-18C6806D1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F53FC-CF67-4F04-A380-54F504AB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6CC2-DC2A-4704-8AD1-C1A6F91B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C9255-461B-4997-A071-45647E4C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9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0E293-B65D-4CD3-A271-BC7EEF34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77FDA-588F-4DD6-B30A-04F32BAF0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BA774-2659-4547-AB53-0055FF3B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E0EF7-CD94-4183-9DBB-F3F1B296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E5B92-7EF8-4A46-86CF-6561AC9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87F46-266B-4DB2-86E2-C9183C92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29F3A-D0A3-4583-A6A3-11560ED2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FFCFD-1645-4940-B04D-6D58E27B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22B6-9F1C-499E-A80D-6367041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08B73-BE45-495A-A15A-319E139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C7262-AFD8-40B0-8E2B-9B03731E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7E5D8-E56E-4174-B617-C1B47587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53AE7-1DCB-4CED-8C52-877002EC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227AF-F320-4C2A-8C34-87D962E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8EE85-1589-4C59-9922-E25D084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8862-418D-4EFB-B34C-EF1447CC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9F8-FE5E-4716-9851-FE3B6705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FF675-309F-4CDB-98AF-7A5299A9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67A4B-CAFE-43DA-A004-4877CBDC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55B2D-B58C-4607-9ADA-B87583FB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8466D-A500-438E-989D-ECEECF2C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50928-7AC6-466F-B40C-2CE3E5256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B9F9E-DF11-44D4-897B-8A8CC319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8C90A-973F-476B-A3FE-C0D3E2DF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0899F-77FF-4CAA-AB1B-40F6BEC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3B10D-3D35-46B7-85EC-DC716D31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4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44B7-A0AF-4B58-8175-4FA8D247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7FCEE-2EE8-4E4A-B766-C1E7E035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CCBC4-BE3B-489A-8DA4-3E23F48C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33ECD-4A2B-49DE-9DE8-42BC95A52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9F547-C420-4670-9E41-DD8190566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4C074-EE70-4166-AAF3-F35F6D1C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14BDC-E2BF-4CCE-99AA-9B97CD50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294A01-DB2B-4E2F-B97D-4D06C2AC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F5948-3A87-411C-A0A7-E471226B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7AD34A-4E8B-42E7-9EE2-FC25861B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E72D6-F4A6-4FC6-8B58-36B0353A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F026A-C828-4373-AAD6-8B82DDE9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C83AF-6470-4DAE-8529-BA9A5B9F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F52FC-39F6-45CE-A81D-FAC111A7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7D8F9-1A41-4362-9752-AA79BFB5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8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D2359-E580-475C-A299-A41AC792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3CE4-8268-4707-8DD1-ACED0AE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CE2AE-6C1C-43AE-9737-7721A01A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96F3F-7525-404F-A945-5A47605E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AEC0E-B4A9-4205-9A6B-0C90B9B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4AC2A-0DA2-4E82-999E-C81B7F41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CD76F-EF38-405B-B8F9-44356379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2BED95-E1C5-400B-883E-2609C453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F4E19-A93E-4E1D-A41D-13B929E9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60317-609A-4488-BF85-4D9F9C9E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2A36B-D4BF-4564-91D4-99DB2D4A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84122-7042-4884-B4C3-3C0D497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A15081-9B5D-4E1C-A2E5-99817F8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5CA19-1C26-4889-8526-669A28B3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E8EA2-7828-4369-A5EA-C0668B5C4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980C-F29C-45CD-BB84-A6AE9BE02E5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5AF03-631F-427A-AF87-6DB9E4B72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ACA01-31EE-411E-B359-604C77AEC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24A1-12F8-43E3-A595-B9C35473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6F3F-9219-4992-A3F3-0CBF8F42D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미세먼지 농도에 따른 구매액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26A21-876A-44D6-A3EB-5B0CC94D4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8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6E8C0-84CC-40E9-8156-7EAA256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40762-91DD-4ED3-8040-C9D7B377C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0687" y="1915319"/>
            <a:ext cx="3476625" cy="417195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656E0F8-72C7-4A22-B163-B6FCF97AEB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0280"/>
            <a:ext cx="5181600" cy="42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6A65D-F053-4820-8A4E-E7ACAC77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983BF5-D22B-4ACA-8A3A-4B8721841D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7837" y="1915319"/>
            <a:ext cx="3362325" cy="417195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4FC7258-6800-4BE1-B698-BAF083C5D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40857"/>
            <a:ext cx="5181600" cy="41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0768-635E-4D67-8F43-193C2A6A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F89625-061D-4E1B-830D-D69BEC797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1637" y="1948656"/>
            <a:ext cx="3514725" cy="4105275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9E5F35-2952-4DE2-A149-82EA5B172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1506"/>
            <a:ext cx="5181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미세먼지 농도에 따른 구매액 비교</vt:lpstr>
      <vt:lpstr>대분류</vt:lpstr>
      <vt:lpstr>중분류</vt:lpstr>
      <vt:lpstr>소분류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미세먼지 농도에 따른 구매액 비교</dc:title>
  <dc:creator>영문 박</dc:creator>
  <cp:lastModifiedBy>영문 박</cp:lastModifiedBy>
  <cp:revision>1</cp:revision>
  <dcterms:created xsi:type="dcterms:W3CDTF">2018-12-26T07:41:23Z</dcterms:created>
  <dcterms:modified xsi:type="dcterms:W3CDTF">2018-12-26T07:45:07Z</dcterms:modified>
</cp:coreProperties>
</file>