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2"/>
    <p:restoredTop sz="94613"/>
  </p:normalViewPr>
  <p:slideViewPr>
    <p:cSldViewPr snapToGrid="0" snapToObjects="1">
      <p:cViewPr varScale="1">
        <p:scale>
          <a:sx n="61" d="100"/>
          <a:sy n="61" d="100"/>
        </p:scale>
        <p:origin x="21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2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61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3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2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02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8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67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1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52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851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532C-AB58-8F45-8E7A-738631E254BB}" type="datetimeFigureOut">
              <a:rPr kumimoji="1" lang="ko-KR" altLang="en-US" smtClean="0"/>
              <a:t>2017. 2. 5.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73CC-759B-C04D-996B-210487A3FF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62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Immunising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Networks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Yiyoung Kim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Compare between methods - Email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8" y="2720864"/>
            <a:ext cx="3810679" cy="315775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56" y="2800236"/>
            <a:ext cx="3356739" cy="3188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27" y="2720864"/>
            <a:ext cx="3913099" cy="3188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5685" y="16517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Method 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7574" y="164292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Method 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6823" y="164292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Method 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0041" y="5878622"/>
            <a:ext cx="8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25%</a:t>
            </a:r>
            <a:endParaRPr kumimoji="1" lang="ko-KR" alt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632" y="5878622"/>
            <a:ext cx="87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15%</a:t>
            </a:r>
            <a:endParaRPr kumimoji="1" lang="ko-KR" alt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49804" y="598913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12%</a:t>
            </a:r>
            <a:endParaRPr kumimoji="1" lang="ko-KR" alt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838200" y="3951890"/>
            <a:ext cx="2756338" cy="31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719145" y="5065986"/>
            <a:ext cx="2774731" cy="42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8870731" y="5623034"/>
            <a:ext cx="1983991" cy="1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smtClean="0">
                <a:latin typeface="Arial" charset="0"/>
                <a:ea typeface="Arial" charset="0"/>
                <a:cs typeface="Arial" charset="0"/>
              </a:rPr>
              <a:t>Compare between methods -Collaboration</a:t>
            </a:r>
            <a:endParaRPr kumimoji="1" lang="ko-KR" altLang="en-US" sz="4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1" y="2617658"/>
            <a:ext cx="4082727" cy="326364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7" y="2617658"/>
            <a:ext cx="4351523" cy="3263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66" y="2617659"/>
            <a:ext cx="3937189" cy="3263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73821" y="618008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25%</a:t>
            </a:r>
            <a:endParaRPr kumimoji="1" lang="ko-KR" alt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5297" y="598191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15%</a:t>
            </a:r>
            <a:endParaRPr kumimoji="1" lang="ko-KR" alt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48881" y="589782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17%</a:t>
            </a:r>
            <a:endParaRPr kumimoji="1" lang="ko-KR" alt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714703" y="3857297"/>
            <a:ext cx="2659118" cy="42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593021" y="4319752"/>
            <a:ext cx="2732689" cy="1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8366234" y="5454869"/>
            <a:ext cx="2987566" cy="1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Further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studies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974481"/>
            <a:ext cx="5801784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4481"/>
            <a:ext cx="5185061" cy="462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Further studies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Other methods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eg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 Edge attack methods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etc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Other network models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eg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Barabasi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and Albert model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etc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Difficulties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Some networks are too big to simulate on MATLAB. Efficient algorithm is needed. 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6575" y="2849526"/>
            <a:ext cx="5271977" cy="1201590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Questions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QUESTION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certain viruses spread on a network. If there is the limited number of vaccines, how to prioritize people until the network becomes disconnected.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Starting from a given network with community structure, prioritize nodes to be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immunised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to fragment the network into small pieces with a small number of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immunisations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administered. Test proposed methods and compare their performance with other methods.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Nodes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Edges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a connection between nodes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Degree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the number of edges connected to a 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Directed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if an edge runs in one direction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ndirected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if an edge runs in both directions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Networks with community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=a group structure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4243758"/>
            <a:ext cx="2959100" cy="2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Method 1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Remove random nodes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251050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0" y="1941095"/>
            <a:ext cx="5251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Description of the tested network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Email network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set of email communication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If address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sent an email to j, two nodes are connected.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number of nodes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36692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number of edges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183831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Undirected graph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Even though 25% of nodes are removed randomly, the fraction of the largest group is about 60% of the network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01966" y="6069487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http://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snap.stanford.edu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/data/email-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Enron.html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Method 1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Remove random nodes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70840"/>
            <a:ext cx="5121166" cy="3980301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Description of tested network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Scientific collaborations network</a:t>
            </a:r>
            <a:endParaRPr kumimoji="1"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set of email communication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If an author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co-authored a paper with author j, two nodes are connected.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number of nodes = 4158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number of edges = 13422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Undirected graph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Even though 25% of nodes are removed randomly, the fraction of the largest group is about 60% of the network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6" y="1566041"/>
            <a:ext cx="5768138" cy="4610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598" y="6176963"/>
            <a:ext cx="472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snap.stanford.edu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/data/ca-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GrQc.html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Method 2- Threshold degree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541874" cy="4351338"/>
          </a:xfrm>
        </p:spPr>
        <p:txBody>
          <a:bodyPr>
            <a:normAutofit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Email network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Choose one node from the network, and remove it, if the degree of the node is above a threshold.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Threshold degree= 7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When 15% of nodes are removed, the fraction of the largest group is about 20% of the network.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89" y="1825625"/>
            <a:ext cx="5629144" cy="45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Method 2-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Threshold degree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371214" cy="4351338"/>
          </a:xfrm>
        </p:spPr>
        <p:txBody>
          <a:bodyPr>
            <a:normAutofit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Collaboration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 network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Choose one node from network, and remove it, if the degree of the node is above a threshold.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Threshold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degree=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7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When 15% of nodes are removed, the fraction of the largest group is about 45% of the network.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2847"/>
            <a:ext cx="5569723" cy="46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Method 3- The largest degree node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668926" cy="4351338"/>
          </a:xfrm>
        </p:spPr>
        <p:txBody>
          <a:bodyPr/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Email network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Remove a node which has the largest degree in the network.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When 12% of nodes are removed, the fraction of the largest community is about 0.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26" y="1341973"/>
            <a:ext cx="5598571" cy="53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Method 3- The largest degree node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5456274" cy="4351338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Collaboration network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Remove a node which has the largest degree in the network.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When 17% of nodes are removed, the fraction of the largest community is about 0.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854995" cy="43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518</Words>
  <Application>Microsoft Macintosh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Mangal</vt:lpstr>
      <vt:lpstr>Arial</vt:lpstr>
      <vt:lpstr>Office 테마</vt:lpstr>
      <vt:lpstr>Immunising Networks</vt:lpstr>
      <vt:lpstr>THE QUESTION</vt:lpstr>
      <vt:lpstr>Networks</vt:lpstr>
      <vt:lpstr>Method 1 – Remove random nodes</vt:lpstr>
      <vt:lpstr>Method 1 – Remove random nodes</vt:lpstr>
      <vt:lpstr>Method 2- Threshold degree</vt:lpstr>
      <vt:lpstr>Method 2- Threshold degree</vt:lpstr>
      <vt:lpstr>Method 3- The largest degree node</vt:lpstr>
      <vt:lpstr>Method 3- The largest degree node</vt:lpstr>
      <vt:lpstr>Compare between methods - Email</vt:lpstr>
      <vt:lpstr>Compare between methods -Collaboration</vt:lpstr>
      <vt:lpstr>Further studies…</vt:lpstr>
      <vt:lpstr>Further studies…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Immunising Networks</dc:title>
  <dc:creator>YY Kim</dc:creator>
  <cp:lastModifiedBy>YY Kim</cp:lastModifiedBy>
  <cp:revision>24</cp:revision>
  <dcterms:created xsi:type="dcterms:W3CDTF">2017-02-05T21:26:07Z</dcterms:created>
  <dcterms:modified xsi:type="dcterms:W3CDTF">2017-02-06T07:38:24Z</dcterms:modified>
</cp:coreProperties>
</file>