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1721A-2D1C-493A-BF16-2AE9F3CE3C5B}">
  <a:tblStyle styleId="{5621721A-2D1C-493A-BF16-2AE9F3CE3C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f78d64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f78d64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f78d64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f78d64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f78d641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f78d641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f78d641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f78d641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f78d641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f78d641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f78d641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f78d641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f78d64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f78d64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f78d641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f78d641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f78d641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f78d641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f78d6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f78d6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f78d641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f78d641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f78d641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f78d641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78d641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78d641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f78d641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1f78d641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eya-desai/Machine-Learning-Data-Completition-and-Interpol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Completion and Interpolation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73"/>
            <a:ext cx="48705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CS:536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Keya Desai (kd706)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Prakruti Joshi (phj15)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2219" t="0"/>
          <a:stretch/>
        </p:blipFill>
        <p:spPr>
          <a:xfrm>
            <a:off x="0" y="1104875"/>
            <a:ext cx="4571999" cy="332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2699" l="0" r="4543" t="-2700"/>
          <a:stretch/>
        </p:blipFill>
        <p:spPr>
          <a:xfrm>
            <a:off x="4650450" y="1026450"/>
            <a:ext cx="4307576" cy="33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9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Loss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3306" r="2761" t="6968"/>
          <a:stretch/>
        </p:blipFill>
        <p:spPr>
          <a:xfrm>
            <a:off x="0" y="1411925"/>
            <a:ext cx="4572000" cy="29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2300"/>
            <a:ext cx="4616825" cy="303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6648" l="1100" r="2327" t="5059"/>
          <a:stretch/>
        </p:blipFill>
        <p:spPr>
          <a:xfrm>
            <a:off x="156875" y="3081625"/>
            <a:ext cx="8830249" cy="1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4028" l="2624" r="6234" t="6645"/>
          <a:stretch/>
        </p:blipFill>
        <p:spPr>
          <a:xfrm>
            <a:off x="4269450" y="526675"/>
            <a:ext cx="4717675" cy="22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9722" l="5228" r="7625" t="9528"/>
          <a:stretch/>
        </p:blipFill>
        <p:spPr>
          <a:xfrm>
            <a:off x="470650" y="1167650"/>
            <a:ext cx="3585875" cy="1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Data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Using feature sample parameters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distribution based on mean, variance and class probabilities of features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Using linear combination of features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weights derived from linear regression are used to form linear combination of features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K-means clustering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Use similarity between features to form clusters from data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Use cluster parameters / centroid to simulate similar data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Code Repository: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https://github.com/keya-desai/Machine-Learning-Data-Completition-and-Interpolation</a:t>
            </a:r>
            <a:endParaRPr sz="2300">
              <a:solidFill>
                <a:srgbClr val="434343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rgbClr val="434343"/>
                </a:solidFill>
              </a:rPr>
              <a:t>Thank you!! </a:t>
            </a:r>
            <a:endParaRPr sz="3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439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Adult dataset or the Census Income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Extracted from the 1994 Census database and aims to predict whether income of a person exceeds $50K year based on information of age, gender, education, race, work class, and demographics.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data has approximately 48K such instances with 14 attributes - 6 continuous and 8 categorical.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Normalizing numerical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One-hot encoding for categorical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Generating missing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Reducing features - class distribution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Correlation Analysis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2296" r="12328" t="0"/>
          <a:stretch/>
        </p:blipFill>
        <p:spPr>
          <a:xfrm>
            <a:off x="266875" y="1086600"/>
            <a:ext cx="4583200" cy="3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2542" r="3304" t="2780"/>
          <a:stretch/>
        </p:blipFill>
        <p:spPr>
          <a:xfrm>
            <a:off x="4784925" y="1160550"/>
            <a:ext cx="4403901" cy="3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086950" y="4616850"/>
            <a:ext cx="3104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 of Native Country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546875" y="4616850"/>
            <a:ext cx="3104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 of Education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7"/>
          <p:cNvGraphicFramePr/>
          <p:nvPr/>
        </p:nvGraphicFramePr>
        <p:xfrm>
          <a:off x="546988" y="104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{5621721A-2D1C-493A-BF16-2AE9F3CE3C5B}</a:tableStyleId>
              </a:tblPr>
              <a:tblGrid>
                <a:gridCol w="2084375"/>
                <a:gridCol w="867700"/>
                <a:gridCol w="870100"/>
                <a:gridCol w="850825"/>
                <a:gridCol w="1258650"/>
                <a:gridCol w="1894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Numerical/Categorical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occupation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nativeCountry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836.88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143.63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fnlwgt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educationNum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943.23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317.64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capitalGain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946.88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capitalLoss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463.92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hoursperWeek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478.63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646.23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862.18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207.09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862.19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242.82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605125" y="358600"/>
            <a:ext cx="7767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547000" y="144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f - statistic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Baseline Model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lphaLcPeriod"/>
            </a:pPr>
            <a:r>
              <a:rPr lang="en" sz="2000">
                <a:solidFill>
                  <a:srgbClr val="434343"/>
                </a:solidFill>
              </a:rPr>
              <a:t>Mean/Mode Imputation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K - Nearest Neighbors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Sequential Prediction</a:t>
            </a:r>
            <a:endParaRPr sz="20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</a:pPr>
            <a:r>
              <a:rPr lang="en" sz="1600">
                <a:solidFill>
                  <a:srgbClr val="434343"/>
                </a:solidFill>
              </a:rPr>
              <a:t>Linear Regression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</a:pPr>
            <a:r>
              <a:rPr lang="en" sz="1600">
                <a:solidFill>
                  <a:srgbClr val="434343"/>
                </a:solidFill>
              </a:rPr>
              <a:t>Softmax Regression</a:t>
            </a:r>
            <a:endParaRPr sz="16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Linear Regression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Neural Networks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1100" r="-1099" t="0"/>
          <a:stretch/>
        </p:blipFill>
        <p:spPr>
          <a:xfrm>
            <a:off x="4753375" y="832275"/>
            <a:ext cx="422252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446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with filling values of feature with least % of missing data - X1.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Remove rows with missing X1 and use if for testing.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X1 to predict X3 by -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Linear Regression if X3 is continuous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Softmax Regression if X3 is categorical.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Similarly, use X1 and X3 to predict X2.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5500825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{5621721A-2D1C-493A-BF16-2AE9F3CE3C5B}</a:tableStyleId>
              </a:tblPr>
              <a:tblGrid>
                <a:gridCol w="1121075"/>
                <a:gridCol w="1121075"/>
              </a:tblGrid>
              <a:tr h="46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missing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2516825"/>
            <a:ext cx="3257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75" y="1570450"/>
            <a:ext cx="2590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925" y="1161550"/>
            <a:ext cx="4659287" cy="35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400800"/>
            <a:ext cx="766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Input space: X with missing values as zero and other values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Output Space: Original X vector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Training Algorithm: Stochastic Gradient Descent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Loss function : Mean Square Error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Convergence criteria: Max number of epochs is reached or validation loss does not decrease after 5 epochs.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