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48" y="1601344"/>
            <a:ext cx="7766936" cy="1646302"/>
          </a:xfrm>
        </p:spPr>
        <p:txBody>
          <a:bodyPr/>
          <a:lstStyle/>
          <a:p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Multi-Task Bayesian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207" y="4040660"/>
            <a:ext cx="7766936" cy="1272745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K Karthikeyan</a:t>
            </a:r>
          </a:p>
          <a:p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Roll No.150311</a:t>
            </a:r>
          </a:p>
          <a:p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Adviser :Prof. Piyush Rai 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99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Trebuchet MS</vt:lpstr>
      <vt:lpstr>Wingdings 3</vt:lpstr>
      <vt:lpstr>Arial</vt:lpstr>
      <vt:lpstr>Facet</vt:lpstr>
      <vt:lpstr>Multi-Task Bayesian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k</dc:creator>
  <cp:lastModifiedBy>karthikeyan k</cp:lastModifiedBy>
  <cp:revision>2</cp:revision>
  <dcterms:created xsi:type="dcterms:W3CDTF">2018-04-24T13:05:38Z</dcterms:created>
  <dcterms:modified xsi:type="dcterms:W3CDTF">2018-04-24T13:09:53Z</dcterms:modified>
</cp:coreProperties>
</file>