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1008</TotalTime>
  <Words>1086</Words>
  <Application>Microsoft Macintosh PowerPoint</Application>
  <PresentationFormat>Widescreen</PresentationFormat>
  <Paragraphs>214</Paragraphs>
  <Slides>23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51</cp:revision>
  <dcterms:created xsi:type="dcterms:W3CDTF">2018-04-24T13:05:38Z</dcterms:created>
  <dcterms:modified xsi:type="dcterms:W3CDTF">2018-04-25T07:03:46Z</dcterms:modified>
</cp:coreProperties>
</file>