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i="1">
                                <a:latin typeface="Cambria Math" charset="0"/>
                              </a:rPr>
                            </m:ctrlPr>
                          </m:sSubSupPr>
                          <m:e>
                            <m:r>
                              <a:rPr lang="en-US" i="1">
                                <a:latin typeface="Cambria Math" charset="0"/>
                              </a:rPr>
                              <m:t>𝛼</m:t>
                            </m:r>
                          </m:e>
                          <m:sub>
                            <m:r>
                              <a:rPr lang="en-US" i="1">
                                <a:latin typeface="Cambria Math" charset="0"/>
                              </a:rPr>
                              <m:t>𝑛</m:t>
                            </m:r>
                          </m:sub>
                          <m:sup>
                            <m:r>
                              <a:rPr lang="en-US" i="1">
                                <a:latin typeface="Cambria Math" charset="0"/>
                              </a:rPr>
                              <m:t>𝑡</m:t>
                            </m:r>
                          </m:sup>
                        </m:sSubSup>
                      </m:e>
                    </m:nary>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How to find B and z?  Alternating optimization</a:t>
                </a:r>
              </a:p>
              <a:p>
                <a:r>
                  <a:rPr lang="en-US" dirty="0" smtClean="0"/>
                  <a:t>Alternating Optimization:</a:t>
                </a:r>
              </a:p>
              <a:p>
                <a:pPr lvl="1"/>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1002</TotalTime>
  <Words>1066</Words>
  <Application>Microsoft Macintosh PowerPoint</Application>
  <PresentationFormat>Widescreen</PresentationFormat>
  <Paragraphs>208</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49</cp:revision>
  <dcterms:created xsi:type="dcterms:W3CDTF">2018-04-24T13:05:38Z</dcterms:created>
  <dcterms:modified xsi:type="dcterms:W3CDTF">2018-04-25T06:58:05Z</dcterms:modified>
</cp:coreProperties>
</file>