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smtClean="0"/>
                  <a:t>, </a:t>
                </a:r>
                <a:r>
                  <a:rPr lang="en-US" smtClean="0"/>
                  <a:t>hence we can </a:t>
                </a:r>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iteration.</a:t>
                </a:r>
              </a:p>
              <a:p>
                <a:pPr lvl="1"/>
                <a:r>
                  <a:rPr lang="en-US" dirty="0"/>
                  <a:t>Nicely scalable.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1025</TotalTime>
  <Words>1138</Words>
  <Application>Microsoft Macintosh PowerPoint</Application>
  <PresentationFormat>Widescreen</PresentationFormat>
  <Paragraphs>234</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59</cp:revision>
  <dcterms:created xsi:type="dcterms:W3CDTF">2018-04-24T13:05:38Z</dcterms:created>
  <dcterms:modified xsi:type="dcterms:W3CDTF">2018-04-25T07:21:18Z</dcterms:modified>
</cp:coreProperties>
</file>