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endParaRPr lang="en-US"/>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Times New Roman" charset="0"/>
                        <a:ea typeface="Times New Roman" charset="0"/>
                        <a:cs typeface="Times New Roman" charset="0"/>
                      </a:rPr>
                      <m:t>𝐺𝑃</m:t>
                    </m:r>
                    <m:d>
                      <m:dPr>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𝜇</m:t>
                        </m:r>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Times New Roman"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Times New Roman"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Times New Roman" charset="0"/>
                        <a:ea typeface="Times New Roman" charset="0"/>
                        <a:cs typeface="Times New Roman" charset="0"/>
                      </a:rPr>
                      <m:t>𝑓</m:t>
                    </m:r>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𝐺𝑃</m:t>
                    </m:r>
                    <m:d>
                      <m:dPr>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𝜇</m:t>
                        </m:r>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Times New Roman" charset="0"/>
                        <a:ea typeface="Times New Roman" charset="0"/>
                        <a:cs typeface="Times New Roman" charset="0"/>
                      </a:rPr>
                      <m:t>𝜇</m:t>
                    </m:r>
                    <m:d>
                      <m:dPr>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𝑥</m:t>
                        </m:r>
                      </m:e>
                    </m:d>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𝐸</m:t>
                    </m:r>
                    <m:d>
                      <m:dPr>
                        <m:begChr m:val="["/>
                        <m:endChr m:val="]"/>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𝑓</m:t>
                        </m:r>
                        <m:d>
                          <m:dPr>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Times New Roman" charset="0"/>
                        <a:ea typeface="Times New Roman" charset="0"/>
                        <a:cs typeface="Times New Roman" charset="0"/>
                      </a:rPr>
                      <m:t>𝑃</m:t>
                    </m:r>
                    <m:d>
                      <m:dPr>
                        <m:endChr m:val="|"/>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𝑦</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e>
                    </m:d>
                    <m:r>
                      <a:rPr lang="en-US" b="1" i="1" smtClean="0">
                        <a:latin typeface="Times New Roman" charset="0"/>
                        <a:ea typeface="Times New Roman" charset="0"/>
                        <a:cs typeface="Times New Roman" charset="0"/>
                      </a:rPr>
                      <m:t>𝒚</m:t>
                    </m:r>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𝑁</m:t>
                    </m:r>
                    <m:d>
                      <m:dPr>
                        <m:endChr m:val="|"/>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𝑦</m:t>
                            </m:r>
                          </m:e>
                          <m:sub>
                            <m:r>
                              <a:rPr lang="en-US" b="0" i="1" smtClean="0">
                                <a:latin typeface="Times New Roman" charset="0"/>
                                <a:ea typeface="Times New Roman" charset="0"/>
                                <a:cs typeface="Times New Roman" charset="0"/>
                              </a:rPr>
                              <m:t>∗</m:t>
                            </m:r>
                          </m:sub>
                        </m:sSub>
                      </m:e>
                    </m:d>
                    <m:r>
                      <a:rPr lang="en-US" b="0" i="1" smtClean="0">
                        <a:latin typeface="Times New Roman" charset="0"/>
                        <a:ea typeface="Times New Roman" charset="0"/>
                        <a:cs typeface="Times New Roman" charset="0"/>
                      </a:rPr>
                      <m:t>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𝜇</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sSubSup>
                      <m:sSubSupPr>
                        <m:ctrlPr>
                          <a:rPr lang="en-US" b="0" i="1" smtClean="0">
                            <a:latin typeface="Times New Roman" charset="0"/>
                            <a:ea typeface="Times New Roman" charset="0"/>
                            <a:cs typeface="Times New Roman" charset="0"/>
                          </a:rPr>
                        </m:ctrlPr>
                      </m:sSubSupPr>
                      <m:e>
                        <m:r>
                          <a:rPr lang="en-US" b="0" i="1" smtClean="0">
                            <a:latin typeface="Times New Roman" charset="0"/>
                            <a:ea typeface="Times New Roman" charset="0"/>
                            <a:cs typeface="Times New Roman" charset="0"/>
                          </a:rPr>
                          <m:t>𝜎</m:t>
                        </m:r>
                      </m:e>
                      <m:sub>
                        <m:r>
                          <a:rPr lang="en-US" b="0" i="1" smtClean="0">
                            <a:latin typeface="Times New Roman" charset="0"/>
                            <a:ea typeface="Times New Roman" charset="0"/>
                            <a:cs typeface="Times New Roman" charset="0"/>
                          </a:rPr>
                          <m:t>∗</m:t>
                        </m:r>
                      </m:sub>
                      <m:sup>
                        <m:r>
                          <a:rPr lang="en-US" b="0" i="1" smtClean="0">
                            <a:latin typeface="Times New Roman" charset="0"/>
                            <a:ea typeface="Times New Roman" charset="0"/>
                            <a:cs typeface="Times New Roman" charset="0"/>
                          </a:rPr>
                          <m:t>2</m:t>
                        </m:r>
                      </m:sup>
                    </m:sSubSup>
                    <m:r>
                      <a:rPr lang="en-US" b="0" i="1" smtClean="0">
                        <a:latin typeface="Times New Roman"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𝜇</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sSubSup>
                      <m:sSubSupPr>
                        <m:ctrlPr>
                          <a:rPr lang="en-US" b="1" i="1" smtClean="0">
                            <a:latin typeface="Times New Roman" charset="0"/>
                            <a:ea typeface="Times New Roman" charset="0"/>
                            <a:cs typeface="Times New Roman" charset="0"/>
                          </a:rPr>
                        </m:ctrlPr>
                      </m:sSubSupPr>
                      <m:e>
                        <m:r>
                          <a:rPr lang="en-US" b="1" i="1" smtClean="0">
                            <a:latin typeface="Times New Roman" charset="0"/>
                            <a:ea typeface="Times New Roman" charset="0"/>
                            <a:cs typeface="Times New Roman" charset="0"/>
                          </a:rPr>
                          <m:t>𝒌</m:t>
                        </m:r>
                      </m:e>
                      <m:sub>
                        <m:r>
                          <a:rPr lang="en-US" b="1" i="1" smtClean="0">
                            <a:latin typeface="Times New Roman" charset="0"/>
                            <a:ea typeface="Times New Roman" charset="0"/>
                            <a:cs typeface="Times New Roman" charset="0"/>
                          </a:rPr>
                          <m:t>∗</m:t>
                        </m:r>
                      </m:sub>
                      <m:sup>
                        <m:r>
                          <a:rPr lang="en-US" b="1" i="1" smtClean="0">
                            <a:latin typeface="Times New Roman" charset="0"/>
                            <a:ea typeface="Times New Roman" charset="0"/>
                            <a:cs typeface="Times New Roman" charset="0"/>
                          </a:rPr>
                          <m:t>𝑻</m:t>
                        </m:r>
                      </m:sup>
                    </m:sSubSup>
                    <m:sSubSup>
                      <m:sSubSupPr>
                        <m:ctrlPr>
                          <a:rPr lang="en-US" b="1" i="1" smtClean="0">
                            <a:latin typeface="Times New Roman" charset="0"/>
                            <a:ea typeface="Times New Roman" charset="0"/>
                            <a:cs typeface="Times New Roman" charset="0"/>
                          </a:rPr>
                        </m:ctrlPr>
                      </m:sSubSupPr>
                      <m:e>
                        <m:r>
                          <a:rPr lang="en-US" b="1" i="1" smtClean="0">
                            <a:latin typeface="Times New Roman" charset="0"/>
                            <a:ea typeface="Times New Roman" charset="0"/>
                            <a:cs typeface="Times New Roman" charset="0"/>
                          </a:rPr>
                          <m:t> </m:t>
                        </m:r>
                        <m:r>
                          <a:rPr lang="en-US" b="1" i="1" smtClean="0">
                            <a:latin typeface="Times New Roman" charset="0"/>
                            <a:ea typeface="Times New Roman" charset="0"/>
                            <a:cs typeface="Times New Roman" charset="0"/>
                          </a:rPr>
                          <m:t>𝑪</m:t>
                        </m:r>
                      </m:e>
                      <m:sub>
                        <m:r>
                          <a:rPr lang="en-US" b="1" i="1" smtClean="0">
                            <a:latin typeface="Times New Roman" charset="0"/>
                            <a:ea typeface="Times New Roman" charset="0"/>
                            <a:cs typeface="Times New Roman" charset="0"/>
                          </a:rPr>
                          <m:t>𝑵</m:t>
                        </m:r>
                      </m:sub>
                      <m:sup>
                        <m:r>
                          <a:rPr lang="en-US" b="1" i="1" smtClean="0">
                            <a:latin typeface="Times New Roman" charset="0"/>
                            <a:ea typeface="Times New Roman" charset="0"/>
                            <a:cs typeface="Times New Roman" charset="0"/>
                          </a:rPr>
                          <m:t>−</m:t>
                        </m:r>
                        <m:r>
                          <a:rPr lang="en-US" b="1" i="1" smtClean="0">
                            <a:latin typeface="Times New Roman" charset="0"/>
                            <a:ea typeface="Times New Roman" charset="0"/>
                            <a:cs typeface="Times New Roman" charset="0"/>
                          </a:rPr>
                          <m:t>𝟏</m:t>
                        </m:r>
                      </m:sup>
                    </m:sSubSup>
                    <m:r>
                      <a:rPr lang="en-US" b="1" i="1" smtClean="0">
                        <a:latin typeface="Times New Roman" charset="0"/>
                        <a:ea typeface="Times New Roman" charset="0"/>
                        <a:cs typeface="Times New Roman" charset="0"/>
                      </a:rPr>
                      <m:t> </m:t>
                    </m:r>
                    <m:r>
                      <a:rPr lang="en-US" b="1" i="1" smtClean="0">
                        <a:latin typeface="Times New Roman"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Times New Roman" charset="0"/>
                            <a:ea typeface="Times New Roman" charset="0"/>
                            <a:cs typeface="Times New Roman" charset="0"/>
                          </a:rPr>
                        </m:ctrlPr>
                      </m:sSubSupPr>
                      <m:e>
                        <m:r>
                          <a:rPr lang="en-US" b="0" i="1" smtClean="0">
                            <a:latin typeface="Times New Roman" charset="0"/>
                            <a:ea typeface="Times New Roman" charset="0"/>
                            <a:cs typeface="Times New Roman" charset="0"/>
                          </a:rPr>
                          <m:t>𝜎</m:t>
                        </m:r>
                      </m:e>
                      <m:sub>
                        <m:r>
                          <a:rPr lang="en-US" b="0" i="1" smtClean="0">
                            <a:latin typeface="Times New Roman" charset="0"/>
                            <a:ea typeface="Times New Roman" charset="0"/>
                            <a:cs typeface="Times New Roman" charset="0"/>
                          </a:rPr>
                          <m:t>∗</m:t>
                        </m:r>
                      </m:sub>
                      <m:sup>
                        <m:r>
                          <a:rPr lang="en-US" b="0" i="1" smtClean="0">
                            <a:latin typeface="Times New Roman" charset="0"/>
                            <a:ea typeface="Times New Roman" charset="0"/>
                            <a:cs typeface="Times New Roman" charset="0"/>
                          </a:rPr>
                          <m:t>2</m:t>
                        </m:r>
                      </m:sup>
                    </m:sSubSup>
                    <m:r>
                      <a:rPr lang="en-US" b="1"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𝑘</m:t>
                    </m:r>
                    <m:d>
                      <m:dPr>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e>
                    </m:d>
                    <m:r>
                      <a:rPr lang="en-US" b="0" i="1" smtClean="0">
                        <a:latin typeface="Times New Roman" charset="0"/>
                        <a:ea typeface="Times New Roman" charset="0"/>
                        <a:cs typeface="Times New Roman" charset="0"/>
                      </a:rPr>
                      <m:t>+</m:t>
                    </m:r>
                    <m:sSup>
                      <m:sSupPr>
                        <m:ctrlPr>
                          <a:rPr lang="en-US" b="0" i="1" smtClean="0">
                            <a:latin typeface="Times New Roman" charset="0"/>
                            <a:ea typeface="Times New Roman" charset="0"/>
                            <a:cs typeface="Times New Roman" charset="0"/>
                          </a:rPr>
                        </m:ctrlPr>
                      </m:sSupPr>
                      <m:e>
                        <m:r>
                          <a:rPr lang="en-US" b="0" i="1" smtClean="0">
                            <a:latin typeface="Times New Roman" charset="0"/>
                            <a:ea typeface="Times New Roman" charset="0"/>
                            <a:cs typeface="Times New Roman" charset="0"/>
                          </a:rPr>
                          <m:t>𝜎</m:t>
                        </m:r>
                      </m:e>
                      <m:sup>
                        <m:r>
                          <a:rPr lang="en-US" b="0" i="1" smtClean="0">
                            <a:latin typeface="Times New Roman" charset="0"/>
                            <a:ea typeface="Times New Roman" charset="0"/>
                            <a:cs typeface="Times New Roman" charset="0"/>
                          </a:rPr>
                          <m:t>2</m:t>
                        </m:r>
                      </m:sup>
                    </m:sSup>
                    <m:r>
                      <a:rPr lang="en-US" b="0" i="1" smtClean="0">
                        <a:latin typeface="Times New Roman" charset="0"/>
                        <a:ea typeface="Times New Roman" charset="0"/>
                        <a:cs typeface="Times New Roman" charset="0"/>
                      </a:rPr>
                      <m:t> −</m:t>
                    </m:r>
                    <m:sSubSup>
                      <m:sSubSupPr>
                        <m:ctrlPr>
                          <a:rPr lang="en-US" b="1" i="1" smtClean="0">
                            <a:latin typeface="Times New Roman" charset="0"/>
                            <a:ea typeface="Times New Roman" charset="0"/>
                            <a:cs typeface="Times New Roman" charset="0"/>
                          </a:rPr>
                        </m:ctrlPr>
                      </m:sSubSupPr>
                      <m:e>
                        <m:r>
                          <a:rPr lang="en-US" b="1" i="1" smtClean="0">
                            <a:latin typeface="Times New Roman" charset="0"/>
                            <a:ea typeface="Times New Roman" charset="0"/>
                            <a:cs typeface="Times New Roman" charset="0"/>
                          </a:rPr>
                          <m:t>𝒌</m:t>
                        </m:r>
                      </m:e>
                      <m:sub>
                        <m:r>
                          <a:rPr lang="en-US" b="1" i="1" smtClean="0">
                            <a:latin typeface="Times New Roman" charset="0"/>
                            <a:ea typeface="Times New Roman" charset="0"/>
                            <a:cs typeface="Times New Roman" charset="0"/>
                          </a:rPr>
                          <m:t>∗</m:t>
                        </m:r>
                      </m:sub>
                      <m:sup>
                        <m:r>
                          <a:rPr lang="en-US" b="1" i="1" smtClean="0">
                            <a:latin typeface="Times New Roman" charset="0"/>
                            <a:ea typeface="Times New Roman" charset="0"/>
                            <a:cs typeface="Times New Roman" charset="0"/>
                          </a:rPr>
                          <m:t>𝑻</m:t>
                        </m:r>
                      </m:sup>
                    </m:sSubSup>
                    <m:r>
                      <a:rPr lang="en-US" b="1" i="1" smtClean="0">
                        <a:latin typeface="Times New Roman" charset="0"/>
                        <a:ea typeface="Times New Roman" charset="0"/>
                        <a:cs typeface="Times New Roman" charset="0"/>
                      </a:rPr>
                      <m:t>  </m:t>
                    </m:r>
                    <m:sSubSup>
                      <m:sSubSupPr>
                        <m:ctrlPr>
                          <a:rPr lang="en-US" b="1" i="1" smtClean="0">
                            <a:latin typeface="Times New Roman" charset="0"/>
                            <a:ea typeface="Times New Roman" charset="0"/>
                            <a:cs typeface="Times New Roman" charset="0"/>
                          </a:rPr>
                        </m:ctrlPr>
                      </m:sSubSupPr>
                      <m:e>
                        <m:r>
                          <a:rPr lang="en-US" b="1" i="1" smtClean="0">
                            <a:latin typeface="Times New Roman" charset="0"/>
                            <a:ea typeface="Times New Roman" charset="0"/>
                            <a:cs typeface="Times New Roman" charset="0"/>
                          </a:rPr>
                          <m:t>𝑪</m:t>
                        </m:r>
                      </m:e>
                      <m:sub>
                        <m:r>
                          <a:rPr lang="en-US" b="1" i="1" smtClean="0">
                            <a:latin typeface="Times New Roman" charset="0"/>
                            <a:ea typeface="Times New Roman" charset="0"/>
                            <a:cs typeface="Times New Roman" charset="0"/>
                          </a:rPr>
                          <m:t>𝑵</m:t>
                        </m:r>
                      </m:sub>
                      <m:sup>
                        <m:r>
                          <a:rPr lang="en-US" b="1" i="1" smtClean="0">
                            <a:latin typeface="Times New Roman" charset="0"/>
                            <a:ea typeface="Times New Roman" charset="0"/>
                            <a:cs typeface="Times New Roman" charset="0"/>
                          </a:rPr>
                          <m:t>−</m:t>
                        </m:r>
                        <m:r>
                          <a:rPr lang="en-US" b="1" i="1" smtClean="0">
                            <a:latin typeface="Times New Roman" charset="0"/>
                            <a:ea typeface="Times New Roman" charset="0"/>
                            <a:cs typeface="Times New Roman" charset="0"/>
                          </a:rPr>
                          <m:t>𝟏</m:t>
                        </m:r>
                      </m:sup>
                    </m:sSubSup>
                    <m:r>
                      <a:rPr lang="en-US" b="1" i="1" smtClean="0">
                        <a:latin typeface="Times New Roman" charset="0"/>
                        <a:ea typeface="Times New Roman" charset="0"/>
                        <a:cs typeface="Times New Roman" charset="0"/>
                      </a:rPr>
                      <m:t> </m:t>
                    </m:r>
                    <m:sSub>
                      <m:sSubPr>
                        <m:ctrlPr>
                          <a:rPr lang="en-US" b="1" i="1" smtClean="0">
                            <a:latin typeface="Times New Roman" charset="0"/>
                            <a:ea typeface="Times New Roman" charset="0"/>
                            <a:cs typeface="Times New Roman" charset="0"/>
                          </a:rPr>
                        </m:ctrlPr>
                      </m:sSubPr>
                      <m:e>
                        <m:r>
                          <a:rPr lang="en-US" b="1" i="1" smtClean="0">
                            <a:latin typeface="Times New Roman" charset="0"/>
                            <a:ea typeface="Times New Roman" charset="0"/>
                            <a:cs typeface="Times New Roman" charset="0"/>
                          </a:rPr>
                          <m:t>𝒌</m:t>
                        </m:r>
                      </m:e>
                      <m:sub>
                        <m:r>
                          <a:rPr lang="en-US" b="1" i="1" smtClean="0">
                            <a:latin typeface="Times New Roman"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𝑘</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𝑘</m:t>
                    </m:r>
                    <m:d>
                      <m:dPr>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1</m:t>
                            </m:r>
                          </m:sub>
                        </m:sSub>
                      </m:e>
                    </m:d>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𝑘</m:t>
                    </m:r>
                    <m:d>
                      <m:dPr>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2</m:t>
                            </m:r>
                          </m:sub>
                        </m:sSub>
                      </m:e>
                    </m:d>
                    <m:r>
                      <a:rPr lang="en-US" b="0" i="1" smtClean="0">
                        <a:latin typeface="Times New Roman" charset="0"/>
                        <a:ea typeface="Times New Roman" charset="0"/>
                        <a:cs typeface="Times New Roman" charset="0"/>
                      </a:rPr>
                      <m:t> ………….      </m:t>
                    </m:r>
                    <m:r>
                      <a:rPr lang="en-US" b="0" i="1" smtClean="0">
                        <a:latin typeface="Times New Roman" charset="0"/>
                        <a:ea typeface="Times New Roman" charset="0"/>
                        <a:cs typeface="Times New Roman" charset="0"/>
                      </a:rPr>
                      <m:t>𝑘</m:t>
                    </m:r>
                    <m:r>
                      <a:rPr lang="en-US" b="0" i="1" smtClean="0">
                        <a:latin typeface="Times New Roman" charset="0"/>
                        <a:ea typeface="Times New Roman" charset="0"/>
                        <a:cs typeface="Times New Roman" charset="0"/>
                      </a:rPr>
                      <m:t>(</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m:t>
                        </m:r>
                      </m:sub>
                    </m:sSub>
                    <m:r>
                      <a:rPr lang="en-US" b="0" i="1" smtClean="0">
                        <a:latin typeface="Times New Roman" charset="0"/>
                        <a:ea typeface="Times New Roman" charset="0"/>
                        <a:cs typeface="Times New Roman" charset="0"/>
                      </a:rPr>
                      <m:t> ,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𝑁</m:t>
                        </m:r>
                      </m:sub>
                    </m:sSub>
                    <m:r>
                      <a:rPr lang="en-US" b="0" i="1" smtClean="0">
                        <a:latin typeface="Times New Roman"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Times New Roman" charset="0"/>
                            <a:ea typeface="Times New Roman" charset="0"/>
                            <a:cs typeface="Times New Roman" charset="0"/>
                          </a:rPr>
                        </m:ctrlPr>
                      </m:sSub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𝐶</m:t>
                            </m:r>
                          </m:e>
                          <m:sub>
                            <m:r>
                              <a:rPr lang="en-US" b="0" i="1" smtClean="0">
                                <a:latin typeface="Times New Roman" charset="0"/>
                                <a:ea typeface="Times New Roman" charset="0"/>
                                <a:cs typeface="Times New Roman" charset="0"/>
                              </a:rPr>
                              <m:t>𝑁</m:t>
                            </m:r>
                          </m:sub>
                        </m:sSub>
                        <m:r>
                          <a:rPr lang="en-US" b="0" i="1" smtClean="0">
                            <a:latin typeface="Times New Roman" charset="0"/>
                            <a:ea typeface="Times New Roman" charset="0"/>
                            <a:cs typeface="Times New Roman" charset="0"/>
                          </a:rPr>
                          <m:t> ∈</m:t>
                        </m:r>
                        <m:sSup>
                          <m:sSupPr>
                            <m:ctrlPr>
                              <a:rPr lang="en-US" b="0" i="1" smtClean="0">
                                <a:latin typeface="Times New Roman" charset="0"/>
                                <a:ea typeface="Times New Roman" charset="0"/>
                                <a:cs typeface="Times New Roman" charset="0"/>
                              </a:rPr>
                            </m:ctrlPr>
                          </m:sSupPr>
                          <m:e>
                            <m:r>
                              <a:rPr lang="en-US" b="0" i="1" smtClean="0">
                                <a:latin typeface="Times New Roman" charset="0"/>
                                <a:ea typeface="Times New Roman" charset="0"/>
                                <a:cs typeface="Times New Roman" charset="0"/>
                              </a:rPr>
                              <m:t>𝑅</m:t>
                            </m:r>
                          </m:e>
                          <m:sup>
                            <m:r>
                              <a:rPr lang="en-US" b="0" i="1" smtClean="0">
                                <a:latin typeface="Times New Roman" charset="0"/>
                                <a:ea typeface="Times New Roman" charset="0"/>
                                <a:cs typeface="Times New Roman" charset="0"/>
                              </a:rPr>
                              <m:t>𝑁𝑋𝑁</m:t>
                            </m:r>
                          </m:sup>
                        </m:sSup>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𝑤h𝑒𝑟𝑒</m:t>
                        </m:r>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𝐶</m:t>
                        </m:r>
                      </m:e>
                      <m:sub>
                        <m:r>
                          <a:rPr lang="en-US" b="0" i="1" smtClean="0">
                            <a:latin typeface="Times New Roman" charset="0"/>
                            <a:ea typeface="Times New Roman" charset="0"/>
                            <a:cs typeface="Times New Roman" charset="0"/>
                          </a:rPr>
                          <m:t>𝑁</m:t>
                        </m:r>
                      </m:sub>
                    </m:sSub>
                    <m:d>
                      <m:dPr>
                        <m:begChr m:val="["/>
                        <m:endChr m:val="]"/>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𝑖</m:t>
                        </m:r>
                        <m:r>
                          <a:rPr lang="en-US" b="0" i="1" smtClean="0">
                            <a:latin typeface="Times New Roman" charset="0"/>
                            <a:ea typeface="Times New Roman" charset="0"/>
                            <a:cs typeface="Times New Roman" charset="0"/>
                          </a:rPr>
                          <m:t>, </m:t>
                        </m:r>
                        <m:r>
                          <a:rPr lang="en-US" b="0" i="1" smtClean="0">
                            <a:latin typeface="Times New Roman" charset="0"/>
                            <a:ea typeface="Times New Roman" charset="0"/>
                            <a:cs typeface="Times New Roman" charset="0"/>
                          </a:rPr>
                          <m:t>𝑗</m:t>
                        </m:r>
                      </m:e>
                    </m:d>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𝑘</m:t>
                    </m:r>
                    <m:d>
                      <m:dPr>
                        <m:ctrlPr>
                          <a:rPr lang="en-US" b="0" i="1" smtClean="0">
                            <a:latin typeface="Times New Roman" charset="0"/>
                            <a:ea typeface="Times New Roman" charset="0"/>
                            <a:cs typeface="Times New Roman" charset="0"/>
                          </a:rPr>
                        </m:ctrlPr>
                      </m:dPr>
                      <m:e>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𝑖</m:t>
                            </m:r>
                          </m:sub>
                        </m:sSub>
                        <m:r>
                          <a:rPr lang="en-US" b="0" i="1" smtClean="0">
                            <a:latin typeface="Times New Roman" charset="0"/>
                            <a:ea typeface="Times New Roman" charset="0"/>
                            <a:cs typeface="Times New Roman" charset="0"/>
                          </a:rPr>
                          <m:t>, </m:t>
                        </m:r>
                        <m:sSub>
                          <m:sSubPr>
                            <m:ctrlPr>
                              <a:rPr lang="en-US" b="0" i="1" smtClean="0">
                                <a:latin typeface="Times New Roman" charset="0"/>
                                <a:ea typeface="Times New Roman" charset="0"/>
                                <a:cs typeface="Times New Roman" charset="0"/>
                              </a:rPr>
                            </m:ctrlPr>
                          </m:sSubPr>
                          <m:e>
                            <m:r>
                              <a:rPr lang="en-US" b="0" i="1" smtClean="0">
                                <a:latin typeface="Times New Roman" charset="0"/>
                                <a:ea typeface="Times New Roman" charset="0"/>
                                <a:cs typeface="Times New Roman" charset="0"/>
                              </a:rPr>
                              <m:t>𝑥</m:t>
                            </m:r>
                          </m:e>
                          <m:sub>
                            <m:r>
                              <a:rPr lang="en-US" b="0" i="1" smtClean="0">
                                <a:latin typeface="Times New Roman" charset="0"/>
                                <a:ea typeface="Times New Roman" charset="0"/>
                                <a:cs typeface="Times New Roman" charset="0"/>
                              </a:rPr>
                              <m:t>𝑗</m:t>
                            </m:r>
                          </m:sub>
                        </m:sSub>
                      </m:e>
                    </m:d>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𝐼</m:t>
                    </m:r>
                    <m:d>
                      <m:dPr>
                        <m:begChr m:val="["/>
                        <m:endChr m:val="]"/>
                        <m:ctrlPr>
                          <a:rPr lang="en-US" b="0" i="1" smtClean="0">
                            <a:latin typeface="Times New Roman" charset="0"/>
                            <a:ea typeface="Times New Roman" charset="0"/>
                            <a:cs typeface="Times New Roman" charset="0"/>
                          </a:rPr>
                        </m:ctrlPr>
                      </m:dPr>
                      <m:e>
                        <m:r>
                          <a:rPr lang="en-US" b="0" i="1" smtClean="0">
                            <a:latin typeface="Times New Roman" charset="0"/>
                            <a:ea typeface="Times New Roman" charset="0"/>
                            <a:cs typeface="Times New Roman" charset="0"/>
                          </a:rPr>
                          <m:t>𝑖</m:t>
                        </m:r>
                        <m:r>
                          <a:rPr lang="en-US" b="0" i="1" smtClean="0">
                            <a:latin typeface="Times New Roman" charset="0"/>
                            <a:ea typeface="Times New Roman" charset="0"/>
                            <a:cs typeface="Times New Roman" charset="0"/>
                          </a:rPr>
                          <m:t>=</m:t>
                        </m:r>
                        <m:r>
                          <a:rPr lang="en-US" b="0" i="1" smtClean="0">
                            <a:latin typeface="Times New Roman" charset="0"/>
                            <a:ea typeface="Times New Roman" charset="0"/>
                            <a:cs typeface="Times New Roman" charset="0"/>
                          </a:rPr>
                          <m:t>𝑗</m:t>
                        </m:r>
                      </m:e>
                    </m:d>
                    <m:r>
                      <a:rPr lang="en-US" b="0" i="1" smtClean="0">
                        <a:latin typeface="Times New Roman" charset="0"/>
                        <a:ea typeface="Times New Roman" charset="0"/>
                        <a:cs typeface="Times New Roman" charset="0"/>
                      </a:rPr>
                      <m:t> </m:t>
                    </m:r>
                    <m:sSup>
                      <m:sSupPr>
                        <m:ctrlPr>
                          <a:rPr lang="en-US" b="0" i="1" smtClean="0">
                            <a:latin typeface="Times New Roman" charset="0"/>
                            <a:ea typeface="Times New Roman" charset="0"/>
                            <a:cs typeface="Times New Roman" charset="0"/>
                          </a:rPr>
                        </m:ctrlPr>
                      </m:sSupPr>
                      <m:e>
                        <m:r>
                          <a:rPr lang="en-US" b="0" i="1" smtClean="0">
                            <a:latin typeface="Times New Roman" charset="0"/>
                            <a:ea typeface="Times New Roman" charset="0"/>
                            <a:cs typeface="Times New Roman" charset="0"/>
                          </a:rPr>
                          <m:t>𝜎</m:t>
                        </m:r>
                      </m:e>
                      <m:sup>
                        <m:r>
                          <a:rPr lang="en-US" b="0" i="1" smtClean="0">
                            <a:latin typeface="Times New Roman"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Times New Roman"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937</TotalTime>
  <Words>1023</Words>
  <Application>Microsoft Macintosh PowerPoint</Application>
  <PresentationFormat>Widescreen</PresentationFormat>
  <Paragraphs>167</Paragraphs>
  <Slides>18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36</cp:revision>
  <dcterms:created xsi:type="dcterms:W3CDTF">2018-04-24T13:05:38Z</dcterms:created>
  <dcterms:modified xsi:type="dcterms:W3CDTF">2018-04-25T04:42:57Z</dcterms:modified>
</cp:coreProperties>
</file>