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093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6931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128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131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4805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10228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77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9604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4566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8629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47232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23826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9079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825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4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0239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27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266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848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999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7125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44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2113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20910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8282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229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733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45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9" y="2823150"/>
            <a:ext cx="8953502" cy="1834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STUDENT NAME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Karthikeyan k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21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7277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(G)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Sri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Malolan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College of Arts And Science Maduranthakam-1661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689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339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and clean employee data (e.g., demographics, job info, performance 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summaries and visualizations (e.g., tables, charts, graphs) to 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demographics (e.g., age, gender, 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characteristics (e.g., role, tenure, 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(e.g., ratings, promotions, turnover)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 (e.g., between performance and 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 (e.g., predicting turnover based on 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analysis (e.g., grouping similar 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77014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29238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development and training 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and benefits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engagement and retention 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and Power Pivot for data summarization and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and Correlation analysis using Excel's built-in 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516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938618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46583020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88432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085165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114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attendance and 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sales performance or revenue 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task completion rates or 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customer satisfaction ratings or 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performance across different departments or 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93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77342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3339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7325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698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49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5668475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Female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8572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77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</cp:revision>
  <dcterms:created xsi:type="dcterms:W3CDTF">2024-03-28T17:07:22Z</dcterms:created>
  <dcterms:modified xsi:type="dcterms:W3CDTF">2024-09-30T04:01:08Z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471fe4db66b84b889a859e75725c06ff</vt:lpwstr>
  </property>
</Properties>
</file>