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8" r:id="rId10"/>
    <p:sldId id="267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43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5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3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9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2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4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1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1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7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59D3-5449-4C53-9828-4722BE093392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715928-138C-4169-BF16-DA418691411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8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6635-6698-F32F-0151-6668089E6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Java 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03367-7203-1CA1-A560-853CC4C29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Constructor,destructor,array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7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D3D2-8CBF-F2DD-1970-EAC795D8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                           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1934-84E3-B12E-3862-3113E072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Organize data in row and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collums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Simplfies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working with tabular data.</a:t>
            </a:r>
          </a:p>
        </p:txBody>
      </p:sp>
    </p:spTree>
    <p:extLst>
      <p:ext uri="{BB962C8B-B14F-4D97-AF65-F5344CB8AC3E}">
        <p14:creationId xmlns:p14="http://schemas.microsoft.com/office/powerpoint/2010/main" val="286458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07E5-A12D-3FA3-201E-7447E37D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</a:t>
            </a:r>
            <a:br>
              <a:rPr lang="en-IN" dirty="0"/>
            </a:br>
            <a:r>
              <a:rPr lang="en-IN" dirty="0"/>
              <a:t>                          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E680-FA0C-6856-672A-17B8DCDA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destructor is a special method that gets called automatically as soon as the life-cycle of an object is finished. </a:t>
            </a:r>
          </a:p>
          <a:p>
            <a:r>
              <a:rPr lang="en-US" dirty="0"/>
              <a:t>A destructor is called to de-allocate and free memory.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doesn’t offer a traditional destructor, developer can implement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finalize()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821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1B58-F051-B2EE-E9CE-AFA57713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Syntax finalize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731E-4A75-C4E1-7DF6-D71EE600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protected </a:t>
            </a:r>
            <a:r>
              <a:rPr lang="en-US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 </a:t>
            </a:r>
            <a:r>
              <a:rPr lang="en-US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finalize </a:t>
            </a:r>
            <a:r>
              <a:rPr lang="en-US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throws</a:t>
            </a:r>
            <a:r>
              <a:rPr lang="en-US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Throwable()  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  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//resources to be close  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70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CFF5-CFFE-BB4A-EBE2-3862B0C4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48869"/>
            <a:ext cx="9603275" cy="1049235"/>
          </a:xfrm>
        </p:spPr>
        <p:txBody>
          <a:bodyPr/>
          <a:lstStyle/>
          <a:p>
            <a:r>
              <a:rPr lang="en-IN" dirty="0"/>
              <a:t>                 </a:t>
            </a:r>
            <a:br>
              <a:rPr lang="en-IN" dirty="0"/>
            </a:br>
            <a:r>
              <a:rPr lang="en-IN" dirty="0"/>
              <a:t>                        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C726-E8A1-8FCE-7429-2286F7ED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4842"/>
            <a:ext cx="9954357" cy="418698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Constructor is simple type of method whose name is same as class name</a:t>
            </a:r>
            <a:r>
              <a:rPr lang="en-IN" sz="2400" dirty="0"/>
              <a:t>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constructor is called when an object of a class is created.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two types of constructors in Java: no-</a:t>
            </a:r>
            <a:r>
              <a:rPr lang="en-US" sz="2400" b="0" i="0" dirty="0" err="1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constructor, and parameterized constructor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Montserrat" pitchFamily="2" charset="0"/>
              </a:rPr>
              <a:t>.</a:t>
            </a:r>
          </a:p>
          <a:p>
            <a:r>
              <a:rPr lang="en-US" sz="2400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special type of method which is used to initialize the object.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3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6BD0-C31E-3383-B4E8-1376DA81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D1D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b="0" i="0" dirty="0">
                <a:solidFill>
                  <a:srgbClr val="1D1D27"/>
                </a:solidFill>
                <a:effectLst/>
                <a:latin typeface="Montserrat" pitchFamily="2" charset="0"/>
              </a:rPr>
              <a:t>Types of Java Constructors</a:t>
            </a:r>
            <a:br>
              <a:rPr lang="en-IN" b="0" i="0" dirty="0">
                <a:solidFill>
                  <a:srgbClr val="1D1D27"/>
                </a:solidFill>
                <a:effectLst/>
                <a:latin typeface="Montserrat" pitchFamily="2" charset="0"/>
              </a:rPr>
            </a:br>
            <a:br>
              <a:rPr lang="en-US" b="0" i="0" dirty="0">
                <a:solidFill>
                  <a:srgbClr val="1D1D27"/>
                </a:solidFill>
                <a:effectLst/>
                <a:latin typeface="Montserrat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826A-E660-EF1D-456B-1D4E7AB1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534" y="1853754"/>
            <a:ext cx="9870947" cy="4606449"/>
          </a:xfrm>
        </p:spPr>
        <p:txBody>
          <a:bodyPr>
            <a:noAutofit/>
          </a:bodyPr>
          <a:lstStyle/>
          <a:p>
            <a:pPr algn="just"/>
            <a:r>
              <a:rPr lang="en-US" sz="1600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two types of constructors in Java: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 Constructor (no-</a:t>
            </a:r>
            <a:r>
              <a:rPr lang="en-US" sz="1600" b="0" i="0" dirty="0" err="1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600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constructor)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Parameterized Constructor</a:t>
            </a:r>
          </a:p>
          <a:p>
            <a:pPr rtl="0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default : no any argument in constructor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parameterized: may have one or more argument in constructor      </a:t>
            </a:r>
          </a:p>
          <a:p>
            <a:pPr rtl="0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SYNTAX:-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ClassName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               // Constructor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ClassName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     // Initialization code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747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4EBD-268D-53FF-6F28-1CB43DE3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</a:t>
            </a:r>
            <a:br>
              <a:rPr lang="en-IN" dirty="0"/>
            </a:br>
            <a:r>
              <a:rPr lang="en-IN" dirty="0"/>
              <a:t>                               </a:t>
            </a:r>
            <a:r>
              <a:rPr lang="en-IN" dirty="0" err="1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743F-D7EF-589E-3B23-95FBC147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163" y="1771048"/>
            <a:ext cx="9697692" cy="3695297"/>
          </a:xfrm>
        </p:spPr>
        <p:txBody>
          <a:bodyPr>
            <a:normAutofit fontScale="25000" lnSpcReduction="20000"/>
          </a:bodyPr>
          <a:lstStyle/>
          <a:p>
            <a:r>
              <a:rPr lang="en-IN" sz="4800" dirty="0"/>
              <a:t>class Person {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String name;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int age;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public Person() {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    name = “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keya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    age = 0;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}public void 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displayInfo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("Name: " + name + ", Age: " + age);}}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DefaultConstructorExample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    Person 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= new Person</a:t>
            </a:r>
            <a:r>
              <a:rPr lang="en-IN" sz="480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person.displayInfo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32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226C-A05A-B746-B5A4-3838B272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</a:t>
            </a:r>
            <a:br>
              <a:rPr lang="en-IN" dirty="0"/>
            </a:br>
            <a:r>
              <a:rPr lang="en-IN" dirty="0"/>
              <a:t>                                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70A9-2157-2DB4-BEDD-8597103C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1 what is array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Array is group of element which can store multiple value with same data type.</a:t>
            </a:r>
          </a:p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2 why use array?</a:t>
            </a:r>
          </a:p>
          <a:p>
            <a:r>
              <a:rPr lang="en-US" sz="2800" dirty="0"/>
              <a:t>Store multiple values in a single variable.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/>
              <a:t>Useful for operations like searching, sorting, and iteration.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A9F7-AC95-5A12-A520-949645BF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</a:t>
            </a:r>
            <a:br>
              <a:rPr lang="en-IN" dirty="0"/>
            </a:br>
            <a:r>
              <a:rPr lang="en-IN" dirty="0"/>
              <a:t>                     Advantages / disadvantage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DEAF-4A30-BF79-B77D-68CFDA82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Easy to declare and use.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Fast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randome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access using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to manage large amounts of similar data.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Disadvantage</a:t>
            </a:r>
          </a:p>
          <a:p>
            <a:r>
              <a:rPr lang="en-US" sz="2400" b="1" i="0" dirty="0">
                <a:solidFill>
                  <a:srgbClr val="2B2A29"/>
                </a:solidFill>
                <a:effectLst/>
                <a:latin typeface="Montserrat" pitchFamily="2" charset="0"/>
              </a:rPr>
              <a:t>Size Limit: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Montserrat" pitchFamily="2" charset="0"/>
              </a:rPr>
              <a:t> 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 have a fixed size and do not grow dynamically at runtime.</a:t>
            </a:r>
          </a:p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7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31A2-4DF6-979B-2EBC-3637EA62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Type of array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8C6F-0560-5055-6A0C-F3E30A88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9917708" cy="437058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 Dimensional Array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Multidimensional Array</a:t>
            </a:r>
          </a:p>
          <a:p>
            <a:r>
              <a:rPr lang="en-IN" sz="2000" b="1" i="0" dirty="0">
                <a:solidFill>
                  <a:srgbClr val="2B2A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Single Dimensional Array </a:t>
            </a:r>
          </a:p>
          <a:p>
            <a:r>
              <a:rPr lang="en-US" sz="2400" dirty="0"/>
              <a:t>These are the most common type of arrays, where elements are stored in a linear order</a:t>
            </a:r>
          </a:p>
          <a:p>
            <a:r>
              <a:rPr lang="en-US" sz="2400" dirty="0"/>
              <a:t>At a time only one loop will be use.</a:t>
            </a:r>
          </a:p>
          <a:p>
            <a:r>
              <a:rPr lang="en-US" sz="2400" dirty="0"/>
              <a:t>SYNTAX:-</a:t>
            </a:r>
          </a:p>
          <a:p>
            <a:r>
              <a:rPr lang="en-US" sz="2400" dirty="0"/>
              <a:t>Int[]</a:t>
            </a:r>
            <a:r>
              <a:rPr lang="en-IN" sz="2400" dirty="0"/>
              <a:t>= </a:t>
            </a:r>
            <a:r>
              <a:rPr lang="en-IN" sz="2400" dirty="0" err="1"/>
              <a:t>arr</a:t>
            </a:r>
            <a:r>
              <a:rPr lang="en-IN" sz="2400" dirty="0"/>
              <a:t>= new int[5];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28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2327-EFAD-39A9-BD8D-E9DAB498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       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Multidimensional Arrays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F7A8-CB72-D8C8-9A51-098E7A21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multidimensional array is an array of arrays.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Multidimensional arrays are useful when you want to store data as a tabular form, like a table with rows and columns.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DECLARATION SYNTAX</a:t>
            </a:r>
          </a:p>
          <a:p>
            <a:pPr algn="l"/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[][]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6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D24B-8C49-5D6D-4094-9DB5D1B2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42420"/>
            <a:ext cx="9603275" cy="1049235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                                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1657-ECA3-139C-9243-EAD97D2BC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893026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MultiDimArrayExample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int[][] matrix =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{1, 2, 3}, {4, 5, 6} {7, 8, 9}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};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(int i = 0; i &lt; matrix[i]; i++)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for (int j = 0; j &lt; matrix[i];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(matrix[i][j] + " ");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}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();     }}}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685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706</TotalTime>
  <Words>603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Montserrat</vt:lpstr>
      <vt:lpstr>Segoe UI</vt:lpstr>
      <vt:lpstr>Gallery</vt:lpstr>
      <vt:lpstr>             Java        programming</vt:lpstr>
      <vt:lpstr>                                           constructor</vt:lpstr>
      <vt:lpstr>           Types of Java Constructors  </vt:lpstr>
      <vt:lpstr>                                        EXaMPLE</vt:lpstr>
      <vt:lpstr>                                                         Array</vt:lpstr>
      <vt:lpstr>                                   Advantages / disadvantage of Arrays</vt:lpstr>
      <vt:lpstr>                         Type of array in java</vt:lpstr>
      <vt:lpstr>                              Multidimensional Arrays  </vt:lpstr>
      <vt:lpstr>                                  example</vt:lpstr>
      <vt:lpstr>                              Advantages</vt:lpstr>
      <vt:lpstr>                                  DESTRUCTOR</vt:lpstr>
      <vt:lpstr>Syntax finalize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Parthkumar Patel</dc:creator>
  <cp:lastModifiedBy>Parthkumar Patel</cp:lastModifiedBy>
  <cp:revision>6</cp:revision>
  <dcterms:created xsi:type="dcterms:W3CDTF">2024-11-27T07:06:49Z</dcterms:created>
  <dcterms:modified xsi:type="dcterms:W3CDTF">2024-11-28T09:31:20Z</dcterms:modified>
</cp:coreProperties>
</file>