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60" r:id="rId4"/>
    <p:sldId id="268" r:id="rId5"/>
    <p:sldId id="270" r:id="rId6"/>
    <p:sldId id="269" r:id="rId7"/>
    <p:sldId id="271" r:id="rId8"/>
    <p:sldId id="272" r:id="rId9"/>
    <p:sldId id="274" r:id="rId10"/>
    <p:sldId id="273" r:id="rId11"/>
    <p:sldId id="267" r:id="rId12"/>
    <p:sldId id="266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8888"/>
    <a:srgbClr val="F8DB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35" autoAdjust="0"/>
    <p:restoredTop sz="94660"/>
  </p:normalViewPr>
  <p:slideViewPr>
    <p:cSldViewPr snapToGrid="0">
      <p:cViewPr>
        <p:scale>
          <a:sx n="93" d="100"/>
          <a:sy n="93" d="100"/>
        </p:scale>
        <p:origin x="-82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57268" y="1057048"/>
            <a:ext cx="7104184" cy="193937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7528" y="3020621"/>
            <a:ext cx="8623663" cy="65104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ln>
            <a:solidFill>
              <a:schemeClr val="tx1"/>
            </a:solidFill>
          </a:ln>
          <a:solidFill>
            <a:srgbClr val="F8DB5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4048" y="820003"/>
            <a:ext cx="7610621" cy="193937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Java - Tetris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7526" y="2710389"/>
            <a:ext cx="8623663" cy="651047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b="1" dirty="0">
                <a:latin typeface="Meiryo UI" pitchFamily="34" charset="-128"/>
                <a:ea typeface="Meiryo UI" pitchFamily="34" charset="-128"/>
              </a:rPr>
              <a:t>Group </a:t>
            </a:r>
            <a:r>
              <a:rPr lang="en-US" altLang="zh-TW" b="1" dirty="0" smtClean="0">
                <a:latin typeface="Meiryo UI" pitchFamily="34" charset="-128"/>
                <a:ea typeface="Meiryo UI" pitchFamily="34" charset="-128"/>
              </a:rPr>
              <a:t>3</a:t>
            </a:r>
            <a:endParaRPr lang="en-US" b="1" dirty="0" smtClean="0">
              <a:latin typeface="Meiryo UI" pitchFamily="34" charset="-128"/>
              <a:ea typeface="Meiryo UI" pitchFamily="34" charset="-128"/>
            </a:endParaRPr>
          </a:p>
          <a:p>
            <a:r>
              <a:rPr lang="en-US" b="1" dirty="0" smtClean="0">
                <a:latin typeface="Meiryo UI" pitchFamily="34" charset="-128"/>
                <a:ea typeface="Meiryo UI" pitchFamily="34" charset="-128"/>
              </a:rPr>
              <a:t>408850381 </a:t>
            </a:r>
            <a:r>
              <a:rPr lang="zh-TW" altLang="en-US" b="1" dirty="0" smtClean="0">
                <a:latin typeface="Meiryo UI" pitchFamily="34" charset="-128"/>
                <a:ea typeface="Meiryo UI" pitchFamily="34" charset="-128"/>
              </a:rPr>
              <a:t>徐雅玟 </a:t>
            </a:r>
            <a:r>
              <a:rPr lang="en-US" altLang="zh-TW" b="1" dirty="0" smtClean="0">
                <a:latin typeface="Meiryo UI" pitchFamily="34" charset="-128"/>
                <a:ea typeface="Meiryo UI" pitchFamily="34" charset="-128"/>
              </a:rPr>
              <a:t>/</a:t>
            </a:r>
            <a:r>
              <a:rPr lang="zh-TW" altLang="en-US" b="1" dirty="0" smtClean="0">
                <a:latin typeface="Meiryo UI" pitchFamily="34" charset="-128"/>
                <a:ea typeface="Meiryo UI" pitchFamily="34" charset="-128"/>
              </a:rPr>
              <a:t> </a:t>
            </a:r>
            <a:r>
              <a:rPr lang="en-US" altLang="zh-TW" b="1" dirty="0" smtClean="0">
                <a:latin typeface="Meiryo UI" pitchFamily="34" charset="-128"/>
                <a:ea typeface="Meiryo UI" pitchFamily="34" charset="-128"/>
              </a:rPr>
              <a:t>408850385</a:t>
            </a:r>
            <a:r>
              <a:rPr lang="zh-TW" altLang="en-US" b="1" dirty="0" smtClean="0">
                <a:latin typeface="Meiryo UI" pitchFamily="34" charset="-128"/>
                <a:ea typeface="Meiryo UI" pitchFamily="34" charset="-128"/>
              </a:rPr>
              <a:t> 鄭明佐</a:t>
            </a:r>
            <a:endParaRPr lang="en-US" b="1" dirty="0">
              <a:latin typeface="Meiryo UI" pitchFamily="34" charset="-128"/>
              <a:ea typeface="Meiryo UI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Leaderboard Form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11" y="1365378"/>
            <a:ext cx="4204972" cy="535383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33" y="1713348"/>
            <a:ext cx="3735709" cy="3440078"/>
          </a:xfrm>
          <a:prstGeom prst="rect">
            <a:avLst/>
          </a:prstGeom>
        </p:spPr>
      </p:pic>
      <p:sp>
        <p:nvSpPr>
          <p:cNvPr id="3" name="弧形 2"/>
          <p:cNvSpPr/>
          <p:nvPr/>
        </p:nvSpPr>
        <p:spPr>
          <a:xfrm rot="11023945">
            <a:off x="3677292" y="1421260"/>
            <a:ext cx="602382" cy="477288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stCxn id="3" idx="0"/>
          </p:cNvCxnSpPr>
          <p:nvPr/>
        </p:nvCxnSpPr>
        <p:spPr>
          <a:xfrm>
            <a:off x="3962948" y="1898042"/>
            <a:ext cx="641709" cy="1960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09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2757268" y="852948"/>
            <a:ext cx="7104184" cy="1939370"/>
          </a:xfrm>
        </p:spPr>
        <p:txBody>
          <a:bodyPr/>
          <a:lstStyle/>
          <a:p>
            <a:r>
              <a:rPr lang="en-US" altLang="zh-TW" dirty="0" err="1" smtClean="0"/>
              <a:t>DataBase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997528" y="2816521"/>
            <a:ext cx="8623663" cy="651047"/>
          </a:xfrm>
        </p:spPr>
        <p:txBody>
          <a:bodyPr/>
          <a:lstStyle/>
          <a:p>
            <a:r>
              <a:rPr lang="en-US" altLang="zh-TW" dirty="0" smtClean="0"/>
              <a:t>Read the Files(Add music)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009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4" y="1041973"/>
            <a:ext cx="5765349" cy="564046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663" y="4884536"/>
            <a:ext cx="5784081" cy="1577477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V="1">
            <a:off x="1926771" y="5216975"/>
            <a:ext cx="2245179" cy="6368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4171950" y="5045525"/>
            <a:ext cx="1036864" cy="342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698" y="253089"/>
            <a:ext cx="3778136" cy="2775857"/>
          </a:xfrm>
          <a:prstGeom prst="rect">
            <a:avLst/>
          </a:prstGeom>
        </p:spPr>
      </p:pic>
      <p:sp>
        <p:nvSpPr>
          <p:cNvPr id="25" name="橢圓 24"/>
          <p:cNvSpPr/>
          <p:nvPr/>
        </p:nvSpPr>
        <p:spPr>
          <a:xfrm>
            <a:off x="5992534" y="1126677"/>
            <a:ext cx="914427" cy="59599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3510633" y="1424673"/>
            <a:ext cx="2481901" cy="17960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457199" y="1616525"/>
            <a:ext cx="287382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446319" y="1785253"/>
            <a:ext cx="287382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161922" y="857841"/>
            <a:ext cx="1534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//Audio Player.java</a:t>
            </a:r>
            <a:endParaRPr lang="zh-TW" altLang="en-US" sz="12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4008657" y="4678133"/>
            <a:ext cx="1072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//Tetris.java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3185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Thanks for your listening 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83152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 Function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06" y="1796363"/>
            <a:ext cx="7342206" cy="4498298"/>
          </a:xfrm>
        </p:spPr>
      </p:pic>
      <p:grpSp>
        <p:nvGrpSpPr>
          <p:cNvPr id="3" name="群組 2"/>
          <p:cNvGrpSpPr/>
          <p:nvPr/>
        </p:nvGrpSpPr>
        <p:grpSpPr>
          <a:xfrm>
            <a:off x="5318119" y="2930980"/>
            <a:ext cx="4528002" cy="3317192"/>
            <a:chOff x="5097691" y="2930980"/>
            <a:chExt cx="4528002" cy="3317192"/>
          </a:xfrm>
        </p:grpSpPr>
        <p:sp>
          <p:nvSpPr>
            <p:cNvPr id="5" name="文字方塊 4"/>
            <p:cNvSpPr txBox="1"/>
            <p:nvPr/>
          </p:nvSpPr>
          <p:spPr>
            <a:xfrm>
              <a:off x="7583022" y="4192347"/>
              <a:ext cx="2042671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TW" dirty="0" smtClean="0"/>
            </a:p>
            <a:p>
              <a:r>
                <a:rPr lang="en-US" altLang="zh-TW" dirty="0" smtClean="0"/>
                <a:t>- </a:t>
              </a:r>
              <a:r>
                <a:rPr lang="en-US" altLang="zh-TW" dirty="0" smtClean="0"/>
                <a:t>Startup </a:t>
              </a:r>
              <a:r>
                <a:rPr lang="en-US" altLang="zh-TW" dirty="0" smtClean="0"/>
                <a:t>Form</a:t>
              </a:r>
              <a:endParaRPr lang="en-US" altLang="zh-TW" dirty="0" smtClean="0"/>
            </a:p>
            <a:p>
              <a:r>
                <a:rPr lang="en-US" altLang="zh-TW" dirty="0" smtClean="0"/>
                <a:t>- Game Form</a:t>
              </a:r>
            </a:p>
            <a:p>
              <a:r>
                <a:rPr lang="en-US" altLang="zh-TW" dirty="0" smtClean="0"/>
                <a:t>- </a:t>
              </a:r>
              <a:r>
                <a:rPr lang="en-US" altLang="zh-TW" dirty="0" smtClean="0"/>
                <a:t>Shape of </a:t>
              </a:r>
              <a:r>
                <a:rPr lang="en-US" altLang="zh-TW" dirty="0" smtClean="0"/>
                <a:t>block</a:t>
              </a:r>
              <a:endParaRPr lang="en-US" altLang="zh-TW" dirty="0" smtClean="0"/>
            </a:p>
            <a:p>
              <a:r>
                <a:rPr lang="en-US" altLang="zh-TW" dirty="0" smtClean="0"/>
                <a:t>- Move </a:t>
              </a:r>
              <a:r>
                <a:rPr lang="en-US" altLang="zh-TW" dirty="0" smtClean="0"/>
                <a:t>Block</a:t>
              </a:r>
              <a:endParaRPr lang="en-US" altLang="zh-TW" dirty="0"/>
            </a:p>
            <a:p>
              <a:r>
                <a:rPr lang="en-US" altLang="zh-TW" dirty="0" smtClean="0"/>
                <a:t>- Game </a:t>
              </a:r>
              <a:r>
                <a:rPr lang="en-US" altLang="zh-TW" dirty="0" smtClean="0"/>
                <a:t>Over</a:t>
              </a:r>
              <a:endParaRPr lang="en-US" altLang="zh-TW" dirty="0" smtClean="0"/>
            </a:p>
            <a:p>
              <a:r>
                <a:rPr lang="en-US" altLang="zh-TW" dirty="0" smtClean="0"/>
                <a:t>- </a:t>
              </a:r>
              <a:r>
                <a:rPr lang="en-US" altLang="zh-TW" dirty="0" err="1" smtClean="0"/>
                <a:t>DataBase</a:t>
              </a:r>
              <a:endParaRPr lang="en-US" altLang="zh-TW" dirty="0" smtClean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7691" y="2930980"/>
              <a:ext cx="2485331" cy="3317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4830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Startup Form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122807" y="1857030"/>
            <a:ext cx="5075360" cy="4464389"/>
            <a:chOff x="122807" y="1481486"/>
            <a:chExt cx="5075360" cy="4464389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971" y="1481486"/>
              <a:ext cx="4663844" cy="1364098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807" y="3377712"/>
              <a:ext cx="5075360" cy="2568163"/>
            </a:xfrm>
            <a:prstGeom prst="rect">
              <a:avLst/>
            </a:prstGeom>
          </p:spPr>
        </p:pic>
      </p:grpSp>
      <p:sp>
        <p:nvSpPr>
          <p:cNvPr id="7" name="文字方塊 6"/>
          <p:cNvSpPr txBox="1"/>
          <p:nvPr/>
        </p:nvSpPr>
        <p:spPr>
          <a:xfrm>
            <a:off x="1880743" y="32533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//…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180" y="2131021"/>
            <a:ext cx="3238781" cy="2613887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H="1">
            <a:off x="4580164" y="3812721"/>
            <a:ext cx="2041072" cy="19594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4514850" y="4327071"/>
            <a:ext cx="2106386" cy="55517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4988378" y="5127171"/>
            <a:ext cx="3780063" cy="53884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8499019" y="4073979"/>
            <a:ext cx="277586" cy="105319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23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931" y="3708246"/>
            <a:ext cx="3086367" cy="1348857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70" y="1977832"/>
            <a:ext cx="4831499" cy="117358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Game Form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30" y="4653029"/>
            <a:ext cx="3345470" cy="158509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821" y="2641847"/>
            <a:ext cx="3965850" cy="2473326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2484665" y="5115173"/>
            <a:ext cx="1083128" cy="48985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082143" y="2914650"/>
            <a:ext cx="1436914" cy="21308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3510643" y="5045529"/>
            <a:ext cx="571500" cy="20410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6" idx="1"/>
          </p:cNvCxnSpPr>
          <p:nvPr/>
        </p:nvCxnSpPr>
        <p:spPr>
          <a:xfrm flipH="1" flipV="1">
            <a:off x="2686052" y="2294164"/>
            <a:ext cx="392962" cy="66394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2963636" y="2898322"/>
            <a:ext cx="787853" cy="40821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502729" y="2958103"/>
            <a:ext cx="742950" cy="47906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>
            <a:stCxn id="21" idx="5"/>
          </p:cNvCxnSpPr>
          <p:nvPr/>
        </p:nvCxnSpPr>
        <p:spPr>
          <a:xfrm>
            <a:off x="6136876" y="3367007"/>
            <a:ext cx="770110" cy="68247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59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Shape of Blocks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808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3" y="228040"/>
            <a:ext cx="2646997" cy="13461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3" y="1730272"/>
            <a:ext cx="2646997" cy="154408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70" y="3420888"/>
            <a:ext cx="2774488" cy="163729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823" y="228040"/>
            <a:ext cx="3538275" cy="13461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823" y="1730273"/>
            <a:ext cx="3538275" cy="159985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824" y="3420887"/>
            <a:ext cx="3537536" cy="1412423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465900"/>
              </p:ext>
            </p:extLst>
          </p:nvPr>
        </p:nvGraphicFramePr>
        <p:xfrm>
          <a:off x="2742746" y="587882"/>
          <a:ext cx="1592492" cy="3720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123"/>
                <a:gridCol w="398123"/>
                <a:gridCol w="398123"/>
                <a:gridCol w="398123"/>
              </a:tblGrid>
              <a:tr h="372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03597"/>
              </p:ext>
            </p:extLst>
          </p:nvPr>
        </p:nvGraphicFramePr>
        <p:xfrm>
          <a:off x="3107458" y="1976482"/>
          <a:ext cx="800100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40005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698643"/>
              </p:ext>
            </p:extLst>
          </p:nvPr>
        </p:nvGraphicFramePr>
        <p:xfrm>
          <a:off x="3107458" y="3685813"/>
          <a:ext cx="800100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40005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66069"/>
              </p:ext>
            </p:extLst>
          </p:nvPr>
        </p:nvGraphicFramePr>
        <p:xfrm>
          <a:off x="7274992" y="522562"/>
          <a:ext cx="812040" cy="798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411990"/>
              </a:tblGrid>
              <a:tr h="39918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9918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543556"/>
              </p:ext>
            </p:extLst>
          </p:nvPr>
        </p:nvGraphicFramePr>
        <p:xfrm>
          <a:off x="7221991" y="1976482"/>
          <a:ext cx="800100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40005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141063"/>
              </p:ext>
            </p:extLst>
          </p:nvPr>
        </p:nvGraphicFramePr>
        <p:xfrm>
          <a:off x="7004052" y="3722997"/>
          <a:ext cx="1266369" cy="808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123"/>
                <a:gridCol w="422123"/>
                <a:gridCol w="422123"/>
              </a:tblGrid>
              <a:tr h="40410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0410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9" name="圖片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136" y="5092952"/>
            <a:ext cx="3464544" cy="1509306"/>
          </a:xfrm>
          <a:prstGeom prst="rect">
            <a:avLst/>
          </a:prstGeom>
        </p:spPr>
      </p:pic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016319"/>
              </p:ext>
            </p:extLst>
          </p:nvPr>
        </p:nvGraphicFramePr>
        <p:xfrm>
          <a:off x="5068223" y="5450114"/>
          <a:ext cx="1266369" cy="808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123"/>
                <a:gridCol w="422123"/>
                <a:gridCol w="422123"/>
              </a:tblGrid>
              <a:tr h="40410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8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8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410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8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88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84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圖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63" y="3263020"/>
            <a:ext cx="3722882" cy="347560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627" y="2777940"/>
            <a:ext cx="4833324" cy="300029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Game Form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490163" y="1391700"/>
            <a:ext cx="2751058" cy="1871320"/>
            <a:chOff x="156636" y="1698172"/>
            <a:chExt cx="2751058" cy="187132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636" y="2014877"/>
              <a:ext cx="2751058" cy="1554615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156636" y="1698172"/>
              <a:ext cx="26137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//let block move down</a:t>
              </a:r>
              <a:endParaRPr lang="zh-TW" altLang="en-US" sz="1400" dirty="0"/>
            </a:p>
          </p:txBody>
        </p: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30" y="2142782"/>
            <a:ext cx="2545301" cy="342930"/>
          </a:xfrm>
          <a:prstGeom prst="rect">
            <a:avLst/>
          </a:prstGeom>
        </p:spPr>
      </p:pic>
      <p:cxnSp>
        <p:nvCxnSpPr>
          <p:cNvPr id="16" name="直線單箭頭接點 15"/>
          <p:cNvCxnSpPr/>
          <p:nvPr/>
        </p:nvCxnSpPr>
        <p:spPr>
          <a:xfrm flipH="1">
            <a:off x="2359480" y="2314247"/>
            <a:ext cx="1755320" cy="11431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702273" y="532620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stop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6017684" y="3698406"/>
            <a:ext cx="700917" cy="1338943"/>
            <a:chOff x="6034012" y="3265714"/>
            <a:chExt cx="700917" cy="1338943"/>
          </a:xfrm>
        </p:grpSpPr>
        <p:sp>
          <p:nvSpPr>
            <p:cNvPr id="19" name="橢圓 18"/>
            <p:cNvSpPr/>
            <p:nvPr/>
          </p:nvSpPr>
          <p:spPr>
            <a:xfrm>
              <a:off x="6034012" y="3265714"/>
              <a:ext cx="700917" cy="7347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       </a:t>
              </a:r>
              <a:endParaRPr lang="zh-TW" altLang="en-US" dirty="0"/>
            </a:p>
          </p:txBody>
        </p:sp>
        <p:cxnSp>
          <p:nvCxnSpPr>
            <p:cNvPr id="23" name="直線單箭頭接點 22"/>
            <p:cNvCxnSpPr>
              <a:stCxn id="19" idx="4"/>
            </p:cNvCxnSpPr>
            <p:nvPr/>
          </p:nvCxnSpPr>
          <p:spPr>
            <a:xfrm flipH="1">
              <a:off x="6384470" y="4000500"/>
              <a:ext cx="1" cy="6041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字方塊 35"/>
          <p:cNvSpPr txBox="1"/>
          <p:nvPr/>
        </p:nvSpPr>
        <p:spPr>
          <a:xfrm>
            <a:off x="490163" y="1184409"/>
            <a:ext cx="1440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//Game Area.java</a:t>
            </a:r>
            <a:endParaRPr lang="zh-TW" altLang="en-US" sz="12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4114800" y="1951556"/>
            <a:ext cx="1487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//Tetris Block.java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294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4943" y="131636"/>
            <a:ext cx="8623663" cy="1325563"/>
          </a:xfrm>
        </p:spPr>
        <p:txBody>
          <a:bodyPr/>
          <a:lstStyle/>
          <a:p>
            <a:r>
              <a:rPr lang="en-US" altLang="zh-TW" dirty="0" smtClean="0"/>
              <a:t>Move block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7" y="1251670"/>
            <a:ext cx="3501023" cy="543597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914" y="1289511"/>
            <a:ext cx="4627200" cy="5360288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H="1">
            <a:off x="2318657" y="1453243"/>
            <a:ext cx="1861457" cy="182063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2204358" y="2588079"/>
            <a:ext cx="1918606" cy="159203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2062208" y="3910693"/>
            <a:ext cx="2003606" cy="120831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1983921" y="5486400"/>
            <a:ext cx="2081893" cy="53884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片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090" y="2726872"/>
            <a:ext cx="3215919" cy="1653683"/>
          </a:xfrm>
          <a:prstGeom prst="rect">
            <a:avLst/>
          </a:prstGeom>
        </p:spPr>
      </p:pic>
      <p:cxnSp>
        <p:nvCxnSpPr>
          <p:cNvPr id="30" name="直線單箭頭接點 29"/>
          <p:cNvCxnSpPr/>
          <p:nvPr/>
        </p:nvCxnSpPr>
        <p:spPr>
          <a:xfrm flipH="1" flipV="1">
            <a:off x="5257801" y="2114551"/>
            <a:ext cx="1265463" cy="72662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>
            <a:off x="5176157" y="3216729"/>
            <a:ext cx="1347107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5078187" y="3627900"/>
            <a:ext cx="1445077" cy="55221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圖片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158" y="522515"/>
            <a:ext cx="1388742" cy="2090057"/>
          </a:xfrm>
          <a:prstGeom prst="rect">
            <a:avLst/>
          </a:prstGeom>
        </p:spPr>
      </p:pic>
      <p:cxnSp>
        <p:nvCxnSpPr>
          <p:cNvPr id="51" name="直線單箭頭接點 50"/>
          <p:cNvCxnSpPr/>
          <p:nvPr/>
        </p:nvCxnSpPr>
        <p:spPr>
          <a:xfrm>
            <a:off x="6817178" y="1289512"/>
            <a:ext cx="1861457" cy="0"/>
          </a:xfrm>
          <a:prstGeom prst="straightConnector1">
            <a:avLst/>
          </a:prstGeom>
          <a:ln>
            <a:solidFill>
              <a:srgbClr val="FC888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V="1">
            <a:off x="7502979" y="375557"/>
            <a:ext cx="0" cy="2351315"/>
          </a:xfrm>
          <a:prstGeom prst="straightConnector1">
            <a:avLst/>
          </a:prstGeom>
          <a:ln>
            <a:solidFill>
              <a:srgbClr val="FC888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7502979" y="189720"/>
            <a:ext cx="29848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C8888"/>
                </a:solidFill>
              </a:rPr>
              <a:t>y</a:t>
            </a:r>
            <a:endParaRPr lang="zh-TW" altLang="en-US" dirty="0">
              <a:solidFill>
                <a:srgbClr val="FC8888"/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8482693" y="126547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C8888"/>
                </a:solidFill>
              </a:rPr>
              <a:t>x</a:t>
            </a:r>
            <a:endParaRPr lang="zh-TW" altLang="en-US" dirty="0">
              <a:solidFill>
                <a:srgbClr val="FC8888"/>
              </a:solidFill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7870370" y="2677885"/>
            <a:ext cx="536529" cy="326572"/>
          </a:xfrm>
          <a:prstGeom prst="ellipse">
            <a:avLst/>
          </a:prstGeom>
          <a:noFill/>
          <a:ln>
            <a:solidFill>
              <a:srgbClr val="FC88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7788729" y="3045279"/>
            <a:ext cx="536529" cy="326572"/>
          </a:xfrm>
          <a:prstGeom prst="ellipse">
            <a:avLst/>
          </a:prstGeom>
          <a:noFill/>
          <a:ln>
            <a:solidFill>
              <a:srgbClr val="FC88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手繪多邊形 61"/>
          <p:cNvSpPr/>
          <p:nvPr/>
        </p:nvSpPr>
        <p:spPr>
          <a:xfrm>
            <a:off x="8417379" y="2343150"/>
            <a:ext cx="342463" cy="506186"/>
          </a:xfrm>
          <a:custGeom>
            <a:avLst/>
            <a:gdLst>
              <a:gd name="connsiteX0" fmla="*/ 0 w 342463"/>
              <a:gd name="connsiteY0" fmla="*/ 506186 h 506186"/>
              <a:gd name="connsiteX1" fmla="*/ 187778 w 342463"/>
              <a:gd name="connsiteY1" fmla="*/ 489857 h 506186"/>
              <a:gd name="connsiteX2" fmla="*/ 285750 w 342463"/>
              <a:gd name="connsiteY2" fmla="*/ 424543 h 506186"/>
              <a:gd name="connsiteX3" fmla="*/ 334735 w 342463"/>
              <a:gd name="connsiteY3" fmla="*/ 318407 h 506186"/>
              <a:gd name="connsiteX4" fmla="*/ 334735 w 342463"/>
              <a:gd name="connsiteY4" fmla="*/ 155121 h 506186"/>
              <a:gd name="connsiteX5" fmla="*/ 261257 w 342463"/>
              <a:gd name="connsiteY5" fmla="*/ 48986 h 506186"/>
              <a:gd name="connsiteX6" fmla="*/ 171450 w 342463"/>
              <a:gd name="connsiteY6" fmla="*/ 0 h 50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463" h="506186">
                <a:moveTo>
                  <a:pt x="0" y="506186"/>
                </a:moveTo>
                <a:cubicBezTo>
                  <a:pt x="70076" y="504825"/>
                  <a:pt x="140153" y="503464"/>
                  <a:pt x="187778" y="489857"/>
                </a:cubicBezTo>
                <a:cubicBezTo>
                  <a:pt x="235403" y="476250"/>
                  <a:pt x="261257" y="453118"/>
                  <a:pt x="285750" y="424543"/>
                </a:cubicBezTo>
                <a:cubicBezTo>
                  <a:pt x="310243" y="395968"/>
                  <a:pt x="326571" y="363310"/>
                  <a:pt x="334735" y="318407"/>
                </a:cubicBezTo>
                <a:cubicBezTo>
                  <a:pt x="342899" y="273504"/>
                  <a:pt x="346981" y="200024"/>
                  <a:pt x="334735" y="155121"/>
                </a:cubicBezTo>
                <a:cubicBezTo>
                  <a:pt x="322489" y="110218"/>
                  <a:pt x="288471" y="74840"/>
                  <a:pt x="261257" y="48986"/>
                </a:cubicBezTo>
                <a:cubicBezTo>
                  <a:pt x="234043" y="23132"/>
                  <a:pt x="202746" y="11566"/>
                  <a:pt x="171450" y="0"/>
                </a:cubicBezTo>
              </a:path>
            </a:pathLst>
          </a:custGeom>
          <a:ln>
            <a:solidFill>
              <a:srgbClr val="FC8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4" name="直線單箭頭接點 63"/>
          <p:cNvCxnSpPr/>
          <p:nvPr/>
        </p:nvCxnSpPr>
        <p:spPr>
          <a:xfrm flipH="1" flipV="1">
            <a:off x="8350114" y="2228850"/>
            <a:ext cx="238496" cy="114300"/>
          </a:xfrm>
          <a:prstGeom prst="straightConnector1">
            <a:avLst/>
          </a:prstGeom>
          <a:ln>
            <a:solidFill>
              <a:srgbClr val="FC888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手繪多邊形 65"/>
          <p:cNvSpPr/>
          <p:nvPr/>
        </p:nvSpPr>
        <p:spPr>
          <a:xfrm>
            <a:off x="8327572" y="2449286"/>
            <a:ext cx="530678" cy="751115"/>
          </a:xfrm>
          <a:custGeom>
            <a:avLst/>
            <a:gdLst>
              <a:gd name="connsiteX0" fmla="*/ 0 w 530678"/>
              <a:gd name="connsiteY0" fmla="*/ 751115 h 751115"/>
              <a:gd name="connsiteX1" fmla="*/ 334735 w 530678"/>
              <a:gd name="connsiteY1" fmla="*/ 734786 h 751115"/>
              <a:gd name="connsiteX2" fmla="*/ 432707 w 530678"/>
              <a:gd name="connsiteY2" fmla="*/ 685800 h 751115"/>
              <a:gd name="connsiteX3" fmla="*/ 498021 w 530678"/>
              <a:gd name="connsiteY3" fmla="*/ 555172 h 751115"/>
              <a:gd name="connsiteX4" fmla="*/ 530678 w 530678"/>
              <a:gd name="connsiteY4" fmla="*/ 375557 h 751115"/>
              <a:gd name="connsiteX5" fmla="*/ 498021 w 530678"/>
              <a:gd name="connsiteY5" fmla="*/ 187779 h 751115"/>
              <a:gd name="connsiteX6" fmla="*/ 449035 w 530678"/>
              <a:gd name="connsiteY6" fmla="*/ 65315 h 751115"/>
              <a:gd name="connsiteX7" fmla="*/ 408214 w 530678"/>
              <a:gd name="connsiteY7" fmla="*/ 0 h 75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0678" h="751115">
                <a:moveTo>
                  <a:pt x="0" y="751115"/>
                </a:moveTo>
                <a:cubicBezTo>
                  <a:pt x="131308" y="748393"/>
                  <a:pt x="262617" y="745672"/>
                  <a:pt x="334735" y="734786"/>
                </a:cubicBezTo>
                <a:cubicBezTo>
                  <a:pt x="406853" y="723900"/>
                  <a:pt x="405493" y="715736"/>
                  <a:pt x="432707" y="685800"/>
                </a:cubicBezTo>
                <a:cubicBezTo>
                  <a:pt x="459921" y="655864"/>
                  <a:pt x="481693" y="606879"/>
                  <a:pt x="498021" y="555172"/>
                </a:cubicBezTo>
                <a:cubicBezTo>
                  <a:pt x="514350" y="503465"/>
                  <a:pt x="530678" y="436789"/>
                  <a:pt x="530678" y="375557"/>
                </a:cubicBezTo>
                <a:cubicBezTo>
                  <a:pt x="530678" y="314325"/>
                  <a:pt x="511628" y="239486"/>
                  <a:pt x="498021" y="187779"/>
                </a:cubicBezTo>
                <a:cubicBezTo>
                  <a:pt x="484414" y="136072"/>
                  <a:pt x="464003" y="96611"/>
                  <a:pt x="449035" y="65315"/>
                </a:cubicBezTo>
                <a:cubicBezTo>
                  <a:pt x="434067" y="34019"/>
                  <a:pt x="421140" y="17009"/>
                  <a:pt x="408214" y="0"/>
                </a:cubicBezTo>
              </a:path>
            </a:pathLst>
          </a:custGeom>
          <a:ln>
            <a:solidFill>
              <a:srgbClr val="FC8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424923" y="1013096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//Game Form.java</a:t>
            </a:r>
            <a:endParaRPr lang="zh-TW" altLang="en-US" sz="12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3816829" y="1113170"/>
            <a:ext cx="1440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//Game Area.java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2318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Game Over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857501" y="1359558"/>
            <a:ext cx="374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 and Output your name(data)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12" y="1941401"/>
            <a:ext cx="6132863" cy="169987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192" y="2970082"/>
            <a:ext cx="5592538" cy="346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3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luencer-Marketing-PowerPoin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30E9F35A-1CB9-2D4A-A77F-3FEA5F9225E2}" vid="{C21E5C6E-5FB4-4749-ABE0-02104143528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Influencer-Marketing-PowerPoint-Template</Template>
  <TotalTime>2261</TotalTime>
  <Words>126</Words>
  <Application>Microsoft Office PowerPoint</Application>
  <PresentationFormat>自訂</PresentationFormat>
  <Paragraphs>72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Influencer-Marketing-PowerPoint-Template</vt:lpstr>
      <vt:lpstr>Java - Tetris</vt:lpstr>
      <vt:lpstr>Main Function</vt:lpstr>
      <vt:lpstr>Startup Form</vt:lpstr>
      <vt:lpstr>Game Form</vt:lpstr>
      <vt:lpstr>Shape of Blocks</vt:lpstr>
      <vt:lpstr>PowerPoint 簡報</vt:lpstr>
      <vt:lpstr>Game Form</vt:lpstr>
      <vt:lpstr>Move block</vt:lpstr>
      <vt:lpstr>Game Over</vt:lpstr>
      <vt:lpstr>Leaderboard Form</vt:lpstr>
      <vt:lpstr>DataBase</vt:lpstr>
      <vt:lpstr>PowerPoint 簡報</vt:lpstr>
      <vt:lpstr>Thanks for your listening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- Tetris</dc:title>
  <dc:creator>rabbit0203</dc:creator>
  <cp:lastModifiedBy>rabbit0203</cp:lastModifiedBy>
  <cp:revision>33</cp:revision>
  <dcterms:created xsi:type="dcterms:W3CDTF">2021-05-21T20:59:32Z</dcterms:created>
  <dcterms:modified xsi:type="dcterms:W3CDTF">2021-05-25T05:16:57Z</dcterms:modified>
</cp:coreProperties>
</file>