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9" r:id="rId1"/>
    <p:sldMasterId id="2147484091" r:id="rId2"/>
  </p:sldMasterIdLst>
  <p:notesMasterIdLst>
    <p:notesMasterId r:id="rId8"/>
  </p:notesMasterIdLst>
  <p:sldIdLst>
    <p:sldId id="256" r:id="rId3"/>
    <p:sldId id="409" r:id="rId4"/>
    <p:sldId id="512" r:id="rId5"/>
    <p:sldId id="563" r:id="rId6"/>
    <p:sldId id="35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3300"/>
    <a:srgbClr val="008000"/>
    <a:srgbClr val="991C38"/>
    <a:srgbClr val="F4ADB0"/>
    <a:srgbClr val="B40926"/>
    <a:srgbClr val="DA006E"/>
    <a:srgbClr val="0033CC"/>
    <a:srgbClr val="430D1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乗松隆志 / NORIMATSU，TAKASHI" userId="0e1e4fa4-311a-4c78-ac77-14e40a6829d2" providerId="ADAL" clId="{D4A74063-738B-45C3-AA13-C3FD5D66896B}"/>
    <pc:docChg chg="undo custSel delSld modSld">
      <pc:chgData name="乗松隆志 / NORIMATSU，TAKASHI" userId="0e1e4fa4-311a-4c78-ac77-14e40a6829d2" providerId="ADAL" clId="{D4A74063-738B-45C3-AA13-C3FD5D66896B}" dt="2022-05-30T01:28:17.955" v="3048" actId="1076"/>
      <pc:docMkLst>
        <pc:docMk/>
      </pc:docMkLst>
      <pc:sldChg chg="modSp mod">
        <pc:chgData name="乗松隆志 / NORIMATSU，TAKASHI" userId="0e1e4fa4-311a-4c78-ac77-14e40a6829d2" providerId="ADAL" clId="{D4A74063-738B-45C3-AA13-C3FD5D66896B}" dt="2022-05-30T00:33:00.985" v="13" actId="6549"/>
        <pc:sldMkLst>
          <pc:docMk/>
          <pc:sldMk cId="2618261332" sldId="256"/>
        </pc:sldMkLst>
        <pc:spChg chg="mod">
          <ac:chgData name="乗松隆志 / NORIMATSU，TAKASHI" userId="0e1e4fa4-311a-4c78-ac77-14e40a6829d2" providerId="ADAL" clId="{D4A74063-738B-45C3-AA13-C3FD5D66896B}" dt="2022-05-30T00:33:00.985" v="13" actId="6549"/>
          <ac:spMkLst>
            <pc:docMk/>
            <pc:sldMk cId="2618261332" sldId="256"/>
            <ac:spMk id="2" creationId="{45284851-B944-403F-A1E6-C59E0056C0D1}"/>
          </ac:spMkLst>
        </pc:spChg>
        <pc:spChg chg="mod">
          <ac:chgData name="乗松隆志 / NORIMATSU，TAKASHI" userId="0e1e4fa4-311a-4c78-ac77-14e40a6829d2" providerId="ADAL" clId="{D4A74063-738B-45C3-AA13-C3FD5D66896B}" dt="2022-05-30T00:32:57.451" v="11" actId="6549"/>
          <ac:spMkLst>
            <pc:docMk/>
            <pc:sldMk cId="2618261332" sldId="256"/>
            <ac:spMk id="3" creationId="{B697ED77-009F-4D48-A31F-017E20A8DA54}"/>
          </ac:spMkLst>
        </pc:spChg>
      </pc:sldChg>
      <pc:sldChg chg="modSp mod">
        <pc:chgData name="乗松隆志 / NORIMATSU，TAKASHI" userId="0e1e4fa4-311a-4c78-ac77-14e40a6829d2" providerId="ADAL" clId="{D4A74063-738B-45C3-AA13-C3FD5D66896B}" dt="2022-05-30T00:40:25.873" v="361" actId="6549"/>
        <pc:sldMkLst>
          <pc:docMk/>
          <pc:sldMk cId="232385613" sldId="409"/>
        </pc:sldMkLst>
        <pc:spChg chg="mod">
          <ac:chgData name="乗松隆志 / NORIMATSU，TAKASHI" userId="0e1e4fa4-311a-4c78-ac77-14e40a6829d2" providerId="ADAL" clId="{D4A74063-738B-45C3-AA13-C3FD5D66896B}" dt="2022-05-30T00:40:25.873" v="361" actId="6549"/>
          <ac:spMkLst>
            <pc:docMk/>
            <pc:sldMk cId="232385613" sldId="409"/>
            <ac:spMk id="3" creationId="{DC9F7B0A-E1E8-4024-9FCE-D033B630ED7A}"/>
          </ac:spMkLst>
        </pc:spChg>
      </pc:sldChg>
      <pc:sldChg chg="modSp mod">
        <pc:chgData name="乗松隆志 / NORIMATSU，TAKASHI" userId="0e1e4fa4-311a-4c78-ac77-14e40a6829d2" providerId="ADAL" clId="{D4A74063-738B-45C3-AA13-C3FD5D66896B}" dt="2022-05-30T00:40:39.402" v="362"/>
        <pc:sldMkLst>
          <pc:docMk/>
          <pc:sldMk cId="1935074451" sldId="512"/>
        </pc:sldMkLst>
        <pc:spChg chg="mod">
          <ac:chgData name="乗松隆志 / NORIMATSU，TAKASHI" userId="0e1e4fa4-311a-4c78-ac77-14e40a6829d2" providerId="ADAL" clId="{D4A74063-738B-45C3-AA13-C3FD5D66896B}" dt="2022-05-30T00:40:39.402" v="362"/>
          <ac:spMkLst>
            <pc:docMk/>
            <pc:sldMk cId="1935074451" sldId="512"/>
            <ac:spMk id="2" creationId="{0A96FF34-354E-4ACE-B9D4-289047A66726}"/>
          </ac:spMkLst>
        </pc:spChg>
      </pc:sldChg>
      <pc:sldChg chg="addSp modSp mod">
        <pc:chgData name="乗松隆志 / NORIMATSU，TAKASHI" userId="0e1e4fa4-311a-4c78-ac77-14e40a6829d2" providerId="ADAL" clId="{D4A74063-738B-45C3-AA13-C3FD5D66896B}" dt="2022-05-30T00:56:11.710" v="938" actId="12385"/>
        <pc:sldMkLst>
          <pc:docMk/>
          <pc:sldMk cId="1611062454" sldId="563"/>
        </pc:sldMkLst>
        <pc:spChg chg="add mod">
          <ac:chgData name="乗松隆志 / NORIMATSU，TAKASHI" userId="0e1e4fa4-311a-4c78-ac77-14e40a6829d2" providerId="ADAL" clId="{D4A74063-738B-45C3-AA13-C3FD5D66896B}" dt="2022-05-30T00:47:20.295" v="631" actId="1035"/>
          <ac:spMkLst>
            <pc:docMk/>
            <pc:sldMk cId="1611062454" sldId="563"/>
            <ac:spMk id="10" creationId="{7F723A74-E807-4822-912A-2C38EC4E9730}"/>
          </ac:spMkLst>
        </pc:spChg>
        <pc:spChg chg="add mod">
          <ac:chgData name="乗松隆志 / NORIMATSU，TAKASHI" userId="0e1e4fa4-311a-4c78-ac77-14e40a6829d2" providerId="ADAL" clId="{D4A74063-738B-45C3-AA13-C3FD5D66896B}" dt="2022-05-30T00:47:25.763" v="639" actId="1037"/>
          <ac:spMkLst>
            <pc:docMk/>
            <pc:sldMk cId="1611062454" sldId="563"/>
            <ac:spMk id="11" creationId="{E9D9E490-6D39-40FE-8013-3DDA85D718C8}"/>
          </ac:spMkLst>
        </pc:spChg>
        <pc:spChg chg="mod">
          <ac:chgData name="乗松隆志 / NORIMATSU，TAKASHI" userId="0e1e4fa4-311a-4c78-ac77-14e40a6829d2" providerId="ADAL" clId="{D4A74063-738B-45C3-AA13-C3FD5D66896B}" dt="2022-05-30T00:40:52.097" v="363"/>
          <ac:spMkLst>
            <pc:docMk/>
            <pc:sldMk cId="1611062454" sldId="563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D4A74063-738B-45C3-AA13-C3FD5D66896B}" dt="2022-05-30T00:49:25.867" v="779"/>
          <ac:spMkLst>
            <pc:docMk/>
            <pc:sldMk cId="1611062454" sldId="563"/>
            <ac:spMk id="18" creationId="{41ABFBE6-A22D-4E7D-9674-C8D95B73F2B0}"/>
          </ac:spMkLst>
        </pc:spChg>
        <pc:graphicFrameChg chg="add mod modGraphic">
          <ac:chgData name="乗松隆志 / NORIMATSU，TAKASHI" userId="0e1e4fa4-311a-4c78-ac77-14e40a6829d2" providerId="ADAL" clId="{D4A74063-738B-45C3-AA13-C3FD5D66896B}" dt="2022-05-30T00:56:11.710" v="938" actId="12385"/>
          <ac:graphicFrameMkLst>
            <pc:docMk/>
            <pc:sldMk cId="1611062454" sldId="563"/>
            <ac:graphicFrameMk id="9" creationId="{43CC2154-63DF-4B03-A1B8-656DFB5DE2B0}"/>
          </ac:graphicFrameMkLst>
        </pc:graphicFrameChg>
        <pc:picChg chg="add mod">
          <ac:chgData name="乗松隆志 / NORIMATSU，TAKASHI" userId="0e1e4fa4-311a-4c78-ac77-14e40a6829d2" providerId="ADAL" clId="{D4A74063-738B-45C3-AA13-C3FD5D66896B}" dt="2022-05-30T00:47:30.218" v="647" actId="1038"/>
          <ac:picMkLst>
            <pc:docMk/>
            <pc:sldMk cId="1611062454" sldId="563"/>
            <ac:picMk id="12" creationId="{DF732CEC-98C5-4ED5-A194-F059A2A036FA}"/>
          </ac:picMkLst>
        </pc:picChg>
        <pc:picChg chg="add mod">
          <ac:chgData name="乗松隆志 / NORIMATSU，TAKASHI" userId="0e1e4fa4-311a-4c78-ac77-14e40a6829d2" providerId="ADAL" clId="{D4A74063-738B-45C3-AA13-C3FD5D66896B}" dt="2022-05-30T00:47:33.885" v="654" actId="1037"/>
          <ac:picMkLst>
            <pc:docMk/>
            <pc:sldMk cId="1611062454" sldId="563"/>
            <ac:picMk id="13" creationId="{FCBD52FE-F3BF-4A59-B2A1-4E8FA08372CD}"/>
          </ac:picMkLst>
        </pc:picChg>
        <pc:picChg chg="add mod">
          <ac:chgData name="乗松隆志 / NORIMATSU，TAKASHI" userId="0e1e4fa4-311a-4c78-ac77-14e40a6829d2" providerId="ADAL" clId="{D4A74063-738B-45C3-AA13-C3FD5D66896B}" dt="2022-05-30T00:47:37.691" v="666" actId="1037"/>
          <ac:picMkLst>
            <pc:docMk/>
            <pc:sldMk cId="1611062454" sldId="563"/>
            <ac:picMk id="14" creationId="{B01DF0C4-C8EF-4807-A362-DD01644261B0}"/>
          </ac:picMkLst>
        </pc:picChg>
      </pc:sldChg>
      <pc:sldChg chg="del">
        <pc:chgData name="乗松隆志 / NORIMATSU，TAKASHI" userId="0e1e4fa4-311a-4c78-ac77-14e40a6829d2" providerId="ADAL" clId="{D4A74063-738B-45C3-AA13-C3FD5D66896B}" dt="2022-05-30T00:49:37.301" v="780" actId="2696"/>
        <pc:sldMkLst>
          <pc:docMk/>
          <pc:sldMk cId="1118986723" sldId="564"/>
        </pc:sldMkLst>
      </pc:sldChg>
      <pc:sldChg chg="del">
        <pc:chgData name="乗松隆志 / NORIMATSU，TAKASHI" userId="0e1e4fa4-311a-4c78-ac77-14e40a6829d2" providerId="ADAL" clId="{D4A74063-738B-45C3-AA13-C3FD5D66896B}" dt="2022-05-30T00:33:26.698" v="14" actId="2696"/>
        <pc:sldMkLst>
          <pc:docMk/>
          <pc:sldMk cId="3529065095" sldId="565"/>
        </pc:sldMkLst>
      </pc:sldChg>
      <pc:sldChg chg="addSp delSp modSp mod">
        <pc:chgData name="乗松隆志 / NORIMATSU，TAKASHI" userId="0e1e4fa4-311a-4c78-ac77-14e40a6829d2" providerId="ADAL" clId="{D4A74063-738B-45C3-AA13-C3FD5D66896B}" dt="2022-05-30T01:06:51.381" v="1665" actId="1036"/>
        <pc:sldMkLst>
          <pc:docMk/>
          <pc:sldMk cId="3693326575" sldId="565"/>
        </pc:sldMkLst>
        <pc:spChg chg="mod">
          <ac:chgData name="乗松隆志 / NORIMATSU，TAKASHI" userId="0e1e4fa4-311a-4c78-ac77-14e40a6829d2" providerId="ADAL" clId="{D4A74063-738B-45C3-AA13-C3FD5D66896B}" dt="2022-05-30T01:06:09.416" v="1551" actId="1035"/>
          <ac:spMkLst>
            <pc:docMk/>
            <pc:sldMk cId="3693326575" sldId="565"/>
            <ac:spMk id="10" creationId="{7F723A74-E807-4822-912A-2C38EC4E9730}"/>
          </ac:spMkLst>
        </pc:spChg>
        <pc:spChg chg="mod">
          <ac:chgData name="乗松隆志 / NORIMATSU，TAKASHI" userId="0e1e4fa4-311a-4c78-ac77-14e40a6829d2" providerId="ADAL" clId="{D4A74063-738B-45C3-AA13-C3FD5D66896B}" dt="2022-05-30T01:06:15.301" v="1572" actId="1035"/>
          <ac:spMkLst>
            <pc:docMk/>
            <pc:sldMk cId="3693326575" sldId="565"/>
            <ac:spMk id="11" creationId="{E9D9E490-6D39-40FE-8013-3DDA85D718C8}"/>
          </ac:spMkLst>
        </pc:spChg>
        <pc:spChg chg="add mod">
          <ac:chgData name="乗松隆志 / NORIMATSU，TAKASHI" userId="0e1e4fa4-311a-4c78-ac77-14e40a6829d2" providerId="ADAL" clId="{D4A74063-738B-45C3-AA13-C3FD5D66896B}" dt="2022-05-30T01:06:20.941" v="1586" actId="1035"/>
          <ac:spMkLst>
            <pc:docMk/>
            <pc:sldMk cId="3693326575" sldId="565"/>
            <ac:spMk id="15" creationId="{4BCE267E-68A3-4F23-8A3B-ED1A642FCB70}"/>
          </ac:spMkLst>
        </pc:spChg>
        <pc:spChg chg="add mod">
          <ac:chgData name="乗松隆志 / NORIMATSU，TAKASHI" userId="0e1e4fa4-311a-4c78-ac77-14e40a6829d2" providerId="ADAL" clId="{D4A74063-738B-45C3-AA13-C3FD5D66896B}" dt="2022-05-30T01:06:51.381" v="1665" actId="1036"/>
          <ac:spMkLst>
            <pc:docMk/>
            <pc:sldMk cId="3693326575" sldId="565"/>
            <ac:spMk id="16" creationId="{0E59CC7E-4015-415F-BB5B-A3ED24B2D45D}"/>
          </ac:spMkLst>
        </pc:spChg>
        <pc:spChg chg="mod">
          <ac:chgData name="乗松隆志 / NORIMATSU，TAKASHI" userId="0e1e4fa4-311a-4c78-ac77-14e40a6829d2" providerId="ADAL" clId="{D4A74063-738B-45C3-AA13-C3FD5D66896B}" dt="2022-05-30T00:49:43.778" v="794" actId="20577"/>
          <ac:spMkLst>
            <pc:docMk/>
            <pc:sldMk cId="3693326575" sldId="565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D4A74063-738B-45C3-AA13-C3FD5D66896B}" dt="2022-05-30T01:05:46.901" v="1492" actId="1035"/>
          <ac:spMkLst>
            <pc:docMk/>
            <pc:sldMk cId="3693326575" sldId="565"/>
            <ac:spMk id="18" creationId="{41ABFBE6-A22D-4E7D-9674-C8D95B73F2B0}"/>
          </ac:spMkLst>
        </pc:spChg>
        <pc:spChg chg="add mod">
          <ac:chgData name="乗松隆志 / NORIMATSU，TAKASHI" userId="0e1e4fa4-311a-4c78-ac77-14e40a6829d2" providerId="ADAL" clId="{D4A74063-738B-45C3-AA13-C3FD5D66896B}" dt="2022-05-30T01:06:45.517" v="1660" actId="1036"/>
          <ac:spMkLst>
            <pc:docMk/>
            <pc:sldMk cId="3693326575" sldId="565"/>
            <ac:spMk id="19" creationId="{88E1571B-2C20-4D16-B837-A2FD629141FE}"/>
          </ac:spMkLst>
        </pc:spChg>
        <pc:spChg chg="add mod">
          <ac:chgData name="乗松隆志 / NORIMATSU，TAKASHI" userId="0e1e4fa4-311a-4c78-ac77-14e40a6829d2" providerId="ADAL" clId="{D4A74063-738B-45C3-AA13-C3FD5D66896B}" dt="2022-05-30T01:06:38.180" v="1634" actId="1036"/>
          <ac:spMkLst>
            <pc:docMk/>
            <pc:sldMk cId="3693326575" sldId="565"/>
            <ac:spMk id="20" creationId="{173F8403-82D6-44CB-AE0D-9613EFB1FC39}"/>
          </ac:spMkLst>
        </pc:spChg>
        <pc:spChg chg="add del mod">
          <ac:chgData name="乗松隆志 / NORIMATSU，TAKASHI" userId="0e1e4fa4-311a-4c78-ac77-14e40a6829d2" providerId="ADAL" clId="{D4A74063-738B-45C3-AA13-C3FD5D66896B}" dt="2022-05-30T00:59:23.622" v="1188" actId="478"/>
          <ac:spMkLst>
            <pc:docMk/>
            <pc:sldMk cId="3693326575" sldId="565"/>
            <ac:spMk id="21" creationId="{84F7877B-D349-447E-AD76-4CEE70A02A61}"/>
          </ac:spMkLst>
        </pc:spChg>
        <pc:spChg chg="add mod">
          <ac:chgData name="乗松隆志 / NORIMATSU，TAKASHI" userId="0e1e4fa4-311a-4c78-ac77-14e40a6829d2" providerId="ADAL" clId="{D4A74063-738B-45C3-AA13-C3FD5D66896B}" dt="2022-05-30T01:06:28.199" v="1610" actId="1035"/>
          <ac:spMkLst>
            <pc:docMk/>
            <pc:sldMk cId="3693326575" sldId="565"/>
            <ac:spMk id="22" creationId="{31D8D167-E4DC-4C89-A5BC-31FE931EB589}"/>
          </ac:spMkLst>
        </pc:spChg>
        <pc:graphicFrameChg chg="mod modGraphic">
          <ac:chgData name="乗松隆志 / NORIMATSU，TAKASHI" userId="0e1e4fa4-311a-4c78-ac77-14e40a6829d2" providerId="ADAL" clId="{D4A74063-738B-45C3-AA13-C3FD5D66896B}" dt="2022-05-30T01:05:32.652" v="1473" actId="1035"/>
          <ac:graphicFrameMkLst>
            <pc:docMk/>
            <pc:sldMk cId="3693326575" sldId="565"/>
            <ac:graphicFrameMk id="9" creationId="{43CC2154-63DF-4B03-A1B8-656DFB5DE2B0}"/>
          </ac:graphicFrameMkLst>
        </pc:graphicFrameChg>
        <pc:picChg chg="mod">
          <ac:chgData name="乗松隆志 / NORIMATSU，TAKASHI" userId="0e1e4fa4-311a-4c78-ac77-14e40a6829d2" providerId="ADAL" clId="{D4A74063-738B-45C3-AA13-C3FD5D66896B}" dt="2022-05-30T01:05:53.686" v="1523" actId="1035"/>
          <ac:picMkLst>
            <pc:docMk/>
            <pc:sldMk cId="3693326575" sldId="565"/>
            <ac:picMk id="12" creationId="{DF732CEC-98C5-4ED5-A194-F059A2A036FA}"/>
          </ac:picMkLst>
        </pc:picChg>
        <pc:picChg chg="mod">
          <ac:chgData name="乗松隆志 / NORIMATSU，TAKASHI" userId="0e1e4fa4-311a-4c78-ac77-14e40a6829d2" providerId="ADAL" clId="{D4A74063-738B-45C3-AA13-C3FD5D66896B}" dt="2022-05-30T01:05:53.686" v="1523" actId="1035"/>
          <ac:picMkLst>
            <pc:docMk/>
            <pc:sldMk cId="3693326575" sldId="565"/>
            <ac:picMk id="13" creationId="{FCBD52FE-F3BF-4A59-B2A1-4E8FA08372CD}"/>
          </ac:picMkLst>
        </pc:picChg>
        <pc:picChg chg="mod">
          <ac:chgData name="乗松隆志 / NORIMATSU，TAKASHI" userId="0e1e4fa4-311a-4c78-ac77-14e40a6829d2" providerId="ADAL" clId="{D4A74063-738B-45C3-AA13-C3FD5D66896B}" dt="2022-05-30T01:05:53.686" v="1523" actId="1035"/>
          <ac:picMkLst>
            <pc:docMk/>
            <pc:sldMk cId="3693326575" sldId="565"/>
            <ac:picMk id="14" creationId="{B01DF0C4-C8EF-4807-A362-DD01644261B0}"/>
          </ac:picMkLst>
        </pc:picChg>
      </pc:sldChg>
      <pc:sldChg chg="del">
        <pc:chgData name="乗松隆志 / NORIMATSU，TAKASHI" userId="0e1e4fa4-311a-4c78-ac77-14e40a6829d2" providerId="ADAL" clId="{D4A74063-738B-45C3-AA13-C3FD5D66896B}" dt="2022-05-30T00:37:01.578" v="15" actId="2696"/>
        <pc:sldMkLst>
          <pc:docMk/>
          <pc:sldMk cId="3455669674" sldId="566"/>
        </pc:sldMkLst>
      </pc:sldChg>
      <pc:sldChg chg="delSp modSp mod">
        <pc:chgData name="乗松隆志 / NORIMATSU，TAKASHI" userId="0e1e4fa4-311a-4c78-ac77-14e40a6829d2" providerId="ADAL" clId="{D4A74063-738B-45C3-AA13-C3FD5D66896B}" dt="2022-05-30T01:04:02.468" v="1408" actId="1036"/>
        <pc:sldMkLst>
          <pc:docMk/>
          <pc:sldMk cId="4169184170" sldId="566"/>
        </pc:sldMkLst>
        <pc:spChg chg="mod">
          <ac:chgData name="乗松隆志 / NORIMATSU，TAKASHI" userId="0e1e4fa4-311a-4c78-ac77-14e40a6829d2" providerId="ADAL" clId="{D4A74063-738B-45C3-AA13-C3FD5D66896B}" dt="2022-05-30T01:03:58.728" v="1406" actId="1036"/>
          <ac:spMkLst>
            <pc:docMk/>
            <pc:sldMk cId="4169184170" sldId="566"/>
            <ac:spMk id="10" creationId="{7F723A74-E807-4822-912A-2C38EC4E9730}"/>
          </ac:spMkLst>
        </pc:spChg>
        <pc:spChg chg="mod">
          <ac:chgData name="乗松隆志 / NORIMATSU，TAKASHI" userId="0e1e4fa4-311a-4c78-ac77-14e40a6829d2" providerId="ADAL" clId="{D4A74063-738B-45C3-AA13-C3FD5D66896B}" dt="2022-05-30T01:03:46.284" v="1383" actId="1035"/>
          <ac:spMkLst>
            <pc:docMk/>
            <pc:sldMk cId="4169184170" sldId="566"/>
            <ac:spMk id="11" creationId="{E9D9E490-6D39-40FE-8013-3DDA85D718C8}"/>
          </ac:spMkLst>
        </pc:spChg>
        <pc:spChg chg="mod">
          <ac:chgData name="乗松隆志 / NORIMATSU，TAKASHI" userId="0e1e4fa4-311a-4c78-ac77-14e40a6829d2" providerId="ADAL" clId="{D4A74063-738B-45C3-AA13-C3FD5D66896B}" dt="2022-05-30T01:04:02.468" v="1408" actId="1036"/>
          <ac:spMkLst>
            <pc:docMk/>
            <pc:sldMk cId="4169184170" sldId="566"/>
            <ac:spMk id="15" creationId="{4BCE267E-68A3-4F23-8A3B-ED1A642FCB70}"/>
          </ac:spMkLst>
        </pc:spChg>
        <pc:spChg chg="mod">
          <ac:chgData name="乗松隆志 / NORIMATSU，TAKASHI" userId="0e1e4fa4-311a-4c78-ac77-14e40a6829d2" providerId="ADAL" clId="{D4A74063-738B-45C3-AA13-C3FD5D66896B}" dt="2022-05-30T01:03:53.940" v="1395" actId="1035"/>
          <ac:spMkLst>
            <pc:docMk/>
            <pc:sldMk cId="4169184170" sldId="566"/>
            <ac:spMk id="16" creationId="{0E59CC7E-4015-415F-BB5B-A3ED24B2D45D}"/>
          </ac:spMkLst>
        </pc:spChg>
        <pc:spChg chg="mod">
          <ac:chgData name="乗松隆志 / NORIMATSU，TAKASHI" userId="0e1e4fa4-311a-4c78-ac77-14e40a6829d2" providerId="ADAL" clId="{D4A74063-738B-45C3-AA13-C3FD5D66896B}" dt="2022-05-30T01:00:52.681" v="1241" actId="20577"/>
          <ac:spMkLst>
            <pc:docMk/>
            <pc:sldMk cId="4169184170" sldId="566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D4A74063-738B-45C3-AA13-C3FD5D66896B}" dt="2022-05-30T01:00:47.472" v="1221" actId="20577"/>
          <ac:spMkLst>
            <pc:docMk/>
            <pc:sldMk cId="4169184170" sldId="566"/>
            <ac:spMk id="18" creationId="{41ABFBE6-A22D-4E7D-9674-C8D95B73F2B0}"/>
          </ac:spMkLst>
        </pc:spChg>
        <pc:spChg chg="del">
          <ac:chgData name="乗松隆志 / NORIMATSU，TAKASHI" userId="0e1e4fa4-311a-4c78-ac77-14e40a6829d2" providerId="ADAL" clId="{D4A74063-738B-45C3-AA13-C3FD5D66896B}" dt="2022-05-30T01:01:25.588" v="1244" actId="478"/>
          <ac:spMkLst>
            <pc:docMk/>
            <pc:sldMk cId="4169184170" sldId="566"/>
            <ac:spMk id="19" creationId="{88E1571B-2C20-4D16-B837-A2FD629141FE}"/>
          </ac:spMkLst>
        </pc:spChg>
        <pc:spChg chg="del">
          <ac:chgData name="乗松隆志 / NORIMATSU，TAKASHI" userId="0e1e4fa4-311a-4c78-ac77-14e40a6829d2" providerId="ADAL" clId="{D4A74063-738B-45C3-AA13-C3FD5D66896B}" dt="2022-05-30T01:01:25.588" v="1244" actId="478"/>
          <ac:spMkLst>
            <pc:docMk/>
            <pc:sldMk cId="4169184170" sldId="566"/>
            <ac:spMk id="20" creationId="{173F8403-82D6-44CB-AE0D-9613EFB1FC39}"/>
          </ac:spMkLst>
        </pc:spChg>
        <pc:spChg chg="del">
          <ac:chgData name="乗松隆志 / NORIMATSU，TAKASHI" userId="0e1e4fa4-311a-4c78-ac77-14e40a6829d2" providerId="ADAL" clId="{D4A74063-738B-45C3-AA13-C3FD5D66896B}" dt="2022-05-30T01:01:25.588" v="1244" actId="478"/>
          <ac:spMkLst>
            <pc:docMk/>
            <pc:sldMk cId="4169184170" sldId="566"/>
            <ac:spMk id="22" creationId="{31D8D167-E4DC-4C89-A5BC-31FE931EB589}"/>
          </ac:spMkLst>
        </pc:spChg>
        <pc:graphicFrameChg chg="mod modGraphic">
          <ac:chgData name="乗松隆志 / NORIMATSU，TAKASHI" userId="0e1e4fa4-311a-4c78-ac77-14e40a6829d2" providerId="ADAL" clId="{D4A74063-738B-45C3-AA13-C3FD5D66896B}" dt="2022-05-30T01:03:37.424" v="1341" actId="20577"/>
          <ac:graphicFrameMkLst>
            <pc:docMk/>
            <pc:sldMk cId="4169184170" sldId="566"/>
            <ac:graphicFrameMk id="9" creationId="{43CC2154-63DF-4B03-A1B8-656DFB5DE2B0}"/>
          </ac:graphicFrameMkLst>
        </pc:graphicFrameChg>
      </pc:sldChg>
      <pc:sldChg chg="addSp delSp modSp mod">
        <pc:chgData name="乗松隆志 / NORIMATSU，TAKASHI" userId="0e1e4fa4-311a-4c78-ac77-14e40a6829d2" providerId="ADAL" clId="{D4A74063-738B-45C3-AA13-C3FD5D66896B}" dt="2022-05-30T01:28:17.955" v="3048" actId="1076"/>
        <pc:sldMkLst>
          <pc:docMk/>
          <pc:sldMk cId="1082586723" sldId="567"/>
        </pc:sldMkLst>
        <pc:spChg chg="del">
          <ac:chgData name="乗松隆志 / NORIMATSU，TAKASHI" userId="0e1e4fa4-311a-4c78-ac77-14e40a6829d2" providerId="ADAL" clId="{D4A74063-738B-45C3-AA13-C3FD5D66896B}" dt="2022-05-30T01:07:56.757" v="1673" actId="478"/>
          <ac:spMkLst>
            <pc:docMk/>
            <pc:sldMk cId="1082586723" sldId="567"/>
            <ac:spMk id="10" creationId="{7F723A74-E807-4822-912A-2C38EC4E9730}"/>
          </ac:spMkLst>
        </pc:spChg>
        <pc:spChg chg="del">
          <ac:chgData name="乗松隆志 / NORIMATSU，TAKASHI" userId="0e1e4fa4-311a-4c78-ac77-14e40a6829d2" providerId="ADAL" clId="{D4A74063-738B-45C3-AA13-C3FD5D66896B}" dt="2022-05-30T01:07:56.757" v="1673" actId="478"/>
          <ac:spMkLst>
            <pc:docMk/>
            <pc:sldMk cId="1082586723" sldId="567"/>
            <ac:spMk id="11" creationId="{E9D9E490-6D39-40FE-8013-3DDA85D718C8}"/>
          </ac:spMkLst>
        </pc:spChg>
        <pc:spChg chg="del">
          <ac:chgData name="乗松隆志 / NORIMATSU，TAKASHI" userId="0e1e4fa4-311a-4c78-ac77-14e40a6829d2" providerId="ADAL" clId="{D4A74063-738B-45C3-AA13-C3FD5D66896B}" dt="2022-05-30T01:07:56.757" v="1673" actId="478"/>
          <ac:spMkLst>
            <pc:docMk/>
            <pc:sldMk cId="1082586723" sldId="567"/>
            <ac:spMk id="15" creationId="{4BCE267E-68A3-4F23-8A3B-ED1A642FCB70}"/>
          </ac:spMkLst>
        </pc:spChg>
        <pc:spChg chg="del">
          <ac:chgData name="乗松隆志 / NORIMATSU，TAKASHI" userId="0e1e4fa4-311a-4c78-ac77-14e40a6829d2" providerId="ADAL" clId="{D4A74063-738B-45C3-AA13-C3FD5D66896B}" dt="2022-05-30T01:07:56.757" v="1673" actId="478"/>
          <ac:spMkLst>
            <pc:docMk/>
            <pc:sldMk cId="1082586723" sldId="567"/>
            <ac:spMk id="16" creationId="{0E59CC7E-4015-415F-BB5B-A3ED24B2D45D}"/>
          </ac:spMkLst>
        </pc:spChg>
        <pc:spChg chg="mod">
          <ac:chgData name="乗松隆志 / NORIMATSU，TAKASHI" userId="0e1e4fa4-311a-4c78-ac77-14e40a6829d2" providerId="ADAL" clId="{D4A74063-738B-45C3-AA13-C3FD5D66896B}" dt="2022-05-30T01:23:37.458" v="2851" actId="1035"/>
          <ac:spMkLst>
            <pc:docMk/>
            <pc:sldMk cId="1082586723" sldId="567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D4A74063-738B-45C3-AA13-C3FD5D66896B}" dt="2022-05-30T01:28:17.955" v="3048" actId="1076"/>
          <ac:spMkLst>
            <pc:docMk/>
            <pc:sldMk cId="1082586723" sldId="567"/>
            <ac:spMk id="18" creationId="{41ABFBE6-A22D-4E7D-9674-C8D95B73F2B0}"/>
          </ac:spMkLst>
        </pc:spChg>
        <pc:spChg chg="add del mod">
          <ac:chgData name="乗松隆志 / NORIMATSU，TAKASHI" userId="0e1e4fa4-311a-4c78-ac77-14e40a6829d2" providerId="ADAL" clId="{D4A74063-738B-45C3-AA13-C3FD5D66896B}" dt="2022-05-30T01:21:01.519" v="2628"/>
          <ac:spMkLst>
            <pc:docMk/>
            <pc:sldMk cId="1082586723" sldId="567"/>
            <ac:spMk id="19" creationId="{EC2AFD9E-8944-4D94-A12A-6281E205267A}"/>
          </ac:spMkLst>
        </pc:spChg>
        <pc:spChg chg="add mod">
          <ac:chgData name="乗松隆志 / NORIMATSU，TAKASHI" userId="0e1e4fa4-311a-4c78-ac77-14e40a6829d2" providerId="ADAL" clId="{D4A74063-738B-45C3-AA13-C3FD5D66896B}" dt="2022-05-30T01:25:42.096" v="2931" actId="1035"/>
          <ac:spMkLst>
            <pc:docMk/>
            <pc:sldMk cId="1082586723" sldId="567"/>
            <ac:spMk id="20" creationId="{054E2A58-3329-447D-A47D-E17D874E2C53}"/>
          </ac:spMkLst>
        </pc:spChg>
        <pc:graphicFrameChg chg="del">
          <ac:chgData name="乗松隆志 / NORIMATSU，TAKASHI" userId="0e1e4fa4-311a-4c78-ac77-14e40a6829d2" providerId="ADAL" clId="{D4A74063-738B-45C3-AA13-C3FD5D66896B}" dt="2022-05-30T01:07:56.757" v="1673" actId="478"/>
          <ac:graphicFrameMkLst>
            <pc:docMk/>
            <pc:sldMk cId="1082586723" sldId="567"/>
            <ac:graphicFrameMk id="9" creationId="{43CC2154-63DF-4B03-A1B8-656DFB5DE2B0}"/>
          </ac:graphicFrameMkLst>
        </pc:graphicFrameChg>
        <pc:picChg chg="del">
          <ac:chgData name="乗松隆志 / NORIMATSU，TAKASHI" userId="0e1e4fa4-311a-4c78-ac77-14e40a6829d2" providerId="ADAL" clId="{D4A74063-738B-45C3-AA13-C3FD5D66896B}" dt="2022-05-30T01:07:56.757" v="1673" actId="478"/>
          <ac:picMkLst>
            <pc:docMk/>
            <pc:sldMk cId="1082586723" sldId="567"/>
            <ac:picMk id="12" creationId="{DF732CEC-98C5-4ED5-A194-F059A2A036FA}"/>
          </ac:picMkLst>
        </pc:picChg>
        <pc:picChg chg="del">
          <ac:chgData name="乗松隆志 / NORIMATSU，TAKASHI" userId="0e1e4fa4-311a-4c78-ac77-14e40a6829d2" providerId="ADAL" clId="{D4A74063-738B-45C3-AA13-C3FD5D66896B}" dt="2022-05-30T01:07:56.757" v="1673" actId="478"/>
          <ac:picMkLst>
            <pc:docMk/>
            <pc:sldMk cId="1082586723" sldId="567"/>
            <ac:picMk id="13" creationId="{FCBD52FE-F3BF-4A59-B2A1-4E8FA08372CD}"/>
          </ac:picMkLst>
        </pc:picChg>
        <pc:picChg chg="del">
          <ac:chgData name="乗松隆志 / NORIMATSU，TAKASHI" userId="0e1e4fa4-311a-4c78-ac77-14e40a6829d2" providerId="ADAL" clId="{D4A74063-738B-45C3-AA13-C3FD5D66896B}" dt="2022-05-30T01:07:56.757" v="1673" actId="478"/>
          <ac:picMkLst>
            <pc:docMk/>
            <pc:sldMk cId="1082586723" sldId="567"/>
            <ac:picMk id="14" creationId="{B01DF0C4-C8EF-4807-A362-DD01644261B0}"/>
          </ac:picMkLst>
        </pc:picChg>
      </pc:sldChg>
      <pc:sldChg chg="del">
        <pc:chgData name="乗松隆志 / NORIMATSU，TAKASHI" userId="0e1e4fa4-311a-4c78-ac77-14e40a6829d2" providerId="ADAL" clId="{D4A74063-738B-45C3-AA13-C3FD5D66896B}" dt="2022-05-30T00:33:26.698" v="14" actId="2696"/>
        <pc:sldMkLst>
          <pc:docMk/>
          <pc:sldMk cId="1309644171" sldId="567"/>
        </pc:sldMkLst>
      </pc:sldChg>
    </pc:docChg>
  </pc:docChgLst>
  <pc:docChgLst>
    <pc:chgData name="乗松隆志 / NORIMATSU，TAKASHI" userId="0e1e4fa4-311a-4c78-ac77-14e40a6829d2" providerId="ADAL" clId="{3242CC2B-93CB-4CC0-812C-2498B4B004A2}"/>
    <pc:docChg chg="undo custSel delSld modSld">
      <pc:chgData name="乗松隆志 / NORIMATSU，TAKASHI" userId="0e1e4fa4-311a-4c78-ac77-14e40a6829d2" providerId="ADAL" clId="{3242CC2B-93CB-4CC0-812C-2498B4B004A2}" dt="2022-02-28T05:53:37.240" v="1241" actId="20577"/>
      <pc:docMkLst>
        <pc:docMk/>
      </pc:docMkLst>
      <pc:sldChg chg="modSp mod">
        <pc:chgData name="乗松隆志 / NORIMATSU，TAKASHI" userId="0e1e4fa4-311a-4c78-ac77-14e40a6829d2" providerId="ADAL" clId="{3242CC2B-93CB-4CC0-812C-2498B4B004A2}" dt="2022-02-28T05:26:52.168" v="22" actId="6549"/>
        <pc:sldMkLst>
          <pc:docMk/>
          <pc:sldMk cId="2618261332" sldId="256"/>
        </pc:sldMkLst>
        <pc:spChg chg="mod">
          <ac:chgData name="乗松隆志 / NORIMATSU，TAKASHI" userId="0e1e4fa4-311a-4c78-ac77-14e40a6829d2" providerId="ADAL" clId="{3242CC2B-93CB-4CC0-812C-2498B4B004A2}" dt="2022-02-28T05:26:52.168" v="22" actId="6549"/>
          <ac:spMkLst>
            <pc:docMk/>
            <pc:sldMk cId="2618261332" sldId="256"/>
            <ac:spMk id="2" creationId="{45284851-B944-403F-A1E6-C59E0056C0D1}"/>
          </ac:spMkLst>
        </pc:spChg>
        <pc:spChg chg="mod">
          <ac:chgData name="乗松隆志 / NORIMATSU，TAKASHI" userId="0e1e4fa4-311a-4c78-ac77-14e40a6829d2" providerId="ADAL" clId="{3242CC2B-93CB-4CC0-812C-2498B4B004A2}" dt="2022-02-28T05:26:46.405" v="18" actId="20577"/>
          <ac:spMkLst>
            <pc:docMk/>
            <pc:sldMk cId="2618261332" sldId="256"/>
            <ac:spMk id="3" creationId="{B697ED77-009F-4D48-A31F-017E20A8DA54}"/>
          </ac:spMkLst>
        </pc:spChg>
      </pc:sldChg>
      <pc:sldChg chg="modSp mod">
        <pc:chgData name="乗松隆志 / NORIMATSU，TAKASHI" userId="0e1e4fa4-311a-4c78-ac77-14e40a6829d2" providerId="ADAL" clId="{3242CC2B-93CB-4CC0-812C-2498B4B004A2}" dt="2022-02-28T05:33:55.460" v="222" actId="6549"/>
        <pc:sldMkLst>
          <pc:docMk/>
          <pc:sldMk cId="232385613" sldId="409"/>
        </pc:sldMkLst>
        <pc:spChg chg="mod">
          <ac:chgData name="乗松隆志 / NORIMATSU，TAKASHI" userId="0e1e4fa4-311a-4c78-ac77-14e40a6829d2" providerId="ADAL" clId="{3242CC2B-93CB-4CC0-812C-2498B4B004A2}" dt="2022-02-28T05:33:55.460" v="222" actId="6549"/>
          <ac:spMkLst>
            <pc:docMk/>
            <pc:sldMk cId="232385613" sldId="409"/>
            <ac:spMk id="3" creationId="{DC9F7B0A-E1E8-4024-9FCE-D033B630ED7A}"/>
          </ac:spMkLst>
        </pc:spChg>
      </pc:sldChg>
      <pc:sldChg chg="modSp mod">
        <pc:chgData name="乗松隆志 / NORIMATSU，TAKASHI" userId="0e1e4fa4-311a-4c78-ac77-14e40a6829d2" providerId="ADAL" clId="{3242CC2B-93CB-4CC0-812C-2498B4B004A2}" dt="2022-02-28T05:42:43.479" v="875" actId="20577"/>
        <pc:sldMkLst>
          <pc:docMk/>
          <pc:sldMk cId="3395964403" sldId="508"/>
        </pc:sldMkLst>
        <pc:spChg chg="mod">
          <ac:chgData name="乗松隆志 / NORIMATSU，TAKASHI" userId="0e1e4fa4-311a-4c78-ac77-14e40a6829d2" providerId="ADAL" clId="{3242CC2B-93CB-4CC0-812C-2498B4B004A2}" dt="2022-02-28T05:34:38.276" v="225" actId="27636"/>
          <ac:spMkLst>
            <pc:docMk/>
            <pc:sldMk cId="3395964403" sldId="508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3242CC2B-93CB-4CC0-812C-2498B4B004A2}" dt="2022-02-28T05:42:43.479" v="875" actId="20577"/>
          <ac:spMkLst>
            <pc:docMk/>
            <pc:sldMk cId="3395964403" sldId="508"/>
            <ac:spMk id="18" creationId="{41ABFBE6-A22D-4E7D-9674-C8D95B73F2B0}"/>
          </ac:spMkLst>
        </pc:spChg>
      </pc:sldChg>
      <pc:sldChg chg="modSp mod">
        <pc:chgData name="乗松隆志 / NORIMATSU，TAKASHI" userId="0e1e4fa4-311a-4c78-ac77-14e40a6829d2" providerId="ADAL" clId="{3242CC2B-93CB-4CC0-812C-2498B4B004A2}" dt="2022-02-28T05:32:46.993" v="200"/>
        <pc:sldMkLst>
          <pc:docMk/>
          <pc:sldMk cId="1935074451" sldId="512"/>
        </pc:sldMkLst>
        <pc:spChg chg="mod">
          <ac:chgData name="乗松隆志 / NORIMATSU，TAKASHI" userId="0e1e4fa4-311a-4c78-ac77-14e40a6829d2" providerId="ADAL" clId="{3242CC2B-93CB-4CC0-812C-2498B4B004A2}" dt="2022-02-28T05:32:46.993" v="200"/>
          <ac:spMkLst>
            <pc:docMk/>
            <pc:sldMk cId="1935074451" sldId="512"/>
            <ac:spMk id="2" creationId="{0A96FF34-354E-4ACE-B9D4-289047A66726}"/>
          </ac:spMkLst>
        </pc:spChg>
      </pc:sldChg>
      <pc:sldChg chg="del">
        <pc:chgData name="乗松隆志 / NORIMATSU，TAKASHI" userId="0e1e4fa4-311a-4c78-ac77-14e40a6829d2" providerId="ADAL" clId="{3242CC2B-93CB-4CC0-812C-2498B4B004A2}" dt="2022-02-28T05:31:49.182" v="190" actId="2696"/>
        <pc:sldMkLst>
          <pc:docMk/>
          <pc:sldMk cId="1060388230" sldId="556"/>
        </pc:sldMkLst>
      </pc:sldChg>
      <pc:sldChg chg="del">
        <pc:chgData name="乗松隆志 / NORIMATSU，TAKASHI" userId="0e1e4fa4-311a-4c78-ac77-14e40a6829d2" providerId="ADAL" clId="{3242CC2B-93CB-4CC0-812C-2498B4B004A2}" dt="2022-02-28T05:40:16.306" v="630" actId="2696"/>
        <pc:sldMkLst>
          <pc:docMk/>
          <pc:sldMk cId="3393130702" sldId="557"/>
        </pc:sldMkLst>
      </pc:sldChg>
      <pc:sldChg chg="del">
        <pc:chgData name="乗松隆志 / NORIMATSU，TAKASHI" userId="0e1e4fa4-311a-4c78-ac77-14e40a6829d2" providerId="ADAL" clId="{3242CC2B-93CB-4CC0-812C-2498B4B004A2}" dt="2022-02-28T05:40:16.306" v="630" actId="2696"/>
        <pc:sldMkLst>
          <pc:docMk/>
          <pc:sldMk cId="1883907892" sldId="560"/>
        </pc:sldMkLst>
      </pc:sldChg>
      <pc:sldChg chg="del">
        <pc:chgData name="乗松隆志 / NORIMATSU，TAKASHI" userId="0e1e4fa4-311a-4c78-ac77-14e40a6829d2" providerId="ADAL" clId="{3242CC2B-93CB-4CC0-812C-2498B4B004A2}" dt="2022-02-28T05:40:16.306" v="630" actId="2696"/>
        <pc:sldMkLst>
          <pc:docMk/>
          <pc:sldMk cId="823400440" sldId="561"/>
        </pc:sldMkLst>
      </pc:sldChg>
      <pc:sldChg chg="modSp mod">
        <pc:chgData name="乗松隆志 / NORIMATSU，TAKASHI" userId="0e1e4fa4-311a-4c78-ac77-14e40a6829d2" providerId="ADAL" clId="{3242CC2B-93CB-4CC0-812C-2498B4B004A2}" dt="2022-02-28T05:50:42.196" v="1206" actId="20577"/>
        <pc:sldMkLst>
          <pc:docMk/>
          <pc:sldMk cId="819096517" sldId="562"/>
        </pc:sldMkLst>
        <pc:spChg chg="mod">
          <ac:chgData name="乗松隆志 / NORIMATSU，TAKASHI" userId="0e1e4fa4-311a-4c78-ac77-14e40a6829d2" providerId="ADAL" clId="{3242CC2B-93CB-4CC0-812C-2498B4B004A2}" dt="2022-02-28T05:40:57.627" v="637" actId="27636"/>
          <ac:spMkLst>
            <pc:docMk/>
            <pc:sldMk cId="819096517" sldId="562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3242CC2B-93CB-4CC0-812C-2498B4B004A2}" dt="2022-02-28T05:50:42.196" v="1206" actId="20577"/>
          <ac:spMkLst>
            <pc:docMk/>
            <pc:sldMk cId="819096517" sldId="562"/>
            <ac:spMk id="18" creationId="{41ABFBE6-A22D-4E7D-9674-C8D95B73F2B0}"/>
          </ac:spMkLst>
        </pc:spChg>
      </pc:sldChg>
      <pc:sldChg chg="del">
        <pc:chgData name="乗松隆志 / NORIMATSU，TAKASHI" userId="0e1e4fa4-311a-4c78-ac77-14e40a6829d2" providerId="ADAL" clId="{3242CC2B-93CB-4CC0-812C-2498B4B004A2}" dt="2022-02-28T05:34:28.428" v="223" actId="2696"/>
        <pc:sldMkLst>
          <pc:docMk/>
          <pc:sldMk cId="2576200036" sldId="562"/>
        </pc:sldMkLst>
      </pc:sldChg>
      <pc:sldChg chg="modSp mod">
        <pc:chgData name="乗松隆志 / NORIMATSU，TAKASHI" userId="0e1e4fa4-311a-4c78-ac77-14e40a6829d2" providerId="ADAL" clId="{3242CC2B-93CB-4CC0-812C-2498B4B004A2}" dt="2022-02-28T05:53:37.240" v="1241" actId="20577"/>
        <pc:sldMkLst>
          <pc:docMk/>
          <pc:sldMk cId="1611062454" sldId="563"/>
        </pc:sldMkLst>
        <pc:spChg chg="mod">
          <ac:chgData name="乗松隆志 / NORIMATSU，TAKASHI" userId="0e1e4fa4-311a-4c78-ac77-14e40a6829d2" providerId="ADAL" clId="{3242CC2B-93CB-4CC0-812C-2498B4B004A2}" dt="2022-02-28T05:53:37.240" v="1241" actId="20577"/>
          <ac:spMkLst>
            <pc:docMk/>
            <pc:sldMk cId="1611062454" sldId="563"/>
            <ac:spMk id="18" creationId="{41ABFBE6-A22D-4E7D-9674-C8D95B73F2B0}"/>
          </ac:spMkLst>
        </pc:spChg>
      </pc:sldChg>
    </pc:docChg>
  </pc:docChgLst>
  <pc:docChgLst>
    <pc:chgData name="乗松隆志 / NORIMATSU，TAKASHI" userId="0e1e4fa4-311a-4c78-ac77-14e40a6829d2" providerId="ADAL" clId="{A97B21B6-D09C-4695-8EF8-408F8F3F36F9}"/>
    <pc:docChg chg="undo custSel addSld delSld modSld">
      <pc:chgData name="乗松隆志 / NORIMATSU，TAKASHI" userId="0e1e4fa4-311a-4c78-ac77-14e40a6829d2" providerId="ADAL" clId="{A97B21B6-D09C-4695-8EF8-408F8F3F36F9}" dt="2022-03-28T07:29:14.287" v="206"/>
      <pc:docMkLst>
        <pc:docMk/>
      </pc:docMkLst>
      <pc:sldChg chg="modSp mod">
        <pc:chgData name="乗松隆志 / NORIMATSU，TAKASHI" userId="0e1e4fa4-311a-4c78-ac77-14e40a6829d2" providerId="ADAL" clId="{A97B21B6-D09C-4695-8EF8-408F8F3F36F9}" dt="2022-03-28T07:24:14.110" v="16" actId="6549"/>
        <pc:sldMkLst>
          <pc:docMk/>
          <pc:sldMk cId="2618261332" sldId="256"/>
        </pc:sldMkLst>
        <pc:spChg chg="mod">
          <ac:chgData name="乗松隆志 / NORIMATSU，TAKASHI" userId="0e1e4fa4-311a-4c78-ac77-14e40a6829d2" providerId="ADAL" clId="{A97B21B6-D09C-4695-8EF8-408F8F3F36F9}" dt="2022-03-28T07:24:14.110" v="16" actId="6549"/>
          <ac:spMkLst>
            <pc:docMk/>
            <pc:sldMk cId="2618261332" sldId="256"/>
            <ac:spMk id="2" creationId="{45284851-B944-403F-A1E6-C59E0056C0D1}"/>
          </ac:spMkLst>
        </pc:spChg>
        <pc:spChg chg="mod">
          <ac:chgData name="乗松隆志 / NORIMATSU，TAKASHI" userId="0e1e4fa4-311a-4c78-ac77-14e40a6829d2" providerId="ADAL" clId="{A97B21B6-D09C-4695-8EF8-408F8F3F36F9}" dt="2022-03-28T07:24:08.833" v="10" actId="6549"/>
          <ac:spMkLst>
            <pc:docMk/>
            <pc:sldMk cId="2618261332" sldId="256"/>
            <ac:spMk id="3" creationId="{B697ED77-009F-4D48-A31F-017E20A8DA54}"/>
          </ac:spMkLst>
        </pc:spChg>
      </pc:sldChg>
      <pc:sldChg chg="modSp mod">
        <pc:chgData name="乗松隆志 / NORIMATSU，TAKASHI" userId="0e1e4fa4-311a-4c78-ac77-14e40a6829d2" providerId="ADAL" clId="{A97B21B6-D09C-4695-8EF8-408F8F3F36F9}" dt="2022-03-28T07:28:23.814" v="203"/>
        <pc:sldMkLst>
          <pc:docMk/>
          <pc:sldMk cId="232385613" sldId="409"/>
        </pc:sldMkLst>
        <pc:spChg chg="mod">
          <ac:chgData name="乗松隆志 / NORIMATSU，TAKASHI" userId="0e1e4fa4-311a-4c78-ac77-14e40a6829d2" providerId="ADAL" clId="{A97B21B6-D09C-4695-8EF8-408F8F3F36F9}" dt="2022-03-28T07:28:23.814" v="203"/>
          <ac:spMkLst>
            <pc:docMk/>
            <pc:sldMk cId="232385613" sldId="409"/>
            <ac:spMk id="3" creationId="{DC9F7B0A-E1E8-4024-9FCE-D033B630ED7A}"/>
          </ac:spMkLst>
        </pc:spChg>
      </pc:sldChg>
      <pc:sldChg chg="add del">
        <pc:chgData name="乗松隆志 / NORIMATSU，TAKASHI" userId="0e1e4fa4-311a-4c78-ac77-14e40a6829d2" providerId="ADAL" clId="{A97B21B6-D09C-4695-8EF8-408F8F3F36F9}" dt="2022-03-28T07:26:06.364" v="62" actId="2696"/>
        <pc:sldMkLst>
          <pc:docMk/>
          <pc:sldMk cId="3395964403" sldId="508"/>
        </pc:sldMkLst>
      </pc:sldChg>
      <pc:sldChg chg="modSp mod">
        <pc:chgData name="乗松隆志 / NORIMATSU，TAKASHI" userId="0e1e4fa4-311a-4c78-ac77-14e40a6829d2" providerId="ADAL" clId="{A97B21B6-D09C-4695-8EF8-408F8F3F36F9}" dt="2022-03-28T07:29:14.287" v="206"/>
        <pc:sldMkLst>
          <pc:docMk/>
          <pc:sldMk cId="819096517" sldId="562"/>
        </pc:sldMkLst>
        <pc:spChg chg="mod">
          <ac:chgData name="乗松隆志 / NORIMATSU，TAKASHI" userId="0e1e4fa4-311a-4c78-ac77-14e40a6829d2" providerId="ADAL" clId="{A97B21B6-D09C-4695-8EF8-408F8F3F36F9}" dt="2022-03-28T07:25:15.849" v="57" actId="14100"/>
          <ac:spMkLst>
            <pc:docMk/>
            <pc:sldMk cId="819096517" sldId="562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A97B21B6-D09C-4695-8EF8-408F8F3F36F9}" dt="2022-03-28T07:29:14.287" v="206"/>
          <ac:spMkLst>
            <pc:docMk/>
            <pc:sldMk cId="819096517" sldId="562"/>
            <ac:spMk id="18" creationId="{41ABFBE6-A22D-4E7D-9674-C8D95B73F2B0}"/>
          </ac:spMkLst>
        </pc:spChg>
      </pc:sldChg>
      <pc:sldChg chg="modSp mod">
        <pc:chgData name="乗松隆志 / NORIMATSU，TAKASHI" userId="0e1e4fa4-311a-4c78-ac77-14e40a6829d2" providerId="ADAL" clId="{A97B21B6-D09C-4695-8EF8-408F8F3F36F9}" dt="2022-03-28T07:27:57.663" v="202" actId="20577"/>
        <pc:sldMkLst>
          <pc:docMk/>
          <pc:sldMk cId="1611062454" sldId="563"/>
        </pc:sldMkLst>
        <pc:spChg chg="mod">
          <ac:chgData name="乗松隆志 / NORIMATSU，TAKASHI" userId="0e1e4fa4-311a-4c78-ac77-14e40a6829d2" providerId="ADAL" clId="{A97B21B6-D09C-4695-8EF8-408F8F3F36F9}" dt="2022-03-28T07:27:21.420" v="102" actId="1038"/>
          <ac:spMkLst>
            <pc:docMk/>
            <pc:sldMk cId="1611062454" sldId="563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A97B21B6-D09C-4695-8EF8-408F8F3F36F9}" dt="2022-03-28T07:27:57.663" v="202" actId="20577"/>
          <ac:spMkLst>
            <pc:docMk/>
            <pc:sldMk cId="1611062454" sldId="563"/>
            <ac:spMk id="18" creationId="{41ABFBE6-A22D-4E7D-9674-C8D95B73F2B0}"/>
          </ac:spMkLst>
        </pc:spChg>
      </pc:sldChg>
    </pc:docChg>
  </pc:docChgLst>
  <pc:docChgLst>
    <pc:chgData name="乗松隆志 / NORIMATSU，TAKASHI" userId="0e1e4fa4-311a-4c78-ac77-14e40a6829d2" providerId="ADAL" clId="{C112F5CB-7258-496D-8D8B-4F023021CC42}"/>
    <pc:docChg chg="undo custSel addSld delSld modSld">
      <pc:chgData name="乗松隆志 / NORIMATSU，TAKASHI" userId="0e1e4fa4-311a-4c78-ac77-14e40a6829d2" providerId="ADAL" clId="{C112F5CB-7258-496D-8D8B-4F023021CC42}" dt="2022-09-07T06:01:08.578" v="395"/>
      <pc:docMkLst>
        <pc:docMk/>
      </pc:docMkLst>
      <pc:sldChg chg="modSp mod">
        <pc:chgData name="乗松隆志 / NORIMATSU，TAKASHI" userId="0e1e4fa4-311a-4c78-ac77-14e40a6829d2" providerId="ADAL" clId="{C112F5CB-7258-496D-8D8B-4F023021CC42}" dt="2022-09-06T07:57:58.681" v="11" actId="20577"/>
        <pc:sldMkLst>
          <pc:docMk/>
          <pc:sldMk cId="2618261332" sldId="256"/>
        </pc:sldMkLst>
        <pc:spChg chg="mod">
          <ac:chgData name="乗松隆志 / NORIMATSU，TAKASHI" userId="0e1e4fa4-311a-4c78-ac77-14e40a6829d2" providerId="ADAL" clId="{C112F5CB-7258-496D-8D8B-4F023021CC42}" dt="2022-09-06T07:57:49.828" v="3" actId="6549"/>
          <ac:spMkLst>
            <pc:docMk/>
            <pc:sldMk cId="2618261332" sldId="256"/>
            <ac:spMk id="2" creationId="{45284851-B944-403F-A1E6-C59E0056C0D1}"/>
          </ac:spMkLst>
        </pc:spChg>
        <pc:spChg chg="mod">
          <ac:chgData name="乗松隆志 / NORIMATSU，TAKASHI" userId="0e1e4fa4-311a-4c78-ac77-14e40a6829d2" providerId="ADAL" clId="{C112F5CB-7258-496D-8D8B-4F023021CC42}" dt="2022-09-06T07:57:58.681" v="11" actId="20577"/>
          <ac:spMkLst>
            <pc:docMk/>
            <pc:sldMk cId="2618261332" sldId="256"/>
            <ac:spMk id="3" creationId="{B697ED77-009F-4D48-A31F-017E20A8DA54}"/>
          </ac:spMkLst>
        </pc:spChg>
      </pc:sldChg>
      <pc:sldChg chg="modSp mod">
        <pc:chgData name="乗松隆志 / NORIMATSU，TAKASHI" userId="0e1e4fa4-311a-4c78-ac77-14e40a6829d2" providerId="ADAL" clId="{C112F5CB-7258-496D-8D8B-4F023021CC42}" dt="2022-09-07T06:00:55.951" v="394"/>
        <pc:sldMkLst>
          <pc:docMk/>
          <pc:sldMk cId="232385613" sldId="409"/>
        </pc:sldMkLst>
        <pc:spChg chg="mod">
          <ac:chgData name="乗松隆志 / NORIMATSU，TAKASHI" userId="0e1e4fa4-311a-4c78-ac77-14e40a6829d2" providerId="ADAL" clId="{C112F5CB-7258-496D-8D8B-4F023021CC42}" dt="2022-09-07T06:00:55.951" v="394"/>
          <ac:spMkLst>
            <pc:docMk/>
            <pc:sldMk cId="232385613" sldId="409"/>
            <ac:spMk id="3" creationId="{DC9F7B0A-E1E8-4024-9FCE-D033B630ED7A}"/>
          </ac:spMkLst>
        </pc:spChg>
      </pc:sldChg>
      <pc:sldChg chg="modSp mod">
        <pc:chgData name="乗松隆志 / NORIMATSU，TAKASHI" userId="0e1e4fa4-311a-4c78-ac77-14e40a6829d2" providerId="ADAL" clId="{C112F5CB-7258-496D-8D8B-4F023021CC42}" dt="2022-09-07T06:00:25.232" v="392" actId="1035"/>
        <pc:sldMkLst>
          <pc:docMk/>
          <pc:sldMk cId="1309644171" sldId="567"/>
        </pc:sldMkLst>
        <pc:spChg chg="mod">
          <ac:chgData name="乗松隆志 / NORIMATSU，TAKASHI" userId="0e1e4fa4-311a-4c78-ac77-14e40a6829d2" providerId="ADAL" clId="{C112F5CB-7258-496D-8D8B-4F023021CC42}" dt="2022-09-07T06:00:25.232" v="392" actId="1035"/>
          <ac:spMkLst>
            <pc:docMk/>
            <pc:sldMk cId="1309644171" sldId="567"/>
            <ac:spMk id="18" creationId="{41ABFBE6-A22D-4E7D-9674-C8D95B73F2B0}"/>
          </ac:spMkLst>
        </pc:spChg>
      </pc:sldChg>
      <pc:sldChg chg="addSp delSp add del setBg delDesignElem">
        <pc:chgData name="乗松隆志 / NORIMATSU，TAKASHI" userId="0e1e4fa4-311a-4c78-ac77-14e40a6829d2" providerId="ADAL" clId="{C112F5CB-7258-496D-8D8B-4F023021CC42}" dt="2022-09-06T07:58:38.279" v="22"/>
        <pc:sldMkLst>
          <pc:docMk/>
          <pc:sldMk cId="704795747" sldId="569"/>
        </pc:sldMkLst>
        <pc:spChg chg="add del">
          <ac:chgData name="乗松隆志 / NORIMATSU，TAKASHI" userId="0e1e4fa4-311a-4c78-ac77-14e40a6829d2" providerId="ADAL" clId="{C112F5CB-7258-496D-8D8B-4F023021CC42}" dt="2022-09-06T07:58:38.279" v="22"/>
          <ac:spMkLst>
            <pc:docMk/>
            <pc:sldMk cId="704795747" sldId="569"/>
            <ac:spMk id="8" creationId="{854C4829-CF39-4CF4-973E-6F5A32F80A25}"/>
          </ac:spMkLst>
        </pc:spChg>
      </pc:sldChg>
      <pc:sldChg chg="addSp delSp modSp mod">
        <pc:chgData name="乗松隆志 / NORIMATSU，TAKASHI" userId="0e1e4fa4-311a-4c78-ac77-14e40a6829d2" providerId="ADAL" clId="{C112F5CB-7258-496D-8D8B-4F023021CC42}" dt="2022-09-06T08:04:57.627" v="226" actId="20577"/>
        <pc:sldMkLst>
          <pc:docMk/>
          <pc:sldMk cId="1274184313" sldId="569"/>
        </pc:sldMkLst>
        <pc:spChg chg="add del mod">
          <ac:chgData name="乗松隆志 / NORIMATSU，TAKASHI" userId="0e1e4fa4-311a-4c78-ac77-14e40a6829d2" providerId="ADAL" clId="{C112F5CB-7258-496D-8D8B-4F023021CC42}" dt="2022-09-06T07:59:12.040" v="36" actId="478"/>
          <ac:spMkLst>
            <pc:docMk/>
            <pc:sldMk cId="1274184313" sldId="569"/>
            <ac:spMk id="4" creationId="{770EE918-6C56-4094-9F2D-27C63773E5FC}"/>
          </ac:spMkLst>
        </pc:spChg>
        <pc:spChg chg="mod">
          <ac:chgData name="乗松隆志 / NORIMATSU，TAKASHI" userId="0e1e4fa4-311a-4c78-ac77-14e40a6829d2" providerId="ADAL" clId="{C112F5CB-7258-496D-8D8B-4F023021CC42}" dt="2022-09-06T08:04:57.627" v="226" actId="20577"/>
          <ac:spMkLst>
            <pc:docMk/>
            <pc:sldMk cId="1274184313" sldId="569"/>
            <ac:spMk id="15" creationId="{4784E1B7-B43D-4F46-8FCA-01DA94172424}"/>
          </ac:spMkLst>
        </pc:spChg>
        <pc:spChg chg="add mod">
          <ac:chgData name="乗松隆志 / NORIMATSU，TAKASHI" userId="0e1e4fa4-311a-4c78-ac77-14e40a6829d2" providerId="ADAL" clId="{C112F5CB-7258-496D-8D8B-4F023021CC42}" dt="2022-09-06T07:59:28.884" v="94" actId="5793"/>
          <ac:spMkLst>
            <pc:docMk/>
            <pc:sldMk cId="1274184313" sldId="569"/>
            <ac:spMk id="16" creationId="{123FE739-CE80-49B6-BC39-EE57FC4C721D}"/>
          </ac:spMkLst>
        </pc:spChg>
        <pc:spChg chg="del mod">
          <ac:chgData name="乗松隆志 / NORIMATSU，TAKASHI" userId="0e1e4fa4-311a-4c78-ac77-14e40a6829d2" providerId="ADAL" clId="{C112F5CB-7258-496D-8D8B-4F023021CC42}" dt="2022-09-06T07:59:06.149" v="35" actId="478"/>
          <ac:spMkLst>
            <pc:docMk/>
            <pc:sldMk cId="1274184313" sldId="569"/>
            <ac:spMk id="17" creationId="{BCEB0DEC-FC8D-4E1A-B380-809DBF1FF729}"/>
          </ac:spMkLst>
        </pc:spChg>
      </pc:sldChg>
      <pc:sldChg chg="modSp mod">
        <pc:chgData name="乗松隆志 / NORIMATSU，TAKASHI" userId="0e1e4fa4-311a-4c78-ac77-14e40a6829d2" providerId="ADAL" clId="{C112F5CB-7258-496D-8D8B-4F023021CC42}" dt="2022-09-07T06:01:08.578" v="395"/>
        <pc:sldMkLst>
          <pc:docMk/>
          <pc:sldMk cId="3101863189" sldId="570"/>
        </pc:sldMkLst>
        <pc:spChg chg="mod">
          <ac:chgData name="乗松隆志 / NORIMATSU，TAKASHI" userId="0e1e4fa4-311a-4c78-ac77-14e40a6829d2" providerId="ADAL" clId="{C112F5CB-7258-496D-8D8B-4F023021CC42}" dt="2022-09-07T06:01:08.578" v="395"/>
          <ac:spMkLst>
            <pc:docMk/>
            <pc:sldMk cId="3101863189" sldId="570"/>
            <ac:spMk id="2" creationId="{0A96FF34-354E-4ACE-B9D4-289047A66726}"/>
          </ac:spMkLst>
        </pc:spChg>
      </pc:sldChg>
    </pc:docChg>
  </pc:docChgLst>
  <pc:docChgLst>
    <pc:chgData name="乗松隆志 / NORIMATSU，TAKASHI" userId="0e1e4fa4-311a-4c78-ac77-14e40a6829d2" providerId="ADAL" clId="{677D05C1-70EF-4D85-AEB7-775FB18AA070}"/>
    <pc:docChg chg="undo custSel delSld modSld">
      <pc:chgData name="乗松隆志 / NORIMATSU，TAKASHI" userId="0e1e4fa4-311a-4c78-ac77-14e40a6829d2" providerId="ADAL" clId="{677D05C1-70EF-4D85-AEB7-775FB18AA070}" dt="2022-01-05T00:40:20.744" v="715" actId="20577"/>
      <pc:docMkLst>
        <pc:docMk/>
      </pc:docMkLst>
      <pc:sldChg chg="modSp mod">
        <pc:chgData name="乗松隆志 / NORIMATSU，TAKASHI" userId="0e1e4fa4-311a-4c78-ac77-14e40a6829d2" providerId="ADAL" clId="{677D05C1-70EF-4D85-AEB7-775FB18AA070}" dt="2022-01-05T00:40:20.744" v="715" actId="20577"/>
        <pc:sldMkLst>
          <pc:docMk/>
          <pc:sldMk cId="2618261332" sldId="256"/>
        </pc:sldMkLst>
        <pc:spChg chg="mod">
          <ac:chgData name="乗松隆志 / NORIMATSU，TAKASHI" userId="0e1e4fa4-311a-4c78-ac77-14e40a6829d2" providerId="ADAL" clId="{677D05C1-70EF-4D85-AEB7-775FB18AA070}" dt="2022-01-03T23:59:41.872" v="7" actId="20577"/>
          <ac:spMkLst>
            <pc:docMk/>
            <pc:sldMk cId="2618261332" sldId="256"/>
            <ac:spMk id="2" creationId="{45284851-B944-403F-A1E6-C59E0056C0D1}"/>
          </ac:spMkLst>
        </pc:spChg>
        <pc:spChg chg="mod">
          <ac:chgData name="乗松隆志 / NORIMATSU，TAKASHI" userId="0e1e4fa4-311a-4c78-ac77-14e40a6829d2" providerId="ADAL" clId="{677D05C1-70EF-4D85-AEB7-775FB18AA070}" dt="2022-01-05T00:40:20.744" v="715" actId="20577"/>
          <ac:spMkLst>
            <pc:docMk/>
            <pc:sldMk cId="2618261332" sldId="256"/>
            <ac:spMk id="3" creationId="{B697ED77-009F-4D48-A31F-017E20A8DA54}"/>
          </ac:spMkLst>
        </pc:spChg>
      </pc:sldChg>
      <pc:sldChg chg="modSp mod">
        <pc:chgData name="乗松隆志 / NORIMATSU，TAKASHI" userId="0e1e4fa4-311a-4c78-ac77-14e40a6829d2" providerId="ADAL" clId="{677D05C1-70EF-4D85-AEB7-775FB18AA070}" dt="2022-01-04T00:12:06.401" v="88" actId="20577"/>
        <pc:sldMkLst>
          <pc:docMk/>
          <pc:sldMk cId="232385613" sldId="409"/>
        </pc:sldMkLst>
        <pc:spChg chg="mod">
          <ac:chgData name="乗松隆志 / NORIMATSU，TAKASHI" userId="0e1e4fa4-311a-4c78-ac77-14e40a6829d2" providerId="ADAL" clId="{677D05C1-70EF-4D85-AEB7-775FB18AA070}" dt="2022-01-04T00:12:06.401" v="88" actId="20577"/>
          <ac:spMkLst>
            <pc:docMk/>
            <pc:sldMk cId="232385613" sldId="409"/>
            <ac:spMk id="3" creationId="{DC9F7B0A-E1E8-4024-9FCE-D033B630ED7A}"/>
          </ac:spMkLst>
        </pc:spChg>
      </pc:sldChg>
      <pc:sldChg chg="modSp mod">
        <pc:chgData name="乗松隆志 / NORIMATSU，TAKASHI" userId="0e1e4fa4-311a-4c78-ac77-14e40a6829d2" providerId="ADAL" clId="{677D05C1-70EF-4D85-AEB7-775FB18AA070}" dt="2022-01-04T00:48:05.166" v="636" actId="14100"/>
        <pc:sldMkLst>
          <pc:docMk/>
          <pc:sldMk cId="1060388230" sldId="556"/>
        </pc:sldMkLst>
        <pc:spChg chg="mod">
          <ac:chgData name="乗松隆志 / NORIMATSU，TAKASHI" userId="0e1e4fa4-311a-4c78-ac77-14e40a6829d2" providerId="ADAL" clId="{677D05C1-70EF-4D85-AEB7-775FB18AA070}" dt="2022-01-04T00:48:05.166" v="636" actId="14100"/>
          <ac:spMkLst>
            <pc:docMk/>
            <pc:sldMk cId="1060388230" sldId="556"/>
            <ac:spMk id="34" creationId="{0F545859-D237-484C-86ED-EE8110DC7C9A}"/>
          </ac:spMkLst>
        </pc:spChg>
      </pc:sldChg>
      <pc:sldChg chg="addSp delSp modSp mod">
        <pc:chgData name="乗松隆志 / NORIMATSU，TAKASHI" userId="0e1e4fa4-311a-4c78-ac77-14e40a6829d2" providerId="ADAL" clId="{677D05C1-70EF-4D85-AEB7-775FB18AA070}" dt="2022-01-04T00:49:17.518" v="699" actId="1038"/>
        <pc:sldMkLst>
          <pc:docMk/>
          <pc:sldMk cId="3393130702" sldId="557"/>
        </pc:sldMkLst>
        <pc:spChg chg="add del mod">
          <ac:chgData name="乗松隆志 / NORIMATSU，TAKASHI" userId="0e1e4fa4-311a-4c78-ac77-14e40a6829d2" providerId="ADAL" clId="{677D05C1-70EF-4D85-AEB7-775FB18AA070}" dt="2022-01-04T00:15:58.933" v="90" actId="478"/>
          <ac:spMkLst>
            <pc:docMk/>
            <pc:sldMk cId="3393130702" sldId="557"/>
            <ac:spMk id="4" creationId="{D8A05F6A-5905-4FE3-80FB-411F646DAF85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16" creationId="{39016B54-3767-4515-A96D-2C7EE9AE725D}"/>
          </ac:spMkLst>
        </pc:spChg>
        <pc:spChg chg="mod">
          <ac:chgData name="乗松隆志 / NORIMATSU，TAKASHI" userId="0e1e4fa4-311a-4c78-ac77-14e40a6829d2" providerId="ADAL" clId="{677D05C1-70EF-4D85-AEB7-775FB18AA070}" dt="2022-01-04T00:35:05.852" v="578" actId="1035"/>
          <ac:spMkLst>
            <pc:docMk/>
            <pc:sldMk cId="3393130702" sldId="557"/>
            <ac:spMk id="19" creationId="{50C2E541-21B6-4F50-B008-36ECE7257680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21" creationId="{A44E24BB-6E92-4736-ABCE-E6FE44D29FF0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28" creationId="{EAD9590D-F5F1-4CE0-996C-6BF839257B98}"/>
          </ac:spMkLst>
        </pc:spChg>
        <pc:spChg chg="del">
          <ac:chgData name="乗松隆志 / NORIMATSU，TAKASHI" userId="0e1e4fa4-311a-4c78-ac77-14e40a6829d2" providerId="ADAL" clId="{677D05C1-70EF-4D85-AEB7-775FB18AA070}" dt="2022-01-04T00:16:00.793" v="91" actId="478"/>
          <ac:spMkLst>
            <pc:docMk/>
            <pc:sldMk cId="3393130702" sldId="557"/>
            <ac:spMk id="31" creationId="{1D68D849-320F-4C7F-8817-327C55437A42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35" creationId="{63557DA2-5FC0-48A1-AB73-BCA35DC283B7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36" creationId="{3D667294-866A-4687-A47B-8E37A247F90B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37" creationId="{5A6C7133-70CF-4F0F-927E-04DFEB96F07E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40" creationId="{3350ACA9-47E8-44C5-B961-C10528132026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41" creationId="{B44DB4F4-3486-4333-ACF2-FB9ADE801662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42" creationId="{1CE61AB4-ACAF-4EDF-833B-268B37E436F8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43" creationId="{3F5C85B0-3E02-421A-84A2-3FD6B98B0BB2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44" creationId="{0D5411DA-211B-40CF-BB2D-845D5A0ABC2F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45" creationId="{1A01387B-0588-41F0-A653-02A1A3101C2F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46" creationId="{35709F4D-9E55-4BFB-B278-76C6477E72D8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47" creationId="{9981737B-7C83-4023-928F-9F2C16EF9D46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48" creationId="{A3F9E4FE-A075-4013-93F5-772168908BF9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49" creationId="{548C9D49-71EF-41CD-8701-F04D1D3D0ED3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50" creationId="{FF7E0D3D-9D34-4B20-8A60-79E24C6AD6F6}"/>
          </ac:spMkLst>
        </pc:spChg>
        <pc:spChg chg="add mod">
          <ac:chgData name="乗松隆志 / NORIMATSU，TAKASHI" userId="0e1e4fa4-311a-4c78-ac77-14e40a6829d2" providerId="ADAL" clId="{677D05C1-70EF-4D85-AEB7-775FB18AA070}" dt="2022-01-04T00:21:17.727" v="167" actId="20577"/>
          <ac:spMkLst>
            <pc:docMk/>
            <pc:sldMk cId="3393130702" sldId="557"/>
            <ac:spMk id="52" creationId="{F115434F-57DE-4F58-89A9-DF2CF688755D}"/>
          </ac:spMkLst>
        </pc:spChg>
        <pc:spChg chg="add mod">
          <ac:chgData name="乗松隆志 / NORIMATSU，TAKASHI" userId="0e1e4fa4-311a-4c78-ac77-14e40a6829d2" providerId="ADAL" clId="{677D05C1-70EF-4D85-AEB7-775FB18AA070}" dt="2022-01-04T00:21:27.309" v="192" actId="1035"/>
          <ac:spMkLst>
            <pc:docMk/>
            <pc:sldMk cId="3393130702" sldId="557"/>
            <ac:spMk id="53" creationId="{0D15FB08-3C6C-40CA-BA87-0CFDC9D1666B}"/>
          </ac:spMkLst>
        </pc:spChg>
        <pc:spChg chg="add mod">
          <ac:chgData name="乗松隆志 / NORIMATSU，TAKASHI" userId="0e1e4fa4-311a-4c78-ac77-14e40a6829d2" providerId="ADAL" clId="{677D05C1-70EF-4D85-AEB7-775FB18AA070}" dt="2022-01-04T00:21:31.446" v="214" actId="1037"/>
          <ac:spMkLst>
            <pc:docMk/>
            <pc:sldMk cId="3393130702" sldId="557"/>
            <ac:spMk id="54" creationId="{90146AE6-A9CB-47D9-8EE4-B8EE397C9023}"/>
          </ac:spMkLst>
        </pc:spChg>
        <pc:spChg chg="add mod">
          <ac:chgData name="乗松隆志 / NORIMATSU，TAKASHI" userId="0e1e4fa4-311a-4c78-ac77-14e40a6829d2" providerId="ADAL" clId="{677D05C1-70EF-4D85-AEB7-775FB18AA070}" dt="2022-01-04T00:22:43.749" v="294" actId="1035"/>
          <ac:spMkLst>
            <pc:docMk/>
            <pc:sldMk cId="3393130702" sldId="557"/>
            <ac:spMk id="56" creationId="{C569A03A-702F-4B29-8BDF-931FE1D4DD24}"/>
          </ac:spMkLst>
        </pc:spChg>
        <pc:spChg chg="add mod">
          <ac:chgData name="乗松隆志 / NORIMATSU，TAKASHI" userId="0e1e4fa4-311a-4c78-ac77-14e40a6829d2" providerId="ADAL" clId="{677D05C1-70EF-4D85-AEB7-775FB18AA070}" dt="2022-01-04T00:22:48.433" v="326" actId="1038"/>
          <ac:spMkLst>
            <pc:docMk/>
            <pc:sldMk cId="3393130702" sldId="557"/>
            <ac:spMk id="57" creationId="{E9D38586-AB26-4738-8192-F36D1D678991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58" creationId="{127F97A4-4E25-4537-8BAF-C5892670915E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59" creationId="{16756F43-278A-4D62-8A5A-E88B206BBC76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61" creationId="{C9608FDC-1EDD-4EB0-A46B-6410B3B7CE2D}"/>
          </ac:spMkLst>
        </pc:spChg>
        <pc:spChg chg="del">
          <ac:chgData name="乗松隆志 / NORIMATSU，TAKASHI" userId="0e1e4fa4-311a-4c78-ac77-14e40a6829d2" providerId="ADAL" clId="{677D05C1-70EF-4D85-AEB7-775FB18AA070}" dt="2022-01-04T00:15:55.498" v="89" actId="478"/>
          <ac:spMkLst>
            <pc:docMk/>
            <pc:sldMk cId="3393130702" sldId="557"/>
            <ac:spMk id="63" creationId="{DBB9E2EA-DC74-45A9-9A21-C73CDDAA11A9}"/>
          </ac:spMkLst>
        </pc:spChg>
        <pc:spChg chg="add mod">
          <ac:chgData name="乗松隆志 / NORIMATSU，TAKASHI" userId="0e1e4fa4-311a-4c78-ac77-14e40a6829d2" providerId="ADAL" clId="{677D05C1-70EF-4D85-AEB7-775FB18AA070}" dt="2022-01-04T00:22:53.264" v="355" actId="1035"/>
          <ac:spMkLst>
            <pc:docMk/>
            <pc:sldMk cId="3393130702" sldId="557"/>
            <ac:spMk id="64" creationId="{86650A6F-9982-40B7-9A25-F4CDDE04EFFE}"/>
          </ac:spMkLst>
        </pc:spChg>
        <pc:spChg chg="add mod">
          <ac:chgData name="乗松隆志 / NORIMATSU，TAKASHI" userId="0e1e4fa4-311a-4c78-ac77-14e40a6829d2" providerId="ADAL" clId="{677D05C1-70EF-4D85-AEB7-775FB18AA070}" dt="2022-01-04T00:22:58.138" v="390" actId="1037"/>
          <ac:spMkLst>
            <pc:docMk/>
            <pc:sldMk cId="3393130702" sldId="557"/>
            <ac:spMk id="65" creationId="{781434DE-4A0A-42B2-9B74-E6939D781204}"/>
          </ac:spMkLst>
        </pc:spChg>
        <pc:spChg chg="add mod">
          <ac:chgData name="乗松隆志 / NORIMATSU，TAKASHI" userId="0e1e4fa4-311a-4c78-ac77-14e40a6829d2" providerId="ADAL" clId="{677D05C1-70EF-4D85-AEB7-775FB18AA070}" dt="2022-01-04T00:23:03.467" v="424" actId="1038"/>
          <ac:spMkLst>
            <pc:docMk/>
            <pc:sldMk cId="3393130702" sldId="557"/>
            <ac:spMk id="66" creationId="{9F0FD192-794D-4F6E-B2EA-9370CBC624D1}"/>
          </ac:spMkLst>
        </pc:spChg>
        <pc:spChg chg="add mod">
          <ac:chgData name="乗松隆志 / NORIMATSU，TAKASHI" userId="0e1e4fa4-311a-4c78-ac77-14e40a6829d2" providerId="ADAL" clId="{677D05C1-70EF-4D85-AEB7-775FB18AA070}" dt="2022-01-04T00:36:35.201" v="611" actId="20577"/>
          <ac:spMkLst>
            <pc:docMk/>
            <pc:sldMk cId="3393130702" sldId="557"/>
            <ac:spMk id="67" creationId="{54DC8BAF-E1FF-42C1-80B6-25BCEDEBAD73}"/>
          </ac:spMkLst>
        </pc:spChg>
        <pc:graphicFrameChg chg="add mod modGraphic">
          <ac:chgData name="乗松隆志 / NORIMATSU，TAKASHI" userId="0e1e4fa4-311a-4c78-ac77-14e40a6829d2" providerId="ADAL" clId="{677D05C1-70EF-4D85-AEB7-775FB18AA070}" dt="2022-01-04T00:22:28.358" v="257" actId="14734"/>
          <ac:graphicFrameMkLst>
            <pc:docMk/>
            <pc:sldMk cId="3393130702" sldId="557"/>
            <ac:graphicFrameMk id="34" creationId="{AFA21E48-EF75-4DEA-B8E2-81FBE30C1F92}"/>
          </ac:graphicFrameMkLst>
        </pc:graphicFrameChg>
        <pc:picChg chg="add mod">
          <ac:chgData name="乗松隆志 / NORIMATSU，TAKASHI" userId="0e1e4fa4-311a-4c78-ac77-14e40a6829d2" providerId="ADAL" clId="{677D05C1-70EF-4D85-AEB7-775FB18AA070}" dt="2022-01-04T00:49:17.518" v="699" actId="1038"/>
          <ac:picMkLst>
            <pc:docMk/>
            <pc:sldMk cId="3393130702" sldId="557"/>
            <ac:picMk id="38" creationId="{2F97E561-BC7D-421F-9172-CCF9E7A99AFD}"/>
          </ac:picMkLst>
        </pc:picChg>
        <pc:picChg chg="add mod">
          <ac:chgData name="乗松隆志 / NORIMATSU，TAKASHI" userId="0e1e4fa4-311a-4c78-ac77-14e40a6829d2" providerId="ADAL" clId="{677D05C1-70EF-4D85-AEB7-775FB18AA070}" dt="2022-01-04T00:49:15.419" v="695" actId="1037"/>
          <ac:picMkLst>
            <pc:docMk/>
            <pc:sldMk cId="3393130702" sldId="557"/>
            <ac:picMk id="39" creationId="{9B81737F-CC59-40F5-B9A2-9A7BF6EFE43A}"/>
          </ac:picMkLst>
        </pc:picChg>
        <pc:picChg chg="add mod">
          <ac:chgData name="乗松隆志 / NORIMATSU，TAKASHI" userId="0e1e4fa4-311a-4c78-ac77-14e40a6829d2" providerId="ADAL" clId="{677D05C1-70EF-4D85-AEB7-775FB18AA070}" dt="2022-01-04T00:49:12.546" v="687" actId="1038"/>
          <ac:picMkLst>
            <pc:docMk/>
            <pc:sldMk cId="3393130702" sldId="557"/>
            <ac:picMk id="51" creationId="{C9BE7C4B-CE4B-4A8D-88F8-9CCF3BE66748}"/>
          </ac:picMkLst>
        </pc:picChg>
        <pc:cxnChg chg="del mod">
          <ac:chgData name="乗松隆志 / NORIMATSU，TAKASHI" userId="0e1e4fa4-311a-4c78-ac77-14e40a6829d2" providerId="ADAL" clId="{677D05C1-70EF-4D85-AEB7-775FB18AA070}" dt="2022-01-04T00:15:55.498" v="89" actId="478"/>
          <ac:cxnSpMkLst>
            <pc:docMk/>
            <pc:sldMk cId="3393130702" sldId="557"/>
            <ac:cxnSpMk id="23" creationId="{7B44CBF2-1BCF-48FE-B269-1E4D192D7391}"/>
          </ac:cxnSpMkLst>
        </pc:cxnChg>
        <pc:cxnChg chg="del mod">
          <ac:chgData name="乗松隆志 / NORIMATSU，TAKASHI" userId="0e1e4fa4-311a-4c78-ac77-14e40a6829d2" providerId="ADAL" clId="{677D05C1-70EF-4D85-AEB7-775FB18AA070}" dt="2022-01-04T00:15:55.498" v="89" actId="478"/>
          <ac:cxnSpMkLst>
            <pc:docMk/>
            <pc:sldMk cId="3393130702" sldId="557"/>
            <ac:cxnSpMk id="55" creationId="{0EE77975-4B13-45A8-896C-F6526FCC7DD3}"/>
          </ac:cxnSpMkLst>
        </pc:cxnChg>
        <pc:cxnChg chg="del mod">
          <ac:chgData name="乗松隆志 / NORIMATSU，TAKASHI" userId="0e1e4fa4-311a-4c78-ac77-14e40a6829d2" providerId="ADAL" clId="{677D05C1-70EF-4D85-AEB7-775FB18AA070}" dt="2022-01-04T00:15:55.498" v="89" actId="478"/>
          <ac:cxnSpMkLst>
            <pc:docMk/>
            <pc:sldMk cId="3393130702" sldId="557"/>
            <ac:cxnSpMk id="60" creationId="{200A13D8-B055-4400-9FCE-2147287DF133}"/>
          </ac:cxnSpMkLst>
        </pc:cxnChg>
        <pc:cxnChg chg="del mod">
          <ac:chgData name="乗松隆志 / NORIMATSU，TAKASHI" userId="0e1e4fa4-311a-4c78-ac77-14e40a6829d2" providerId="ADAL" clId="{677D05C1-70EF-4D85-AEB7-775FB18AA070}" dt="2022-01-04T00:15:55.498" v="89" actId="478"/>
          <ac:cxnSpMkLst>
            <pc:docMk/>
            <pc:sldMk cId="3393130702" sldId="557"/>
            <ac:cxnSpMk id="62" creationId="{63544E39-9C28-45EC-9B27-9DFBACB70DF8}"/>
          </ac:cxnSpMkLst>
        </pc:cxnChg>
      </pc:sldChg>
      <pc:sldChg chg="del">
        <pc:chgData name="乗松隆志 / NORIMATSU，TAKASHI" userId="0e1e4fa4-311a-4c78-ac77-14e40a6829d2" providerId="ADAL" clId="{677D05C1-70EF-4D85-AEB7-775FB18AA070}" dt="2022-01-04T00:45:03.146" v="612" actId="2696"/>
        <pc:sldMkLst>
          <pc:docMk/>
          <pc:sldMk cId="1325632486" sldId="558"/>
        </pc:sldMkLst>
      </pc:sldChg>
      <pc:sldChg chg="del">
        <pc:chgData name="乗松隆志 / NORIMATSU，TAKASHI" userId="0e1e4fa4-311a-4c78-ac77-14e40a6829d2" providerId="ADAL" clId="{677D05C1-70EF-4D85-AEB7-775FB18AA070}" dt="2022-01-04T00:27:13.929" v="487" actId="2696"/>
        <pc:sldMkLst>
          <pc:docMk/>
          <pc:sldMk cId="1815441136" sldId="559"/>
        </pc:sldMkLst>
      </pc:sldChg>
      <pc:sldChg chg="addSp delSp modSp mod">
        <pc:chgData name="乗松隆志 / NORIMATSU，TAKASHI" userId="0e1e4fa4-311a-4c78-ac77-14e40a6829d2" providerId="ADAL" clId="{677D05C1-70EF-4D85-AEB7-775FB18AA070}" dt="2022-01-04T00:49:05.794" v="682" actId="1038"/>
        <pc:sldMkLst>
          <pc:docMk/>
          <pc:sldMk cId="1883907892" sldId="560"/>
        </pc:sldMkLst>
        <pc:spChg chg="add del mod">
          <ac:chgData name="乗松隆志 / NORIMATSU，TAKASHI" userId="0e1e4fa4-311a-4c78-ac77-14e40a6829d2" providerId="ADAL" clId="{677D05C1-70EF-4D85-AEB7-775FB18AA070}" dt="2022-01-04T00:35:13.641" v="580" actId="478"/>
          <ac:spMkLst>
            <pc:docMk/>
            <pc:sldMk cId="1883907892" sldId="560"/>
            <ac:spMk id="4" creationId="{EBD329FA-BCBF-43AE-96A2-448940EB8809}"/>
          </ac:spMkLst>
        </pc:spChg>
        <pc:spChg chg="del">
          <ac:chgData name="乗松隆志 / NORIMATSU，TAKASHI" userId="0e1e4fa4-311a-4c78-ac77-14e40a6829d2" providerId="ADAL" clId="{677D05C1-70EF-4D85-AEB7-775FB18AA070}" dt="2022-01-04T00:35:11.193" v="579" actId="478"/>
          <ac:spMkLst>
            <pc:docMk/>
            <pc:sldMk cId="1883907892" sldId="560"/>
            <ac:spMk id="19" creationId="{50C2E541-21B6-4F50-B008-36ECE7257680}"/>
          </ac:spMkLst>
        </pc:spChg>
        <pc:spChg chg="add mod">
          <ac:chgData name="乗松隆志 / NORIMATSU，TAKASHI" userId="0e1e4fa4-311a-4c78-ac77-14e40a6829d2" providerId="ADAL" clId="{677D05C1-70EF-4D85-AEB7-775FB18AA070}" dt="2022-01-04T00:35:13.964" v="581"/>
          <ac:spMkLst>
            <pc:docMk/>
            <pc:sldMk cId="1883907892" sldId="560"/>
            <ac:spMk id="20" creationId="{93E89333-BAC2-4F4B-AAAC-95B6B8D4E0C0}"/>
          </ac:spMkLst>
        </pc:spChg>
        <pc:spChg chg="mod">
          <ac:chgData name="乗松隆志 / NORIMATSU，TAKASHI" userId="0e1e4fa4-311a-4c78-ac77-14e40a6829d2" providerId="ADAL" clId="{677D05C1-70EF-4D85-AEB7-775FB18AA070}" dt="2022-01-04T00:26:42.843" v="486" actId="207"/>
          <ac:spMkLst>
            <pc:docMk/>
            <pc:sldMk cId="1883907892" sldId="560"/>
            <ac:spMk id="52" creationId="{F115434F-57DE-4F58-89A9-DF2CF688755D}"/>
          </ac:spMkLst>
        </pc:spChg>
        <pc:spChg chg="mod">
          <ac:chgData name="乗松隆志 / NORIMATSU，TAKASHI" userId="0e1e4fa4-311a-4c78-ac77-14e40a6829d2" providerId="ADAL" clId="{677D05C1-70EF-4D85-AEB7-775FB18AA070}" dt="2022-01-04T00:26:42.843" v="486" actId="207"/>
          <ac:spMkLst>
            <pc:docMk/>
            <pc:sldMk cId="1883907892" sldId="560"/>
            <ac:spMk id="53" creationId="{0D15FB08-3C6C-40CA-BA87-0CFDC9D1666B}"/>
          </ac:spMkLst>
        </pc:spChg>
        <pc:spChg chg="mod">
          <ac:chgData name="乗松隆志 / NORIMATSU，TAKASHI" userId="0e1e4fa4-311a-4c78-ac77-14e40a6829d2" providerId="ADAL" clId="{677D05C1-70EF-4D85-AEB7-775FB18AA070}" dt="2022-01-04T00:26:42.843" v="486" actId="207"/>
          <ac:spMkLst>
            <pc:docMk/>
            <pc:sldMk cId="1883907892" sldId="560"/>
            <ac:spMk id="54" creationId="{90146AE6-A9CB-47D9-8EE4-B8EE397C9023}"/>
          </ac:spMkLst>
        </pc:spChg>
        <pc:spChg chg="mod">
          <ac:chgData name="乗松隆志 / NORIMATSU，TAKASHI" userId="0e1e4fa4-311a-4c78-ac77-14e40a6829d2" providerId="ADAL" clId="{677D05C1-70EF-4D85-AEB7-775FB18AA070}" dt="2022-01-04T00:26:42.843" v="486" actId="207"/>
          <ac:spMkLst>
            <pc:docMk/>
            <pc:sldMk cId="1883907892" sldId="560"/>
            <ac:spMk id="56" creationId="{C569A03A-702F-4B29-8BDF-931FE1D4DD24}"/>
          </ac:spMkLst>
        </pc:spChg>
        <pc:spChg chg="del">
          <ac:chgData name="乗松隆志 / NORIMATSU，TAKASHI" userId="0e1e4fa4-311a-4c78-ac77-14e40a6829d2" providerId="ADAL" clId="{677D05C1-70EF-4D85-AEB7-775FB18AA070}" dt="2022-01-04T00:25:31.256" v="455" actId="478"/>
          <ac:spMkLst>
            <pc:docMk/>
            <pc:sldMk cId="1883907892" sldId="560"/>
            <ac:spMk id="57" creationId="{E9D38586-AB26-4738-8192-F36D1D678991}"/>
          </ac:spMkLst>
        </pc:spChg>
        <pc:spChg chg="del">
          <ac:chgData name="乗松隆志 / NORIMATSU，TAKASHI" userId="0e1e4fa4-311a-4c78-ac77-14e40a6829d2" providerId="ADAL" clId="{677D05C1-70EF-4D85-AEB7-775FB18AA070}" dt="2022-01-04T00:25:31.256" v="455" actId="478"/>
          <ac:spMkLst>
            <pc:docMk/>
            <pc:sldMk cId="1883907892" sldId="560"/>
            <ac:spMk id="64" creationId="{86650A6F-9982-40B7-9A25-F4CDDE04EFFE}"/>
          </ac:spMkLst>
        </pc:spChg>
        <pc:spChg chg="del">
          <ac:chgData name="乗松隆志 / NORIMATSU，TAKASHI" userId="0e1e4fa4-311a-4c78-ac77-14e40a6829d2" providerId="ADAL" clId="{677D05C1-70EF-4D85-AEB7-775FB18AA070}" dt="2022-01-04T00:25:31.256" v="455" actId="478"/>
          <ac:spMkLst>
            <pc:docMk/>
            <pc:sldMk cId="1883907892" sldId="560"/>
            <ac:spMk id="65" creationId="{781434DE-4A0A-42B2-9B74-E6939D781204}"/>
          </ac:spMkLst>
        </pc:spChg>
        <pc:spChg chg="del">
          <ac:chgData name="乗松隆志 / NORIMATSU，TAKASHI" userId="0e1e4fa4-311a-4c78-ac77-14e40a6829d2" providerId="ADAL" clId="{677D05C1-70EF-4D85-AEB7-775FB18AA070}" dt="2022-01-04T00:25:31.256" v="455" actId="478"/>
          <ac:spMkLst>
            <pc:docMk/>
            <pc:sldMk cId="1883907892" sldId="560"/>
            <ac:spMk id="66" creationId="{9F0FD192-794D-4F6E-B2EA-9370CBC624D1}"/>
          </ac:spMkLst>
        </pc:spChg>
        <pc:graphicFrameChg chg="mod modGraphic">
          <ac:chgData name="乗松隆志 / NORIMATSU，TAKASHI" userId="0e1e4fa4-311a-4c78-ac77-14e40a6829d2" providerId="ADAL" clId="{677D05C1-70EF-4D85-AEB7-775FB18AA070}" dt="2022-01-04T00:28:45.306" v="491"/>
          <ac:graphicFrameMkLst>
            <pc:docMk/>
            <pc:sldMk cId="1883907892" sldId="560"/>
            <ac:graphicFrameMk id="34" creationId="{AFA21E48-EF75-4DEA-B8E2-81FBE30C1F92}"/>
          </ac:graphicFrameMkLst>
        </pc:graphicFrameChg>
        <pc:picChg chg="mod">
          <ac:chgData name="乗松隆志 / NORIMATSU，TAKASHI" userId="0e1e4fa4-311a-4c78-ac77-14e40a6829d2" providerId="ADAL" clId="{677D05C1-70EF-4D85-AEB7-775FB18AA070}" dt="2022-01-04T00:49:05.794" v="682" actId="1038"/>
          <ac:picMkLst>
            <pc:docMk/>
            <pc:sldMk cId="1883907892" sldId="560"/>
            <ac:picMk id="38" creationId="{2F97E561-BC7D-421F-9172-CCF9E7A99AFD}"/>
          </ac:picMkLst>
        </pc:picChg>
        <pc:picChg chg="mod">
          <ac:chgData name="乗松隆志 / NORIMATSU，TAKASHI" userId="0e1e4fa4-311a-4c78-ac77-14e40a6829d2" providerId="ADAL" clId="{677D05C1-70EF-4D85-AEB7-775FB18AA070}" dt="2022-01-04T00:48:35.584" v="658" actId="1037"/>
          <ac:picMkLst>
            <pc:docMk/>
            <pc:sldMk cId="1883907892" sldId="560"/>
            <ac:picMk id="39" creationId="{9B81737F-CC59-40F5-B9A2-9A7BF6EFE43A}"/>
          </ac:picMkLst>
        </pc:picChg>
        <pc:picChg chg="mod">
          <ac:chgData name="乗松隆志 / NORIMATSU，TAKASHI" userId="0e1e4fa4-311a-4c78-ac77-14e40a6829d2" providerId="ADAL" clId="{677D05C1-70EF-4D85-AEB7-775FB18AA070}" dt="2022-01-04T00:49:03.258" v="678" actId="1038"/>
          <ac:picMkLst>
            <pc:docMk/>
            <pc:sldMk cId="1883907892" sldId="560"/>
            <ac:picMk id="51" creationId="{C9BE7C4B-CE4B-4A8D-88F8-9CCF3BE66748}"/>
          </ac:picMkLst>
        </pc:picChg>
      </pc:sldChg>
      <pc:sldChg chg="addSp delSp modSp mod">
        <pc:chgData name="乗松隆志 / NORIMATSU，TAKASHI" userId="0e1e4fa4-311a-4c78-ac77-14e40a6829d2" providerId="ADAL" clId="{677D05C1-70EF-4D85-AEB7-775FB18AA070}" dt="2022-01-04T00:48:58.778" v="674" actId="1037"/>
        <pc:sldMkLst>
          <pc:docMk/>
          <pc:sldMk cId="823400440" sldId="561"/>
        </pc:sldMkLst>
        <pc:spChg chg="add del mod">
          <ac:chgData name="乗松隆志 / NORIMATSU，TAKASHI" userId="0e1e4fa4-311a-4c78-ac77-14e40a6829d2" providerId="ADAL" clId="{677D05C1-70EF-4D85-AEB7-775FB18AA070}" dt="2022-01-04T00:35:21.188" v="583" actId="478"/>
          <ac:spMkLst>
            <pc:docMk/>
            <pc:sldMk cId="823400440" sldId="561"/>
            <ac:spMk id="4" creationId="{7D62A2F8-8160-4599-8C5F-A1CCF36E618E}"/>
          </ac:spMkLst>
        </pc:spChg>
        <pc:spChg chg="del">
          <ac:chgData name="乗松隆志 / NORIMATSU，TAKASHI" userId="0e1e4fa4-311a-4c78-ac77-14e40a6829d2" providerId="ADAL" clId="{677D05C1-70EF-4D85-AEB7-775FB18AA070}" dt="2022-01-04T00:35:18.863" v="582" actId="478"/>
          <ac:spMkLst>
            <pc:docMk/>
            <pc:sldMk cId="823400440" sldId="561"/>
            <ac:spMk id="19" creationId="{50C2E541-21B6-4F50-B008-36ECE7257680}"/>
          </ac:spMkLst>
        </pc:spChg>
        <pc:spChg chg="add mod">
          <ac:chgData name="乗松隆志 / NORIMATSU，TAKASHI" userId="0e1e4fa4-311a-4c78-ac77-14e40a6829d2" providerId="ADAL" clId="{677D05C1-70EF-4D85-AEB7-775FB18AA070}" dt="2022-01-04T00:35:21.461" v="584"/>
          <ac:spMkLst>
            <pc:docMk/>
            <pc:sldMk cId="823400440" sldId="561"/>
            <ac:spMk id="20" creationId="{D1D1EDDA-BDB7-4255-AA9D-E7D211BDE645}"/>
          </ac:spMkLst>
        </pc:spChg>
        <pc:spChg chg="mod">
          <ac:chgData name="乗松隆志 / NORIMATSU，TAKASHI" userId="0e1e4fa4-311a-4c78-ac77-14e40a6829d2" providerId="ADAL" clId="{677D05C1-70EF-4D85-AEB7-775FB18AA070}" dt="2022-01-04T00:34:17.841" v="558" actId="207"/>
          <ac:spMkLst>
            <pc:docMk/>
            <pc:sldMk cId="823400440" sldId="561"/>
            <ac:spMk id="52" creationId="{F115434F-57DE-4F58-89A9-DF2CF688755D}"/>
          </ac:spMkLst>
        </pc:spChg>
        <pc:spChg chg="mod">
          <ac:chgData name="乗松隆志 / NORIMATSU，TAKASHI" userId="0e1e4fa4-311a-4c78-ac77-14e40a6829d2" providerId="ADAL" clId="{677D05C1-70EF-4D85-AEB7-775FB18AA070}" dt="2022-01-04T00:34:17.841" v="558" actId="207"/>
          <ac:spMkLst>
            <pc:docMk/>
            <pc:sldMk cId="823400440" sldId="561"/>
            <ac:spMk id="53" creationId="{0D15FB08-3C6C-40CA-BA87-0CFDC9D1666B}"/>
          </ac:spMkLst>
        </pc:spChg>
        <pc:spChg chg="mod">
          <ac:chgData name="乗松隆志 / NORIMATSU，TAKASHI" userId="0e1e4fa4-311a-4c78-ac77-14e40a6829d2" providerId="ADAL" clId="{677D05C1-70EF-4D85-AEB7-775FB18AA070}" dt="2022-01-04T00:34:17.841" v="558" actId="207"/>
          <ac:spMkLst>
            <pc:docMk/>
            <pc:sldMk cId="823400440" sldId="561"/>
            <ac:spMk id="54" creationId="{90146AE6-A9CB-47D9-8EE4-B8EE397C9023}"/>
          </ac:spMkLst>
        </pc:spChg>
        <pc:spChg chg="mod">
          <ac:chgData name="乗松隆志 / NORIMATSU，TAKASHI" userId="0e1e4fa4-311a-4c78-ac77-14e40a6829d2" providerId="ADAL" clId="{677D05C1-70EF-4D85-AEB7-775FB18AA070}" dt="2022-01-04T00:34:17.841" v="558" actId="207"/>
          <ac:spMkLst>
            <pc:docMk/>
            <pc:sldMk cId="823400440" sldId="561"/>
            <ac:spMk id="56" creationId="{C569A03A-702F-4B29-8BDF-931FE1D4DD24}"/>
          </ac:spMkLst>
        </pc:spChg>
        <pc:spChg chg="mod">
          <ac:chgData name="乗松隆志 / NORIMATSU，TAKASHI" userId="0e1e4fa4-311a-4c78-ac77-14e40a6829d2" providerId="ADAL" clId="{677D05C1-70EF-4D85-AEB7-775FB18AA070}" dt="2022-01-04T00:34:17.841" v="558" actId="207"/>
          <ac:spMkLst>
            <pc:docMk/>
            <pc:sldMk cId="823400440" sldId="561"/>
            <ac:spMk id="57" creationId="{E9D38586-AB26-4738-8192-F36D1D678991}"/>
          </ac:spMkLst>
        </pc:spChg>
        <pc:spChg chg="mod">
          <ac:chgData name="乗松隆志 / NORIMATSU，TAKASHI" userId="0e1e4fa4-311a-4c78-ac77-14e40a6829d2" providerId="ADAL" clId="{677D05C1-70EF-4D85-AEB7-775FB18AA070}" dt="2022-01-04T00:34:17.841" v="558" actId="207"/>
          <ac:spMkLst>
            <pc:docMk/>
            <pc:sldMk cId="823400440" sldId="561"/>
            <ac:spMk id="64" creationId="{86650A6F-9982-40B7-9A25-F4CDDE04EFFE}"/>
          </ac:spMkLst>
        </pc:spChg>
        <pc:spChg chg="mod">
          <ac:chgData name="乗松隆志 / NORIMATSU，TAKASHI" userId="0e1e4fa4-311a-4c78-ac77-14e40a6829d2" providerId="ADAL" clId="{677D05C1-70EF-4D85-AEB7-775FB18AA070}" dt="2022-01-04T00:34:17.841" v="558" actId="207"/>
          <ac:spMkLst>
            <pc:docMk/>
            <pc:sldMk cId="823400440" sldId="561"/>
            <ac:spMk id="65" creationId="{781434DE-4A0A-42B2-9B74-E6939D781204}"/>
          </ac:spMkLst>
        </pc:spChg>
        <pc:spChg chg="mod">
          <ac:chgData name="乗松隆志 / NORIMATSU，TAKASHI" userId="0e1e4fa4-311a-4c78-ac77-14e40a6829d2" providerId="ADAL" clId="{677D05C1-70EF-4D85-AEB7-775FB18AA070}" dt="2022-01-04T00:34:17.841" v="558" actId="207"/>
          <ac:spMkLst>
            <pc:docMk/>
            <pc:sldMk cId="823400440" sldId="561"/>
            <ac:spMk id="66" creationId="{9F0FD192-794D-4F6E-B2EA-9370CBC624D1}"/>
          </ac:spMkLst>
        </pc:spChg>
        <pc:graphicFrameChg chg="mod modGraphic">
          <ac:chgData name="乗松隆志 / NORIMATSU，TAKASHI" userId="0e1e4fa4-311a-4c78-ac77-14e40a6829d2" providerId="ADAL" clId="{677D05C1-70EF-4D85-AEB7-775FB18AA070}" dt="2022-01-04T00:33:55.549" v="545"/>
          <ac:graphicFrameMkLst>
            <pc:docMk/>
            <pc:sldMk cId="823400440" sldId="561"/>
            <ac:graphicFrameMk id="34" creationId="{AFA21E48-EF75-4DEA-B8E2-81FBE30C1F92}"/>
          </ac:graphicFrameMkLst>
        </pc:graphicFrameChg>
        <pc:picChg chg="mod">
          <ac:chgData name="乗松隆志 / NORIMATSU，TAKASHI" userId="0e1e4fa4-311a-4c78-ac77-14e40a6829d2" providerId="ADAL" clId="{677D05C1-70EF-4D85-AEB7-775FB18AA070}" dt="2022-01-04T00:48:51.363" v="669" actId="1037"/>
          <ac:picMkLst>
            <pc:docMk/>
            <pc:sldMk cId="823400440" sldId="561"/>
            <ac:picMk id="38" creationId="{2F97E561-BC7D-421F-9172-CCF9E7A99AFD}"/>
          </ac:picMkLst>
        </pc:picChg>
        <pc:picChg chg="mod">
          <ac:chgData name="乗松隆志 / NORIMATSU，TAKASHI" userId="0e1e4fa4-311a-4c78-ac77-14e40a6829d2" providerId="ADAL" clId="{677D05C1-70EF-4D85-AEB7-775FB18AA070}" dt="2022-01-04T00:48:49.916" v="665" actId="1037"/>
          <ac:picMkLst>
            <pc:docMk/>
            <pc:sldMk cId="823400440" sldId="561"/>
            <ac:picMk id="39" creationId="{9B81737F-CC59-40F5-B9A2-9A7BF6EFE43A}"/>
          </ac:picMkLst>
        </pc:picChg>
        <pc:picChg chg="mod">
          <ac:chgData name="乗松隆志 / NORIMATSU，TAKASHI" userId="0e1e4fa4-311a-4c78-ac77-14e40a6829d2" providerId="ADAL" clId="{677D05C1-70EF-4D85-AEB7-775FB18AA070}" dt="2022-01-04T00:48:58.778" v="674" actId="1037"/>
          <ac:picMkLst>
            <pc:docMk/>
            <pc:sldMk cId="823400440" sldId="561"/>
            <ac:picMk id="51" creationId="{C9BE7C4B-CE4B-4A8D-88F8-9CCF3BE66748}"/>
          </ac:picMkLst>
        </pc:picChg>
      </pc:sldChg>
    </pc:docChg>
  </pc:docChgLst>
  <pc:docChgLst>
    <pc:chgData name="乗松隆志 / NORIMATSU，TAKASHI" userId="0e1e4fa4-311a-4c78-ac77-14e40a6829d2" providerId="ADAL" clId="{F49AAC81-4D1E-4626-8B37-1EE8A8A85255}"/>
    <pc:docChg chg="undo custSel delSld modSld">
      <pc:chgData name="乗松隆志 / NORIMATSU，TAKASHI" userId="0e1e4fa4-311a-4c78-ac77-14e40a6829d2" providerId="ADAL" clId="{F49AAC81-4D1E-4626-8B37-1EE8A8A85255}" dt="2022-07-30T07:22:01.964" v="1251" actId="20577"/>
      <pc:docMkLst>
        <pc:docMk/>
      </pc:docMkLst>
      <pc:sldChg chg="modSp mod">
        <pc:chgData name="乗松隆志 / NORIMATSU，TAKASHI" userId="0e1e4fa4-311a-4c78-ac77-14e40a6829d2" providerId="ADAL" clId="{F49AAC81-4D1E-4626-8B37-1EE8A8A85255}" dt="2022-07-30T06:37:37.848" v="12" actId="6549"/>
        <pc:sldMkLst>
          <pc:docMk/>
          <pc:sldMk cId="2618261332" sldId="256"/>
        </pc:sldMkLst>
        <pc:spChg chg="mod">
          <ac:chgData name="乗松隆志 / NORIMATSU，TAKASHI" userId="0e1e4fa4-311a-4c78-ac77-14e40a6829d2" providerId="ADAL" clId="{F49AAC81-4D1E-4626-8B37-1EE8A8A85255}" dt="2022-07-30T06:37:37.848" v="12" actId="6549"/>
          <ac:spMkLst>
            <pc:docMk/>
            <pc:sldMk cId="2618261332" sldId="256"/>
            <ac:spMk id="2" creationId="{45284851-B944-403F-A1E6-C59E0056C0D1}"/>
          </ac:spMkLst>
        </pc:spChg>
        <pc:spChg chg="mod">
          <ac:chgData name="乗松隆志 / NORIMATSU，TAKASHI" userId="0e1e4fa4-311a-4c78-ac77-14e40a6829d2" providerId="ADAL" clId="{F49AAC81-4D1E-4626-8B37-1EE8A8A85255}" dt="2022-07-30T06:37:34.250" v="10" actId="20577"/>
          <ac:spMkLst>
            <pc:docMk/>
            <pc:sldMk cId="2618261332" sldId="256"/>
            <ac:spMk id="3" creationId="{B697ED77-009F-4D48-A31F-017E20A8DA54}"/>
          </ac:spMkLst>
        </pc:spChg>
      </pc:sldChg>
      <pc:sldChg chg="modSp mod">
        <pc:chgData name="乗松隆志 / NORIMATSU，TAKASHI" userId="0e1e4fa4-311a-4c78-ac77-14e40a6829d2" providerId="ADAL" clId="{F49AAC81-4D1E-4626-8B37-1EE8A8A85255}" dt="2022-07-30T06:40:02.486" v="330" actId="20577"/>
        <pc:sldMkLst>
          <pc:docMk/>
          <pc:sldMk cId="232385613" sldId="409"/>
        </pc:sldMkLst>
        <pc:spChg chg="mod">
          <ac:chgData name="乗松隆志 / NORIMATSU，TAKASHI" userId="0e1e4fa4-311a-4c78-ac77-14e40a6829d2" providerId="ADAL" clId="{F49AAC81-4D1E-4626-8B37-1EE8A8A85255}" dt="2022-07-30T06:40:02.486" v="330" actId="20577"/>
          <ac:spMkLst>
            <pc:docMk/>
            <pc:sldMk cId="232385613" sldId="409"/>
            <ac:spMk id="3" creationId="{DC9F7B0A-E1E8-4024-9FCE-D033B630ED7A}"/>
          </ac:spMkLst>
        </pc:spChg>
      </pc:sldChg>
      <pc:sldChg chg="modSp mod">
        <pc:chgData name="乗松隆志 / NORIMATSU，TAKASHI" userId="0e1e4fa4-311a-4c78-ac77-14e40a6829d2" providerId="ADAL" clId="{F49AAC81-4D1E-4626-8B37-1EE8A8A85255}" dt="2022-07-30T06:40:21.378" v="368" actId="20577"/>
        <pc:sldMkLst>
          <pc:docMk/>
          <pc:sldMk cId="1935074451" sldId="512"/>
        </pc:sldMkLst>
        <pc:spChg chg="mod">
          <ac:chgData name="乗松隆志 / NORIMATSU，TAKASHI" userId="0e1e4fa4-311a-4c78-ac77-14e40a6829d2" providerId="ADAL" clId="{F49AAC81-4D1E-4626-8B37-1EE8A8A85255}" dt="2022-07-30T06:40:21.378" v="368" actId="20577"/>
          <ac:spMkLst>
            <pc:docMk/>
            <pc:sldMk cId="1935074451" sldId="512"/>
            <ac:spMk id="2" creationId="{0A96FF34-354E-4ACE-B9D4-289047A66726}"/>
          </ac:spMkLst>
        </pc:spChg>
      </pc:sldChg>
      <pc:sldChg chg="addSp delSp modSp mod">
        <pc:chgData name="乗松隆志 / NORIMATSU，TAKASHI" userId="0e1e4fa4-311a-4c78-ac77-14e40a6829d2" providerId="ADAL" clId="{F49AAC81-4D1E-4626-8B37-1EE8A8A85255}" dt="2022-07-30T07:21:15.934" v="1189" actId="1035"/>
        <pc:sldMkLst>
          <pc:docMk/>
          <pc:sldMk cId="1611062454" sldId="563"/>
        </pc:sldMkLst>
        <pc:spChg chg="del">
          <ac:chgData name="乗松隆志 / NORIMATSU，TAKASHI" userId="0e1e4fa4-311a-4c78-ac77-14e40a6829d2" providerId="ADAL" clId="{F49AAC81-4D1E-4626-8B37-1EE8A8A85255}" dt="2022-07-30T06:59:31.988" v="422" actId="478"/>
          <ac:spMkLst>
            <pc:docMk/>
            <pc:sldMk cId="1611062454" sldId="563"/>
            <ac:spMk id="10" creationId="{7F723A74-E807-4822-912A-2C38EC4E9730}"/>
          </ac:spMkLst>
        </pc:spChg>
        <pc:spChg chg="del">
          <ac:chgData name="乗松隆志 / NORIMATSU，TAKASHI" userId="0e1e4fa4-311a-4c78-ac77-14e40a6829d2" providerId="ADAL" clId="{F49AAC81-4D1E-4626-8B37-1EE8A8A85255}" dt="2022-07-30T06:59:31.988" v="422" actId="478"/>
          <ac:spMkLst>
            <pc:docMk/>
            <pc:sldMk cId="1611062454" sldId="563"/>
            <ac:spMk id="11" creationId="{E9D9E490-6D39-40FE-8013-3DDA85D718C8}"/>
          </ac:spMkLst>
        </pc:spChg>
        <pc:spChg chg="add mod">
          <ac:chgData name="乗松隆志 / NORIMATSU，TAKASHI" userId="0e1e4fa4-311a-4c78-ac77-14e40a6829d2" providerId="ADAL" clId="{F49AAC81-4D1E-4626-8B37-1EE8A8A85255}" dt="2022-07-30T07:21:15.934" v="1189" actId="1035"/>
          <ac:spMkLst>
            <pc:docMk/>
            <pc:sldMk cId="1611062454" sldId="563"/>
            <ac:spMk id="16" creationId="{B61755BC-BC0D-41D9-BA97-1A70BE7D02EF}"/>
          </ac:spMkLst>
        </pc:spChg>
        <pc:spChg chg="mod">
          <ac:chgData name="乗松隆志 / NORIMATSU，TAKASHI" userId="0e1e4fa4-311a-4c78-ac77-14e40a6829d2" providerId="ADAL" clId="{F49AAC81-4D1E-4626-8B37-1EE8A8A85255}" dt="2022-07-30T06:57:30.043" v="369"/>
          <ac:spMkLst>
            <pc:docMk/>
            <pc:sldMk cId="1611062454" sldId="563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F49AAC81-4D1E-4626-8B37-1EE8A8A85255}" dt="2022-07-30T07:21:05.555" v="1154" actId="20577"/>
          <ac:spMkLst>
            <pc:docMk/>
            <pc:sldMk cId="1611062454" sldId="563"/>
            <ac:spMk id="18" creationId="{41ABFBE6-A22D-4E7D-9674-C8D95B73F2B0}"/>
          </ac:spMkLst>
        </pc:spChg>
        <pc:spChg chg="add mod">
          <ac:chgData name="乗松隆志 / NORIMATSU，TAKASHI" userId="0e1e4fa4-311a-4c78-ac77-14e40a6829d2" providerId="ADAL" clId="{F49AAC81-4D1E-4626-8B37-1EE8A8A85255}" dt="2022-07-30T07:21:15.934" v="1189" actId="1035"/>
          <ac:spMkLst>
            <pc:docMk/>
            <pc:sldMk cId="1611062454" sldId="563"/>
            <ac:spMk id="19" creationId="{A555455B-92DC-44CD-A506-7F7069318F27}"/>
          </ac:spMkLst>
        </pc:spChg>
        <pc:graphicFrameChg chg="del">
          <ac:chgData name="乗松隆志 / NORIMATSU，TAKASHI" userId="0e1e4fa4-311a-4c78-ac77-14e40a6829d2" providerId="ADAL" clId="{F49AAC81-4D1E-4626-8B37-1EE8A8A85255}" dt="2022-07-30T06:59:31.988" v="422" actId="478"/>
          <ac:graphicFrameMkLst>
            <pc:docMk/>
            <pc:sldMk cId="1611062454" sldId="563"/>
            <ac:graphicFrameMk id="9" creationId="{43CC2154-63DF-4B03-A1B8-656DFB5DE2B0}"/>
          </ac:graphicFrameMkLst>
        </pc:graphicFrameChg>
        <pc:graphicFrameChg chg="add mod modGraphic">
          <ac:chgData name="乗松隆志 / NORIMATSU，TAKASHI" userId="0e1e4fa4-311a-4c78-ac77-14e40a6829d2" providerId="ADAL" clId="{F49AAC81-4D1E-4626-8B37-1EE8A8A85255}" dt="2022-07-30T07:21:15.934" v="1189" actId="1035"/>
          <ac:graphicFrameMkLst>
            <pc:docMk/>
            <pc:sldMk cId="1611062454" sldId="563"/>
            <ac:graphicFrameMk id="15" creationId="{2899EDF3-FFB5-4DE8-BAF8-8D587EDFD534}"/>
          </ac:graphicFrameMkLst>
        </pc:graphicFrameChg>
        <pc:picChg chg="del">
          <ac:chgData name="乗松隆志 / NORIMATSU，TAKASHI" userId="0e1e4fa4-311a-4c78-ac77-14e40a6829d2" providerId="ADAL" clId="{F49AAC81-4D1E-4626-8B37-1EE8A8A85255}" dt="2022-07-30T06:59:31.988" v="422" actId="478"/>
          <ac:picMkLst>
            <pc:docMk/>
            <pc:sldMk cId="1611062454" sldId="563"/>
            <ac:picMk id="12" creationId="{DF732CEC-98C5-4ED5-A194-F059A2A036FA}"/>
          </ac:picMkLst>
        </pc:picChg>
        <pc:picChg chg="del">
          <ac:chgData name="乗松隆志 / NORIMATSU，TAKASHI" userId="0e1e4fa4-311a-4c78-ac77-14e40a6829d2" providerId="ADAL" clId="{F49AAC81-4D1E-4626-8B37-1EE8A8A85255}" dt="2022-07-30T06:59:31.988" v="422" actId="478"/>
          <ac:picMkLst>
            <pc:docMk/>
            <pc:sldMk cId="1611062454" sldId="563"/>
            <ac:picMk id="13" creationId="{FCBD52FE-F3BF-4A59-B2A1-4E8FA08372CD}"/>
          </ac:picMkLst>
        </pc:picChg>
        <pc:picChg chg="del">
          <ac:chgData name="乗松隆志 / NORIMATSU，TAKASHI" userId="0e1e4fa4-311a-4c78-ac77-14e40a6829d2" providerId="ADAL" clId="{F49AAC81-4D1E-4626-8B37-1EE8A8A85255}" dt="2022-07-30T06:59:31.988" v="422" actId="478"/>
          <ac:picMkLst>
            <pc:docMk/>
            <pc:sldMk cId="1611062454" sldId="563"/>
            <ac:picMk id="14" creationId="{B01DF0C4-C8EF-4807-A362-DD01644261B0}"/>
          </ac:picMkLst>
        </pc:picChg>
        <pc:picChg chg="add mod">
          <ac:chgData name="乗松隆志 / NORIMATSU，TAKASHI" userId="0e1e4fa4-311a-4c78-ac77-14e40a6829d2" providerId="ADAL" clId="{F49AAC81-4D1E-4626-8B37-1EE8A8A85255}" dt="2022-07-30T07:21:15.934" v="1189" actId="1035"/>
          <ac:picMkLst>
            <pc:docMk/>
            <pc:sldMk cId="1611062454" sldId="563"/>
            <ac:picMk id="20" creationId="{486FC07A-A33E-442B-B3E0-E00B5F1888F7}"/>
          </ac:picMkLst>
        </pc:picChg>
        <pc:picChg chg="add mod">
          <ac:chgData name="乗松隆志 / NORIMATSU，TAKASHI" userId="0e1e4fa4-311a-4c78-ac77-14e40a6829d2" providerId="ADAL" clId="{F49AAC81-4D1E-4626-8B37-1EE8A8A85255}" dt="2022-07-30T07:21:15.934" v="1189" actId="1035"/>
          <ac:picMkLst>
            <pc:docMk/>
            <pc:sldMk cId="1611062454" sldId="563"/>
            <ac:picMk id="21" creationId="{F5968490-091E-44EA-9803-B3C0EFF8BFF7}"/>
          </ac:picMkLst>
        </pc:picChg>
        <pc:picChg chg="add mod">
          <ac:chgData name="乗松隆志 / NORIMATSU，TAKASHI" userId="0e1e4fa4-311a-4c78-ac77-14e40a6829d2" providerId="ADAL" clId="{F49AAC81-4D1E-4626-8B37-1EE8A8A85255}" dt="2022-07-30T07:21:15.934" v="1189" actId="1035"/>
          <ac:picMkLst>
            <pc:docMk/>
            <pc:sldMk cId="1611062454" sldId="563"/>
            <ac:picMk id="22" creationId="{108A497D-234B-4A82-9B31-176C872BAFF4}"/>
          </ac:picMkLst>
        </pc:picChg>
      </pc:sldChg>
      <pc:sldChg chg="del">
        <pc:chgData name="乗松隆志 / NORIMATSU，TAKASHI" userId="0e1e4fa4-311a-4c78-ac77-14e40a6829d2" providerId="ADAL" clId="{F49AAC81-4D1E-4626-8B37-1EE8A8A85255}" dt="2022-07-30T07:16:06.565" v="583" actId="2696"/>
        <pc:sldMkLst>
          <pc:docMk/>
          <pc:sldMk cId="3693326575" sldId="565"/>
        </pc:sldMkLst>
      </pc:sldChg>
      <pc:sldChg chg="del">
        <pc:chgData name="乗松隆志 / NORIMATSU，TAKASHI" userId="0e1e4fa4-311a-4c78-ac77-14e40a6829d2" providerId="ADAL" clId="{F49AAC81-4D1E-4626-8B37-1EE8A8A85255}" dt="2022-07-30T07:16:06.565" v="583" actId="2696"/>
        <pc:sldMkLst>
          <pc:docMk/>
          <pc:sldMk cId="4169184170" sldId="566"/>
        </pc:sldMkLst>
      </pc:sldChg>
      <pc:sldChg chg="del">
        <pc:chgData name="乗松隆志 / NORIMATSU，TAKASHI" userId="0e1e4fa4-311a-4c78-ac77-14e40a6829d2" providerId="ADAL" clId="{F49AAC81-4D1E-4626-8B37-1EE8A8A85255}" dt="2022-07-30T07:16:36.217" v="584" actId="2696"/>
        <pc:sldMkLst>
          <pc:docMk/>
          <pc:sldMk cId="1082586723" sldId="567"/>
        </pc:sldMkLst>
      </pc:sldChg>
      <pc:sldChg chg="addSp delSp modSp mod">
        <pc:chgData name="乗松隆志 / NORIMATSU，TAKASHI" userId="0e1e4fa4-311a-4c78-ac77-14e40a6829d2" providerId="ADAL" clId="{F49AAC81-4D1E-4626-8B37-1EE8A8A85255}" dt="2022-07-30T07:22:01.964" v="1251" actId="20577"/>
        <pc:sldMkLst>
          <pc:docMk/>
          <pc:sldMk cId="2094756009" sldId="568"/>
        </pc:sldMkLst>
        <pc:spChg chg="add del mod">
          <ac:chgData name="乗松隆志 / NORIMATSU，TAKASHI" userId="0e1e4fa4-311a-4c78-ac77-14e40a6829d2" providerId="ADAL" clId="{F49AAC81-4D1E-4626-8B37-1EE8A8A85255}" dt="2022-07-30T07:13:24.800" v="542" actId="478"/>
          <ac:spMkLst>
            <pc:docMk/>
            <pc:sldMk cId="2094756009" sldId="568"/>
            <ac:spMk id="4" creationId="{F94B365F-A9D1-4161-B7A0-D053F5126FCC}"/>
          </ac:spMkLst>
        </pc:spChg>
        <pc:spChg chg="del mod">
          <ac:chgData name="乗松隆志 / NORIMATSU，TAKASHI" userId="0e1e4fa4-311a-4c78-ac77-14e40a6829d2" providerId="ADAL" clId="{F49AAC81-4D1E-4626-8B37-1EE8A8A85255}" dt="2022-07-30T07:17:40.122" v="638" actId="478"/>
          <ac:spMkLst>
            <pc:docMk/>
            <pc:sldMk cId="2094756009" sldId="568"/>
            <ac:spMk id="10" creationId="{7F723A74-E807-4822-912A-2C38EC4E9730}"/>
          </ac:spMkLst>
        </pc:spChg>
        <pc:spChg chg="del mod">
          <ac:chgData name="乗松隆志 / NORIMATSU，TAKASHI" userId="0e1e4fa4-311a-4c78-ac77-14e40a6829d2" providerId="ADAL" clId="{F49AAC81-4D1E-4626-8B37-1EE8A8A85255}" dt="2022-07-30T07:17:40.122" v="638" actId="478"/>
          <ac:spMkLst>
            <pc:docMk/>
            <pc:sldMk cId="2094756009" sldId="568"/>
            <ac:spMk id="11" creationId="{E9D9E490-6D39-40FE-8013-3DDA85D718C8}"/>
          </ac:spMkLst>
        </pc:spChg>
        <pc:spChg chg="add mod">
          <ac:chgData name="乗松隆志 / NORIMATSU，TAKASHI" userId="0e1e4fa4-311a-4c78-ac77-14e40a6829d2" providerId="ADAL" clId="{F49AAC81-4D1E-4626-8B37-1EE8A8A85255}" dt="2022-07-30T07:22:01.964" v="1251" actId="20577"/>
          <ac:spMkLst>
            <pc:docMk/>
            <pc:sldMk cId="2094756009" sldId="568"/>
            <ac:spMk id="15" creationId="{4784E1B7-B43D-4F46-8FCA-01DA94172424}"/>
          </ac:spMkLst>
        </pc:spChg>
        <pc:spChg chg="mod">
          <ac:chgData name="乗松隆志 / NORIMATSU，TAKASHI" userId="0e1e4fa4-311a-4c78-ac77-14e40a6829d2" providerId="ADAL" clId="{F49AAC81-4D1E-4626-8B37-1EE8A8A85255}" dt="2022-07-30T07:13:36.958" v="557" actId="1036"/>
          <ac:spMkLst>
            <pc:docMk/>
            <pc:sldMk cId="2094756009" sldId="568"/>
            <ac:spMk id="17" creationId="{BCEB0DEC-FC8D-4E1A-B380-809DBF1FF729}"/>
          </ac:spMkLst>
        </pc:spChg>
        <pc:spChg chg="del mod">
          <ac:chgData name="乗松隆志 / NORIMATSU，TAKASHI" userId="0e1e4fa4-311a-4c78-ac77-14e40a6829d2" providerId="ADAL" clId="{F49AAC81-4D1E-4626-8B37-1EE8A8A85255}" dt="2022-07-30T07:13:21.437" v="541" actId="478"/>
          <ac:spMkLst>
            <pc:docMk/>
            <pc:sldMk cId="2094756009" sldId="568"/>
            <ac:spMk id="18" creationId="{41ABFBE6-A22D-4E7D-9674-C8D95B73F2B0}"/>
          </ac:spMkLst>
        </pc:spChg>
        <pc:graphicFrameChg chg="del mod">
          <ac:chgData name="乗松隆志 / NORIMATSU，TAKASHI" userId="0e1e4fa4-311a-4c78-ac77-14e40a6829d2" providerId="ADAL" clId="{F49AAC81-4D1E-4626-8B37-1EE8A8A85255}" dt="2022-07-30T07:17:40.122" v="638" actId="478"/>
          <ac:graphicFrameMkLst>
            <pc:docMk/>
            <pc:sldMk cId="2094756009" sldId="568"/>
            <ac:graphicFrameMk id="9" creationId="{43CC2154-63DF-4B03-A1B8-656DFB5DE2B0}"/>
          </ac:graphicFrameMkLst>
        </pc:graphicFrameChg>
      </pc:sldChg>
    </pc:docChg>
  </pc:docChgLst>
  <pc:docChgLst>
    <pc:chgData name="乗松隆志 / NORIMATSU，TAKASHI" userId="0e1e4fa4-311a-4c78-ac77-14e40a6829d2" providerId="ADAL" clId="{2DDBCA09-DA25-46F6-AA33-959B0C0B6975}"/>
    <pc:docChg chg="undo custSel delSld modSld">
      <pc:chgData name="乗松隆志 / NORIMATSU，TAKASHI" userId="0e1e4fa4-311a-4c78-ac77-14e40a6829d2" providerId="ADAL" clId="{2DDBCA09-DA25-46F6-AA33-959B0C0B6975}" dt="2022-12-05T01:44:09.639" v="1398" actId="20577"/>
      <pc:docMkLst>
        <pc:docMk/>
      </pc:docMkLst>
      <pc:sldChg chg="modSp mod">
        <pc:chgData name="乗松隆志 / NORIMATSU，TAKASHI" userId="0e1e4fa4-311a-4c78-ac77-14e40a6829d2" providerId="ADAL" clId="{2DDBCA09-DA25-46F6-AA33-959B0C0B6975}" dt="2022-12-05T01:44:09.639" v="1398" actId="20577"/>
        <pc:sldMkLst>
          <pc:docMk/>
          <pc:sldMk cId="2618261332" sldId="256"/>
        </pc:sldMkLst>
        <pc:spChg chg="mod">
          <ac:chgData name="乗松隆志 / NORIMATSU，TAKASHI" userId="0e1e4fa4-311a-4c78-ac77-14e40a6829d2" providerId="ADAL" clId="{2DDBCA09-DA25-46F6-AA33-959B0C0B6975}" dt="2022-12-05T01:16:15.017" v="17" actId="6549"/>
          <ac:spMkLst>
            <pc:docMk/>
            <pc:sldMk cId="2618261332" sldId="256"/>
            <ac:spMk id="2" creationId="{45284851-B944-403F-A1E6-C59E0056C0D1}"/>
          </ac:spMkLst>
        </pc:spChg>
        <pc:spChg chg="mod">
          <ac:chgData name="乗松隆志 / NORIMATSU，TAKASHI" userId="0e1e4fa4-311a-4c78-ac77-14e40a6829d2" providerId="ADAL" clId="{2DDBCA09-DA25-46F6-AA33-959B0C0B6975}" dt="2022-12-05T01:44:09.639" v="1398" actId="20577"/>
          <ac:spMkLst>
            <pc:docMk/>
            <pc:sldMk cId="2618261332" sldId="256"/>
            <ac:spMk id="3" creationId="{B697ED77-009F-4D48-A31F-017E20A8DA54}"/>
          </ac:spMkLst>
        </pc:spChg>
      </pc:sldChg>
      <pc:sldChg chg="modSp mod">
        <pc:chgData name="乗松隆志 / NORIMATSU，TAKASHI" userId="0e1e4fa4-311a-4c78-ac77-14e40a6829d2" providerId="ADAL" clId="{2DDBCA09-DA25-46F6-AA33-959B0C0B6975}" dt="2022-12-05T01:18:37.868" v="302" actId="20577"/>
        <pc:sldMkLst>
          <pc:docMk/>
          <pc:sldMk cId="232385613" sldId="409"/>
        </pc:sldMkLst>
        <pc:spChg chg="mod">
          <ac:chgData name="乗松隆志 / NORIMATSU，TAKASHI" userId="0e1e4fa4-311a-4c78-ac77-14e40a6829d2" providerId="ADAL" clId="{2DDBCA09-DA25-46F6-AA33-959B0C0B6975}" dt="2022-12-05T01:18:37.868" v="302" actId="20577"/>
          <ac:spMkLst>
            <pc:docMk/>
            <pc:sldMk cId="232385613" sldId="409"/>
            <ac:spMk id="3" creationId="{DC9F7B0A-E1E8-4024-9FCE-D033B630ED7A}"/>
          </ac:spMkLst>
        </pc:spChg>
      </pc:sldChg>
      <pc:sldChg chg="modSp mod">
        <pc:chgData name="乗松隆志 / NORIMATSU，TAKASHI" userId="0e1e4fa4-311a-4c78-ac77-14e40a6829d2" providerId="ADAL" clId="{2DDBCA09-DA25-46F6-AA33-959B0C0B6975}" dt="2022-12-05T01:18:49.383" v="303"/>
        <pc:sldMkLst>
          <pc:docMk/>
          <pc:sldMk cId="1935074451" sldId="512"/>
        </pc:sldMkLst>
        <pc:spChg chg="mod">
          <ac:chgData name="乗松隆志 / NORIMATSU，TAKASHI" userId="0e1e4fa4-311a-4c78-ac77-14e40a6829d2" providerId="ADAL" clId="{2DDBCA09-DA25-46F6-AA33-959B0C0B6975}" dt="2022-12-05T01:18:49.383" v="303"/>
          <ac:spMkLst>
            <pc:docMk/>
            <pc:sldMk cId="1935074451" sldId="512"/>
            <ac:spMk id="2" creationId="{0A96FF34-354E-4ACE-B9D4-289047A66726}"/>
          </ac:spMkLst>
        </pc:spChg>
      </pc:sldChg>
      <pc:sldChg chg="delSp modSp mod">
        <pc:chgData name="乗松隆志 / NORIMATSU，TAKASHI" userId="0e1e4fa4-311a-4c78-ac77-14e40a6829d2" providerId="ADAL" clId="{2DDBCA09-DA25-46F6-AA33-959B0C0B6975}" dt="2022-12-05T01:23:33.595" v="378" actId="6549"/>
        <pc:sldMkLst>
          <pc:docMk/>
          <pc:sldMk cId="1611062454" sldId="563"/>
        </pc:sldMkLst>
        <pc:spChg chg="del">
          <ac:chgData name="乗松隆志 / NORIMATSU，TAKASHI" userId="0e1e4fa4-311a-4c78-ac77-14e40a6829d2" providerId="ADAL" clId="{2DDBCA09-DA25-46F6-AA33-959B0C0B6975}" dt="2022-12-05T01:19:29.258" v="312" actId="478"/>
          <ac:spMkLst>
            <pc:docMk/>
            <pc:sldMk cId="1611062454" sldId="563"/>
            <ac:spMk id="16" creationId="{B61755BC-BC0D-41D9-BA97-1A70BE7D02EF}"/>
          </ac:spMkLst>
        </pc:spChg>
        <pc:spChg chg="mod">
          <ac:chgData name="乗松隆志 / NORIMATSU，TAKASHI" userId="0e1e4fa4-311a-4c78-ac77-14e40a6829d2" providerId="ADAL" clId="{2DDBCA09-DA25-46F6-AA33-959B0C0B6975}" dt="2022-12-05T01:20:06.997" v="327" actId="20577"/>
          <ac:spMkLst>
            <pc:docMk/>
            <pc:sldMk cId="1611062454" sldId="563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2DDBCA09-DA25-46F6-AA33-959B0C0B6975}" dt="2022-12-05T01:23:33.595" v="378" actId="6549"/>
          <ac:spMkLst>
            <pc:docMk/>
            <pc:sldMk cId="1611062454" sldId="563"/>
            <ac:spMk id="18" creationId="{41ABFBE6-A22D-4E7D-9674-C8D95B73F2B0}"/>
          </ac:spMkLst>
        </pc:spChg>
        <pc:spChg chg="del">
          <ac:chgData name="乗松隆志 / NORIMATSU，TAKASHI" userId="0e1e4fa4-311a-4c78-ac77-14e40a6829d2" providerId="ADAL" clId="{2DDBCA09-DA25-46F6-AA33-959B0C0B6975}" dt="2022-12-05T01:19:29.258" v="312" actId="478"/>
          <ac:spMkLst>
            <pc:docMk/>
            <pc:sldMk cId="1611062454" sldId="563"/>
            <ac:spMk id="19" creationId="{A555455B-92DC-44CD-A506-7F7069318F27}"/>
          </ac:spMkLst>
        </pc:spChg>
        <pc:graphicFrameChg chg="del">
          <ac:chgData name="乗松隆志 / NORIMATSU，TAKASHI" userId="0e1e4fa4-311a-4c78-ac77-14e40a6829d2" providerId="ADAL" clId="{2DDBCA09-DA25-46F6-AA33-959B0C0B6975}" dt="2022-12-05T01:19:23.666" v="309" actId="478"/>
          <ac:graphicFrameMkLst>
            <pc:docMk/>
            <pc:sldMk cId="1611062454" sldId="563"/>
            <ac:graphicFrameMk id="15" creationId="{2899EDF3-FFB5-4DE8-BAF8-8D587EDFD534}"/>
          </ac:graphicFrameMkLst>
        </pc:graphicFrameChg>
        <pc:picChg chg="del">
          <ac:chgData name="乗松隆志 / NORIMATSU，TAKASHI" userId="0e1e4fa4-311a-4c78-ac77-14e40a6829d2" providerId="ADAL" clId="{2DDBCA09-DA25-46F6-AA33-959B0C0B6975}" dt="2022-12-05T01:22:58.022" v="377" actId="478"/>
          <ac:picMkLst>
            <pc:docMk/>
            <pc:sldMk cId="1611062454" sldId="563"/>
            <ac:picMk id="20" creationId="{486FC07A-A33E-442B-B3E0-E00B5F1888F7}"/>
          </ac:picMkLst>
        </pc:picChg>
        <pc:picChg chg="del">
          <ac:chgData name="乗松隆志 / NORIMATSU，TAKASHI" userId="0e1e4fa4-311a-4c78-ac77-14e40a6829d2" providerId="ADAL" clId="{2DDBCA09-DA25-46F6-AA33-959B0C0B6975}" dt="2022-12-05T01:22:53.755" v="376" actId="478"/>
          <ac:picMkLst>
            <pc:docMk/>
            <pc:sldMk cId="1611062454" sldId="563"/>
            <ac:picMk id="21" creationId="{F5968490-091E-44EA-9803-B3C0EFF8BFF7}"/>
          </ac:picMkLst>
        </pc:picChg>
        <pc:picChg chg="del">
          <ac:chgData name="乗松隆志 / NORIMATSU，TAKASHI" userId="0e1e4fa4-311a-4c78-ac77-14e40a6829d2" providerId="ADAL" clId="{2DDBCA09-DA25-46F6-AA33-959B0C0B6975}" dt="2022-12-05T01:22:51.790" v="375" actId="478"/>
          <ac:picMkLst>
            <pc:docMk/>
            <pc:sldMk cId="1611062454" sldId="563"/>
            <ac:picMk id="22" creationId="{108A497D-234B-4A82-9B31-176C872BAFF4}"/>
          </ac:picMkLst>
        </pc:picChg>
      </pc:sldChg>
      <pc:sldChg chg="del">
        <pc:chgData name="乗松隆志 / NORIMATSU，TAKASHI" userId="0e1e4fa4-311a-4c78-ac77-14e40a6829d2" providerId="ADAL" clId="{2DDBCA09-DA25-46F6-AA33-959B0C0B6975}" dt="2022-12-05T01:27:47.975" v="617" actId="2696"/>
        <pc:sldMkLst>
          <pc:docMk/>
          <pc:sldMk cId="1309644171" sldId="567"/>
        </pc:sldMkLst>
      </pc:sldChg>
      <pc:sldChg chg="modSp mod">
        <pc:chgData name="乗松隆志 / NORIMATSU，TAKASHI" userId="0e1e4fa4-311a-4c78-ac77-14e40a6829d2" providerId="ADAL" clId="{2DDBCA09-DA25-46F6-AA33-959B0C0B6975}" dt="2022-12-05T01:27:35.324" v="616" actId="20577"/>
        <pc:sldMkLst>
          <pc:docMk/>
          <pc:sldMk cId="2094756009" sldId="568"/>
        </pc:sldMkLst>
        <pc:spChg chg="mod">
          <ac:chgData name="乗松隆志 / NORIMATSU，TAKASHI" userId="0e1e4fa4-311a-4c78-ac77-14e40a6829d2" providerId="ADAL" clId="{2DDBCA09-DA25-46F6-AA33-959B0C0B6975}" dt="2022-12-05T01:27:35.324" v="616" actId="20577"/>
          <ac:spMkLst>
            <pc:docMk/>
            <pc:sldMk cId="2094756009" sldId="568"/>
            <ac:spMk id="15" creationId="{4784E1B7-B43D-4F46-8FCA-01DA94172424}"/>
          </ac:spMkLst>
        </pc:spChg>
        <pc:spChg chg="mod">
          <ac:chgData name="乗松隆志 / NORIMATSU，TAKASHI" userId="0e1e4fa4-311a-4c78-ac77-14e40a6829d2" providerId="ADAL" clId="{2DDBCA09-DA25-46F6-AA33-959B0C0B6975}" dt="2022-12-05T01:24:08.669" v="407" actId="20577"/>
          <ac:spMkLst>
            <pc:docMk/>
            <pc:sldMk cId="2094756009" sldId="568"/>
            <ac:spMk id="17" creationId="{BCEB0DEC-FC8D-4E1A-B380-809DBF1FF729}"/>
          </ac:spMkLst>
        </pc:spChg>
      </pc:sldChg>
      <pc:sldChg chg="del">
        <pc:chgData name="乗松隆志 / NORIMATSU，TAKASHI" userId="0e1e4fa4-311a-4c78-ac77-14e40a6829d2" providerId="ADAL" clId="{2DDBCA09-DA25-46F6-AA33-959B0C0B6975}" dt="2022-12-05T01:27:47.975" v="617" actId="2696"/>
        <pc:sldMkLst>
          <pc:docMk/>
          <pc:sldMk cId="1274184313" sldId="569"/>
        </pc:sldMkLst>
      </pc:sldChg>
      <pc:sldChg chg="del">
        <pc:chgData name="乗松隆志 / NORIMATSU，TAKASHI" userId="0e1e4fa4-311a-4c78-ac77-14e40a6829d2" providerId="ADAL" clId="{2DDBCA09-DA25-46F6-AA33-959B0C0B6975}" dt="2022-12-05T01:27:47.975" v="617" actId="2696"/>
        <pc:sldMkLst>
          <pc:docMk/>
          <pc:sldMk cId="3101863189" sldId="570"/>
        </pc:sldMkLst>
      </pc:sldChg>
      <pc:sldChg chg="del">
        <pc:chgData name="乗松隆志 / NORIMATSU，TAKASHI" userId="0e1e4fa4-311a-4c78-ac77-14e40a6829d2" providerId="ADAL" clId="{2DDBCA09-DA25-46F6-AA33-959B0C0B6975}" dt="2022-12-05T01:27:47.975" v="617" actId="2696"/>
        <pc:sldMkLst>
          <pc:docMk/>
          <pc:sldMk cId="1089570509" sldId="571"/>
        </pc:sldMkLst>
      </pc:sldChg>
      <pc:sldChg chg="del">
        <pc:chgData name="乗松隆志 / NORIMATSU，TAKASHI" userId="0e1e4fa4-311a-4c78-ac77-14e40a6829d2" providerId="ADAL" clId="{2DDBCA09-DA25-46F6-AA33-959B0C0B6975}" dt="2022-12-05T01:27:47.975" v="617" actId="2696"/>
        <pc:sldMkLst>
          <pc:docMk/>
          <pc:sldMk cId="2934374519" sldId="572"/>
        </pc:sldMkLst>
      </pc:sldChg>
      <pc:sldChg chg="addSp del delDesignElem">
        <pc:chgData name="乗松隆志 / NORIMATSU，TAKASHI" userId="0e1e4fa4-311a-4c78-ac77-14e40a6829d2" providerId="ADAL" clId="{2DDBCA09-DA25-46F6-AA33-959B0C0B6975}" dt="2022-12-05T01:23:48.132" v="380"/>
        <pc:sldMkLst>
          <pc:docMk/>
          <pc:sldMk cId="2069750094" sldId="573"/>
        </pc:sldMkLst>
        <pc:spChg chg="add">
          <ac:chgData name="乗松隆志 / NORIMATSU，TAKASHI" userId="0e1e4fa4-311a-4c78-ac77-14e40a6829d2" providerId="ADAL" clId="{2DDBCA09-DA25-46F6-AA33-959B0C0B6975}" dt="2022-12-05T01:23:48.132" v="380"/>
          <ac:spMkLst>
            <pc:docMk/>
            <pc:sldMk cId="2069750094" sldId="573"/>
            <ac:spMk id="19" creationId="{BD976C13-68E6-4E25-B13E-FC3A2D3F66E3}"/>
          </ac:spMkLst>
        </pc:spChg>
        <pc:spChg chg="add">
          <ac:chgData name="乗松隆志 / NORIMATSU，TAKASHI" userId="0e1e4fa4-311a-4c78-ac77-14e40a6829d2" providerId="ADAL" clId="{2DDBCA09-DA25-46F6-AA33-959B0C0B6975}" dt="2022-12-05T01:23:48.132" v="380"/>
          <ac:spMkLst>
            <pc:docMk/>
            <pc:sldMk cId="2069750094" sldId="573"/>
            <ac:spMk id="21" creationId="{1E24A02E-5FD2-428E-A1E4-FDF96B0B6CE8}"/>
          </ac:spMkLst>
        </pc:spChg>
        <pc:spChg chg="add">
          <ac:chgData name="乗松隆志 / NORIMATSU，TAKASHI" userId="0e1e4fa4-311a-4c78-ac77-14e40a6829d2" providerId="ADAL" clId="{2DDBCA09-DA25-46F6-AA33-959B0C0B6975}" dt="2022-12-05T01:23:48.132" v="380"/>
          <ac:spMkLst>
            <pc:docMk/>
            <pc:sldMk cId="2069750094" sldId="573"/>
            <ac:spMk id="23" creationId="{2808B93E-0C39-407B-943D-71F2BAFB4CB4}"/>
          </ac:spMkLst>
        </pc:spChg>
        <pc:spChg chg="add">
          <ac:chgData name="乗松隆志 / NORIMATSU，TAKASHI" userId="0e1e4fa4-311a-4c78-ac77-14e40a6829d2" providerId="ADAL" clId="{2DDBCA09-DA25-46F6-AA33-959B0C0B6975}" dt="2022-12-05T01:23:48.132" v="380"/>
          <ac:spMkLst>
            <pc:docMk/>
            <pc:sldMk cId="2069750094" sldId="573"/>
            <ac:spMk id="25" creationId="{7C7E1896-2992-48D4-85AC-95AB8AB147EA}"/>
          </ac:spMkLst>
        </pc:spChg>
      </pc:sldChg>
      <pc:sldChg chg="modSp mod">
        <pc:chgData name="乗松隆志 / NORIMATSU，TAKASHI" userId="0e1e4fa4-311a-4c78-ac77-14e40a6829d2" providerId="ADAL" clId="{2DDBCA09-DA25-46F6-AA33-959B0C0B6975}" dt="2022-12-05T01:23:58.475" v="381"/>
        <pc:sldMkLst>
          <pc:docMk/>
          <pc:sldMk cId="2710171177" sldId="573"/>
        </pc:sldMkLst>
        <pc:spChg chg="mod">
          <ac:chgData name="乗松隆志 / NORIMATSU，TAKASHI" userId="0e1e4fa4-311a-4c78-ac77-14e40a6829d2" providerId="ADAL" clId="{2DDBCA09-DA25-46F6-AA33-959B0C0B6975}" dt="2022-12-05T01:23:58.475" v="381"/>
          <ac:spMkLst>
            <pc:docMk/>
            <pc:sldMk cId="2710171177" sldId="573"/>
            <ac:spMk id="2" creationId="{0A96FF34-354E-4ACE-B9D4-289047A66726}"/>
          </ac:spMkLst>
        </pc:spChg>
      </pc:sldChg>
      <pc:sldChg chg="modSp mod">
        <pc:chgData name="乗松隆志 / NORIMATSU，TAKASHI" userId="0e1e4fa4-311a-4c78-ac77-14e40a6829d2" providerId="ADAL" clId="{2DDBCA09-DA25-46F6-AA33-959B0C0B6975}" dt="2022-12-05T01:43:28.332" v="1395" actId="6549"/>
        <pc:sldMkLst>
          <pc:docMk/>
          <pc:sldMk cId="1228437361" sldId="574"/>
        </pc:sldMkLst>
        <pc:spChg chg="mod">
          <ac:chgData name="乗松隆志 / NORIMATSU，TAKASHI" userId="0e1e4fa4-311a-4c78-ac77-14e40a6829d2" providerId="ADAL" clId="{2DDBCA09-DA25-46F6-AA33-959B0C0B6975}" dt="2022-12-05T01:43:28.332" v="1395" actId="6549"/>
          <ac:spMkLst>
            <pc:docMk/>
            <pc:sldMk cId="1228437361" sldId="574"/>
            <ac:spMk id="15" creationId="{4784E1B7-B43D-4F46-8FCA-01DA94172424}"/>
          </ac:spMkLst>
        </pc:spChg>
        <pc:spChg chg="mod">
          <ac:chgData name="乗松隆志 / NORIMATSU，TAKASHI" userId="0e1e4fa4-311a-4c78-ac77-14e40a6829d2" providerId="ADAL" clId="{2DDBCA09-DA25-46F6-AA33-959B0C0B6975}" dt="2022-12-05T01:41:24.980" v="1379" actId="14100"/>
          <ac:spMkLst>
            <pc:docMk/>
            <pc:sldMk cId="1228437361" sldId="574"/>
            <ac:spMk id="17" creationId="{BCEB0DEC-FC8D-4E1A-B380-809DBF1FF729}"/>
          </ac:spMkLst>
        </pc:spChg>
      </pc:sldChg>
    </pc:docChg>
  </pc:docChgLst>
  <pc:docChgLst>
    <pc:chgData name="乗松隆志 / NORIMATSU，TAKASHI" userId="0e1e4fa4-311a-4c78-ac77-14e40a6829d2" providerId="ADAL" clId="{BF71D313-AF1D-4BF3-9AB8-C1EAAF168790}"/>
    <pc:docChg chg="custSel modSld">
      <pc:chgData name="乗松隆志 / NORIMATSU，TAKASHI" userId="0e1e4fa4-311a-4c78-ac77-14e40a6829d2" providerId="ADAL" clId="{BF71D313-AF1D-4BF3-9AB8-C1EAAF168790}" dt="2022-02-01T06:45:33.613" v="374" actId="1036"/>
      <pc:docMkLst>
        <pc:docMk/>
      </pc:docMkLst>
      <pc:sldChg chg="addSp delSp modSp mod">
        <pc:chgData name="乗松隆志 / NORIMATSU，TAKASHI" userId="0e1e4fa4-311a-4c78-ac77-14e40a6829d2" providerId="ADAL" clId="{BF71D313-AF1D-4BF3-9AB8-C1EAAF168790}" dt="2022-02-01T06:44:26.255" v="96" actId="1036"/>
        <pc:sldMkLst>
          <pc:docMk/>
          <pc:sldMk cId="1883907892" sldId="560"/>
        </pc:sldMkLst>
        <pc:spChg chg="add mod">
          <ac:chgData name="乗松隆志 / NORIMATSU，TAKASHI" userId="0e1e4fa4-311a-4c78-ac77-14e40a6829d2" providerId="ADAL" clId="{BF71D313-AF1D-4BF3-9AB8-C1EAAF168790}" dt="2022-02-01T06:44:04.125" v="7" actId="1037"/>
          <ac:spMkLst>
            <pc:docMk/>
            <pc:sldMk cId="1883907892" sldId="560"/>
            <ac:spMk id="14" creationId="{412B053A-E671-4B8C-B0D6-E51AC990DF55}"/>
          </ac:spMkLst>
        </pc:spChg>
        <pc:spChg chg="add mod">
          <ac:chgData name="乗松隆志 / NORIMATSU，TAKASHI" userId="0e1e4fa4-311a-4c78-ac77-14e40a6829d2" providerId="ADAL" clId="{BF71D313-AF1D-4BF3-9AB8-C1EAAF168790}" dt="2022-02-01T06:44:09.531" v="35" actId="1036"/>
          <ac:spMkLst>
            <pc:docMk/>
            <pc:sldMk cId="1883907892" sldId="560"/>
            <ac:spMk id="15" creationId="{EE0C66C0-7F17-4A0B-BE99-8F3950473B21}"/>
          </ac:spMkLst>
        </pc:spChg>
        <pc:spChg chg="add mod">
          <ac:chgData name="乗松隆志 / NORIMATSU，TAKASHI" userId="0e1e4fa4-311a-4c78-ac77-14e40a6829d2" providerId="ADAL" clId="{BF71D313-AF1D-4BF3-9AB8-C1EAAF168790}" dt="2022-02-01T06:44:15.221" v="68" actId="1035"/>
          <ac:spMkLst>
            <pc:docMk/>
            <pc:sldMk cId="1883907892" sldId="560"/>
            <ac:spMk id="16" creationId="{86AF9042-63B9-4E4F-85E3-FA483FE7D075}"/>
          </ac:spMkLst>
        </pc:spChg>
        <pc:spChg chg="add mod">
          <ac:chgData name="乗松隆志 / NORIMATSU，TAKASHI" userId="0e1e4fa4-311a-4c78-ac77-14e40a6829d2" providerId="ADAL" clId="{BF71D313-AF1D-4BF3-9AB8-C1EAAF168790}" dt="2022-02-01T06:44:26.255" v="96" actId="1036"/>
          <ac:spMkLst>
            <pc:docMk/>
            <pc:sldMk cId="1883907892" sldId="560"/>
            <ac:spMk id="17" creationId="{88A5F76F-CC25-494F-8FCD-1B5898F534AC}"/>
          </ac:spMkLst>
        </pc:spChg>
        <pc:spChg chg="del">
          <ac:chgData name="乗松隆志 / NORIMATSU，TAKASHI" userId="0e1e4fa4-311a-4c78-ac77-14e40a6829d2" providerId="ADAL" clId="{BF71D313-AF1D-4BF3-9AB8-C1EAAF168790}" dt="2022-02-01T06:43:58.759" v="0" actId="478"/>
          <ac:spMkLst>
            <pc:docMk/>
            <pc:sldMk cId="1883907892" sldId="560"/>
            <ac:spMk id="52" creationId="{F115434F-57DE-4F58-89A9-DF2CF688755D}"/>
          </ac:spMkLst>
        </pc:spChg>
        <pc:spChg chg="del">
          <ac:chgData name="乗松隆志 / NORIMATSU，TAKASHI" userId="0e1e4fa4-311a-4c78-ac77-14e40a6829d2" providerId="ADAL" clId="{BF71D313-AF1D-4BF3-9AB8-C1EAAF168790}" dt="2022-02-01T06:43:58.759" v="0" actId="478"/>
          <ac:spMkLst>
            <pc:docMk/>
            <pc:sldMk cId="1883907892" sldId="560"/>
            <ac:spMk id="53" creationId="{0D15FB08-3C6C-40CA-BA87-0CFDC9D1666B}"/>
          </ac:spMkLst>
        </pc:spChg>
        <pc:spChg chg="del">
          <ac:chgData name="乗松隆志 / NORIMATSU，TAKASHI" userId="0e1e4fa4-311a-4c78-ac77-14e40a6829d2" providerId="ADAL" clId="{BF71D313-AF1D-4BF3-9AB8-C1EAAF168790}" dt="2022-02-01T06:43:58.759" v="0" actId="478"/>
          <ac:spMkLst>
            <pc:docMk/>
            <pc:sldMk cId="1883907892" sldId="560"/>
            <ac:spMk id="54" creationId="{90146AE6-A9CB-47D9-8EE4-B8EE397C9023}"/>
          </ac:spMkLst>
        </pc:spChg>
        <pc:spChg chg="del">
          <ac:chgData name="乗松隆志 / NORIMATSU，TAKASHI" userId="0e1e4fa4-311a-4c78-ac77-14e40a6829d2" providerId="ADAL" clId="{BF71D313-AF1D-4BF3-9AB8-C1EAAF168790}" dt="2022-02-01T06:43:58.759" v="0" actId="478"/>
          <ac:spMkLst>
            <pc:docMk/>
            <pc:sldMk cId="1883907892" sldId="560"/>
            <ac:spMk id="56" creationId="{C569A03A-702F-4B29-8BDF-931FE1D4DD24}"/>
          </ac:spMkLst>
        </pc:spChg>
      </pc:sldChg>
      <pc:sldChg chg="addSp delSp modSp mod">
        <pc:chgData name="乗松隆志 / NORIMATSU，TAKASHI" userId="0e1e4fa4-311a-4c78-ac77-14e40a6829d2" providerId="ADAL" clId="{BF71D313-AF1D-4BF3-9AB8-C1EAAF168790}" dt="2022-02-01T06:45:33.613" v="374" actId="1036"/>
        <pc:sldMkLst>
          <pc:docMk/>
          <pc:sldMk cId="823400440" sldId="561"/>
        </pc:sldMkLst>
        <pc:spChg chg="add mod">
          <ac:chgData name="乗松隆志 / NORIMATSU，TAKASHI" userId="0e1e4fa4-311a-4c78-ac77-14e40a6829d2" providerId="ADAL" clId="{BF71D313-AF1D-4BF3-9AB8-C1EAAF168790}" dt="2022-02-01T06:44:54.405" v="131" actId="1036"/>
          <ac:spMkLst>
            <pc:docMk/>
            <pc:sldMk cId="823400440" sldId="561"/>
            <ac:spMk id="18" creationId="{94B49448-B8BC-4142-A9F0-D2769AEAD33F}"/>
          </ac:spMkLst>
        </pc:spChg>
        <pc:spChg chg="add mod">
          <ac:chgData name="乗松隆志 / NORIMATSU，TAKASHI" userId="0e1e4fa4-311a-4c78-ac77-14e40a6829d2" providerId="ADAL" clId="{BF71D313-AF1D-4BF3-9AB8-C1EAAF168790}" dt="2022-02-01T06:45:03.715" v="174" actId="1035"/>
          <ac:spMkLst>
            <pc:docMk/>
            <pc:sldMk cId="823400440" sldId="561"/>
            <ac:spMk id="19" creationId="{27719E4E-C26E-42DA-AF61-3A4144EBE0AA}"/>
          </ac:spMkLst>
        </pc:spChg>
        <pc:spChg chg="add mod">
          <ac:chgData name="乗松隆志 / NORIMATSU，TAKASHI" userId="0e1e4fa4-311a-4c78-ac77-14e40a6829d2" providerId="ADAL" clId="{BF71D313-AF1D-4BF3-9AB8-C1EAAF168790}" dt="2022-02-01T06:45:09.738" v="209" actId="1037"/>
          <ac:spMkLst>
            <pc:docMk/>
            <pc:sldMk cId="823400440" sldId="561"/>
            <ac:spMk id="21" creationId="{4D569C11-8520-457F-A65D-083012E4C4E6}"/>
          </ac:spMkLst>
        </pc:spChg>
        <pc:spChg chg="add mod">
          <ac:chgData name="乗松隆志 / NORIMATSU，TAKASHI" userId="0e1e4fa4-311a-4c78-ac77-14e40a6829d2" providerId="ADAL" clId="{BF71D313-AF1D-4BF3-9AB8-C1EAAF168790}" dt="2022-02-01T06:45:14.857" v="243" actId="1036"/>
          <ac:spMkLst>
            <pc:docMk/>
            <pc:sldMk cId="823400440" sldId="561"/>
            <ac:spMk id="22" creationId="{74E6C391-A9CB-48B2-A9F4-961603B90FDA}"/>
          </ac:spMkLst>
        </pc:spChg>
        <pc:spChg chg="add mod">
          <ac:chgData name="乗松隆志 / NORIMATSU，TAKASHI" userId="0e1e4fa4-311a-4c78-ac77-14e40a6829d2" providerId="ADAL" clId="{BF71D313-AF1D-4BF3-9AB8-C1EAAF168790}" dt="2022-02-01T06:45:19.275" v="278" actId="1035"/>
          <ac:spMkLst>
            <pc:docMk/>
            <pc:sldMk cId="823400440" sldId="561"/>
            <ac:spMk id="23" creationId="{E24D6FD6-7A20-421C-97ED-DE05BAEF0AE4}"/>
          </ac:spMkLst>
        </pc:spChg>
        <pc:spChg chg="add mod">
          <ac:chgData name="乗松隆志 / NORIMATSU，TAKASHI" userId="0e1e4fa4-311a-4c78-ac77-14e40a6829d2" providerId="ADAL" clId="{BF71D313-AF1D-4BF3-9AB8-C1EAAF168790}" dt="2022-02-01T06:45:24.951" v="311" actId="1037"/>
          <ac:spMkLst>
            <pc:docMk/>
            <pc:sldMk cId="823400440" sldId="561"/>
            <ac:spMk id="24" creationId="{2DD8CAD8-F0BB-4102-93A5-BD1BDF7A4B0D}"/>
          </ac:spMkLst>
        </pc:spChg>
        <pc:spChg chg="add mod">
          <ac:chgData name="乗松隆志 / NORIMATSU，TAKASHI" userId="0e1e4fa4-311a-4c78-ac77-14e40a6829d2" providerId="ADAL" clId="{BF71D313-AF1D-4BF3-9AB8-C1EAAF168790}" dt="2022-02-01T06:45:28.720" v="345" actId="1037"/>
          <ac:spMkLst>
            <pc:docMk/>
            <pc:sldMk cId="823400440" sldId="561"/>
            <ac:spMk id="25" creationId="{2ECF3B13-E785-4B8B-9FB5-31343EEA3764}"/>
          </ac:spMkLst>
        </pc:spChg>
        <pc:spChg chg="add mod">
          <ac:chgData name="乗松隆志 / NORIMATSU，TAKASHI" userId="0e1e4fa4-311a-4c78-ac77-14e40a6829d2" providerId="ADAL" clId="{BF71D313-AF1D-4BF3-9AB8-C1EAAF168790}" dt="2022-02-01T06:45:33.613" v="374" actId="1036"/>
          <ac:spMkLst>
            <pc:docMk/>
            <pc:sldMk cId="823400440" sldId="561"/>
            <ac:spMk id="26" creationId="{863B19F9-F67F-4AB1-A6AF-8E2831D24383}"/>
          </ac:spMkLst>
        </pc:spChg>
        <pc:spChg chg="del">
          <ac:chgData name="乗松隆志 / NORIMATSU，TAKASHI" userId="0e1e4fa4-311a-4c78-ac77-14e40a6829d2" providerId="ADAL" clId="{BF71D313-AF1D-4BF3-9AB8-C1EAAF168790}" dt="2022-02-01T06:44:48.489" v="97" actId="478"/>
          <ac:spMkLst>
            <pc:docMk/>
            <pc:sldMk cId="823400440" sldId="561"/>
            <ac:spMk id="52" creationId="{F115434F-57DE-4F58-89A9-DF2CF688755D}"/>
          </ac:spMkLst>
        </pc:spChg>
        <pc:spChg chg="del">
          <ac:chgData name="乗松隆志 / NORIMATSU，TAKASHI" userId="0e1e4fa4-311a-4c78-ac77-14e40a6829d2" providerId="ADAL" clId="{BF71D313-AF1D-4BF3-9AB8-C1EAAF168790}" dt="2022-02-01T06:44:48.489" v="97" actId="478"/>
          <ac:spMkLst>
            <pc:docMk/>
            <pc:sldMk cId="823400440" sldId="561"/>
            <ac:spMk id="53" creationId="{0D15FB08-3C6C-40CA-BA87-0CFDC9D1666B}"/>
          </ac:spMkLst>
        </pc:spChg>
        <pc:spChg chg="del">
          <ac:chgData name="乗松隆志 / NORIMATSU，TAKASHI" userId="0e1e4fa4-311a-4c78-ac77-14e40a6829d2" providerId="ADAL" clId="{BF71D313-AF1D-4BF3-9AB8-C1EAAF168790}" dt="2022-02-01T06:44:48.489" v="97" actId="478"/>
          <ac:spMkLst>
            <pc:docMk/>
            <pc:sldMk cId="823400440" sldId="561"/>
            <ac:spMk id="54" creationId="{90146AE6-A9CB-47D9-8EE4-B8EE397C9023}"/>
          </ac:spMkLst>
        </pc:spChg>
        <pc:spChg chg="del">
          <ac:chgData name="乗松隆志 / NORIMATSU，TAKASHI" userId="0e1e4fa4-311a-4c78-ac77-14e40a6829d2" providerId="ADAL" clId="{BF71D313-AF1D-4BF3-9AB8-C1EAAF168790}" dt="2022-02-01T06:44:48.489" v="97" actId="478"/>
          <ac:spMkLst>
            <pc:docMk/>
            <pc:sldMk cId="823400440" sldId="561"/>
            <ac:spMk id="56" creationId="{C569A03A-702F-4B29-8BDF-931FE1D4DD24}"/>
          </ac:spMkLst>
        </pc:spChg>
        <pc:spChg chg="del">
          <ac:chgData name="乗松隆志 / NORIMATSU，TAKASHI" userId="0e1e4fa4-311a-4c78-ac77-14e40a6829d2" providerId="ADAL" clId="{BF71D313-AF1D-4BF3-9AB8-C1EAAF168790}" dt="2022-02-01T06:44:48.489" v="97" actId="478"/>
          <ac:spMkLst>
            <pc:docMk/>
            <pc:sldMk cId="823400440" sldId="561"/>
            <ac:spMk id="57" creationId="{E9D38586-AB26-4738-8192-F36D1D678991}"/>
          </ac:spMkLst>
        </pc:spChg>
        <pc:spChg chg="del">
          <ac:chgData name="乗松隆志 / NORIMATSU，TAKASHI" userId="0e1e4fa4-311a-4c78-ac77-14e40a6829d2" providerId="ADAL" clId="{BF71D313-AF1D-4BF3-9AB8-C1EAAF168790}" dt="2022-02-01T06:44:48.489" v="97" actId="478"/>
          <ac:spMkLst>
            <pc:docMk/>
            <pc:sldMk cId="823400440" sldId="561"/>
            <ac:spMk id="64" creationId="{86650A6F-9982-40B7-9A25-F4CDDE04EFFE}"/>
          </ac:spMkLst>
        </pc:spChg>
        <pc:spChg chg="del">
          <ac:chgData name="乗松隆志 / NORIMATSU，TAKASHI" userId="0e1e4fa4-311a-4c78-ac77-14e40a6829d2" providerId="ADAL" clId="{BF71D313-AF1D-4BF3-9AB8-C1EAAF168790}" dt="2022-02-01T06:44:48.489" v="97" actId="478"/>
          <ac:spMkLst>
            <pc:docMk/>
            <pc:sldMk cId="823400440" sldId="561"/>
            <ac:spMk id="65" creationId="{781434DE-4A0A-42B2-9B74-E6939D781204}"/>
          </ac:spMkLst>
        </pc:spChg>
        <pc:spChg chg="del">
          <ac:chgData name="乗松隆志 / NORIMATSU，TAKASHI" userId="0e1e4fa4-311a-4c78-ac77-14e40a6829d2" providerId="ADAL" clId="{BF71D313-AF1D-4BF3-9AB8-C1EAAF168790}" dt="2022-02-01T06:44:48.489" v="97" actId="478"/>
          <ac:spMkLst>
            <pc:docMk/>
            <pc:sldMk cId="823400440" sldId="561"/>
            <ac:spMk id="66" creationId="{9F0FD192-794D-4F6E-B2EA-9370CBC624D1}"/>
          </ac:spMkLst>
        </pc:spChg>
      </pc:sldChg>
    </pc:docChg>
  </pc:docChgLst>
  <pc:docChgLst>
    <pc:chgData name="乗松隆志 / NORIMATSU，TAKASHI" userId="0e1e4fa4-311a-4c78-ac77-14e40a6829d2" providerId="ADAL" clId="{26A2589E-8D04-4FB5-9A51-9DAB3785EEE0}"/>
    <pc:docChg chg="undo custSel delSld modSld">
      <pc:chgData name="乗松隆志 / NORIMATSU，TAKASHI" userId="0e1e4fa4-311a-4c78-ac77-14e40a6829d2" providerId="ADAL" clId="{26A2589E-8D04-4FB5-9A51-9DAB3785EEE0}" dt="2022-05-02T21:09:41.523" v="1092" actId="20577"/>
      <pc:docMkLst>
        <pc:docMk/>
      </pc:docMkLst>
      <pc:sldChg chg="modSp mod">
        <pc:chgData name="乗松隆志 / NORIMATSU，TAKASHI" userId="0e1e4fa4-311a-4c78-ac77-14e40a6829d2" providerId="ADAL" clId="{26A2589E-8D04-4FB5-9A51-9DAB3785EEE0}" dt="2022-05-01T22:01:39.086" v="17" actId="20577"/>
        <pc:sldMkLst>
          <pc:docMk/>
          <pc:sldMk cId="2618261332" sldId="256"/>
        </pc:sldMkLst>
        <pc:spChg chg="mod">
          <ac:chgData name="乗松隆志 / NORIMATSU，TAKASHI" userId="0e1e4fa4-311a-4c78-ac77-14e40a6829d2" providerId="ADAL" clId="{26A2589E-8D04-4FB5-9A51-9DAB3785EEE0}" dt="2022-05-01T22:01:23.797" v="7" actId="6549"/>
          <ac:spMkLst>
            <pc:docMk/>
            <pc:sldMk cId="2618261332" sldId="256"/>
            <ac:spMk id="2" creationId="{45284851-B944-403F-A1E6-C59E0056C0D1}"/>
          </ac:spMkLst>
        </pc:spChg>
        <pc:spChg chg="mod">
          <ac:chgData name="乗松隆志 / NORIMATSU，TAKASHI" userId="0e1e4fa4-311a-4c78-ac77-14e40a6829d2" providerId="ADAL" clId="{26A2589E-8D04-4FB5-9A51-9DAB3785EEE0}" dt="2022-05-01T22:01:39.086" v="17" actId="20577"/>
          <ac:spMkLst>
            <pc:docMk/>
            <pc:sldMk cId="2618261332" sldId="256"/>
            <ac:spMk id="3" creationId="{B697ED77-009F-4D48-A31F-017E20A8DA54}"/>
          </ac:spMkLst>
        </pc:spChg>
      </pc:sldChg>
      <pc:sldChg chg="modSp mod">
        <pc:chgData name="乗松隆志 / NORIMATSU，TAKASHI" userId="0e1e4fa4-311a-4c78-ac77-14e40a6829d2" providerId="ADAL" clId="{26A2589E-8D04-4FB5-9A51-9DAB3785EEE0}" dt="2022-05-02T20:57:14.628" v="453" actId="20577"/>
        <pc:sldMkLst>
          <pc:docMk/>
          <pc:sldMk cId="232385613" sldId="409"/>
        </pc:sldMkLst>
        <pc:spChg chg="mod">
          <ac:chgData name="乗松隆志 / NORIMATSU，TAKASHI" userId="0e1e4fa4-311a-4c78-ac77-14e40a6829d2" providerId="ADAL" clId="{26A2589E-8D04-4FB5-9A51-9DAB3785EEE0}" dt="2022-05-02T20:57:14.628" v="453" actId="20577"/>
          <ac:spMkLst>
            <pc:docMk/>
            <pc:sldMk cId="232385613" sldId="409"/>
            <ac:spMk id="3" creationId="{DC9F7B0A-E1E8-4024-9FCE-D033B630ED7A}"/>
          </ac:spMkLst>
        </pc:spChg>
      </pc:sldChg>
      <pc:sldChg chg="del">
        <pc:chgData name="乗松隆志 / NORIMATSU，TAKASHI" userId="0e1e4fa4-311a-4c78-ac77-14e40a6829d2" providerId="ADAL" clId="{26A2589E-8D04-4FB5-9A51-9DAB3785EEE0}" dt="2022-05-01T22:04:05.647" v="73" actId="2696"/>
        <pc:sldMkLst>
          <pc:docMk/>
          <pc:sldMk cId="819096517" sldId="562"/>
        </pc:sldMkLst>
      </pc:sldChg>
      <pc:sldChg chg="modSp mod">
        <pc:chgData name="乗松隆志 / NORIMATSU，TAKASHI" userId="0e1e4fa4-311a-4c78-ac77-14e40a6829d2" providerId="ADAL" clId="{26A2589E-8D04-4FB5-9A51-9DAB3785EEE0}" dt="2022-05-02T20:55:50.293" v="346" actId="20577"/>
        <pc:sldMkLst>
          <pc:docMk/>
          <pc:sldMk cId="1611062454" sldId="563"/>
        </pc:sldMkLst>
        <pc:spChg chg="mod">
          <ac:chgData name="乗松隆志 / NORIMATSU，TAKASHI" userId="0e1e4fa4-311a-4c78-ac77-14e40a6829d2" providerId="ADAL" clId="{26A2589E-8D04-4FB5-9A51-9DAB3785EEE0}" dt="2022-05-02T20:55:50.293" v="346" actId="20577"/>
          <ac:spMkLst>
            <pc:docMk/>
            <pc:sldMk cId="1611062454" sldId="563"/>
            <ac:spMk id="18" creationId="{41ABFBE6-A22D-4E7D-9674-C8D95B73F2B0}"/>
          </ac:spMkLst>
        </pc:spChg>
      </pc:sldChg>
      <pc:sldChg chg="modSp mod">
        <pc:chgData name="乗松隆志 / NORIMATSU，TAKASHI" userId="0e1e4fa4-311a-4c78-ac77-14e40a6829d2" providerId="ADAL" clId="{26A2589E-8D04-4FB5-9A51-9DAB3785EEE0}" dt="2022-05-02T21:05:02.368" v="909" actId="20577"/>
        <pc:sldMkLst>
          <pc:docMk/>
          <pc:sldMk cId="1118986723" sldId="564"/>
        </pc:sldMkLst>
        <pc:spChg chg="mod">
          <ac:chgData name="乗松隆志 / NORIMATSU，TAKASHI" userId="0e1e4fa4-311a-4c78-ac77-14e40a6829d2" providerId="ADAL" clId="{26A2589E-8D04-4FB5-9A51-9DAB3785EEE0}" dt="2022-05-01T22:04:19.712" v="74"/>
          <ac:spMkLst>
            <pc:docMk/>
            <pc:sldMk cId="1118986723" sldId="564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26A2589E-8D04-4FB5-9A51-9DAB3785EEE0}" dt="2022-05-02T21:05:02.368" v="909" actId="20577"/>
          <ac:spMkLst>
            <pc:docMk/>
            <pc:sldMk cId="1118986723" sldId="564"/>
            <ac:spMk id="18" creationId="{41ABFBE6-A22D-4E7D-9674-C8D95B73F2B0}"/>
          </ac:spMkLst>
        </pc:spChg>
      </pc:sldChg>
      <pc:sldChg chg="modSp mod">
        <pc:chgData name="乗松隆志 / NORIMATSU，TAKASHI" userId="0e1e4fa4-311a-4c78-ac77-14e40a6829d2" providerId="ADAL" clId="{26A2589E-8D04-4FB5-9A51-9DAB3785EEE0}" dt="2022-05-01T22:04:31.496" v="75"/>
        <pc:sldMkLst>
          <pc:docMk/>
          <pc:sldMk cId="3529065095" sldId="565"/>
        </pc:sldMkLst>
        <pc:spChg chg="mod">
          <ac:chgData name="乗松隆志 / NORIMATSU，TAKASHI" userId="0e1e4fa4-311a-4c78-ac77-14e40a6829d2" providerId="ADAL" clId="{26A2589E-8D04-4FB5-9A51-9DAB3785EEE0}" dt="2022-05-01T22:04:31.496" v="75"/>
          <ac:spMkLst>
            <pc:docMk/>
            <pc:sldMk cId="3529065095" sldId="565"/>
            <ac:spMk id="2" creationId="{0A96FF34-354E-4ACE-B9D4-289047A66726}"/>
          </ac:spMkLst>
        </pc:spChg>
      </pc:sldChg>
      <pc:sldChg chg="modSp mod">
        <pc:chgData name="乗松隆志 / NORIMATSU，TAKASHI" userId="0e1e4fa4-311a-4c78-ac77-14e40a6829d2" providerId="ADAL" clId="{26A2589E-8D04-4FB5-9A51-9DAB3785EEE0}" dt="2022-05-02T21:02:54.294" v="678" actId="20577"/>
        <pc:sldMkLst>
          <pc:docMk/>
          <pc:sldMk cId="3455669674" sldId="566"/>
        </pc:sldMkLst>
        <pc:spChg chg="mod">
          <ac:chgData name="乗松隆志 / NORIMATSU，TAKASHI" userId="0e1e4fa4-311a-4c78-ac77-14e40a6829d2" providerId="ADAL" clId="{26A2589E-8D04-4FB5-9A51-9DAB3785EEE0}" dt="2022-05-02T20:57:40.607" v="456" actId="404"/>
          <ac:spMkLst>
            <pc:docMk/>
            <pc:sldMk cId="3455669674" sldId="566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26A2589E-8D04-4FB5-9A51-9DAB3785EEE0}" dt="2022-05-02T21:02:54.294" v="678" actId="20577"/>
          <ac:spMkLst>
            <pc:docMk/>
            <pc:sldMk cId="3455669674" sldId="566"/>
            <ac:spMk id="18" creationId="{41ABFBE6-A22D-4E7D-9674-C8D95B73F2B0}"/>
          </ac:spMkLst>
        </pc:spChg>
      </pc:sldChg>
      <pc:sldChg chg="modSp mod">
        <pc:chgData name="乗松隆志 / NORIMATSU，TAKASHI" userId="0e1e4fa4-311a-4c78-ac77-14e40a6829d2" providerId="ADAL" clId="{26A2589E-8D04-4FB5-9A51-9DAB3785EEE0}" dt="2022-05-02T21:09:41.523" v="1092" actId="20577"/>
        <pc:sldMkLst>
          <pc:docMk/>
          <pc:sldMk cId="1309644171" sldId="567"/>
        </pc:sldMkLst>
        <pc:spChg chg="mod">
          <ac:chgData name="乗松隆志 / NORIMATSU，TAKASHI" userId="0e1e4fa4-311a-4c78-ac77-14e40a6829d2" providerId="ADAL" clId="{26A2589E-8D04-4FB5-9A51-9DAB3785EEE0}" dt="2022-05-02T21:05:27.254" v="910"/>
          <ac:spMkLst>
            <pc:docMk/>
            <pc:sldMk cId="1309644171" sldId="567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26A2589E-8D04-4FB5-9A51-9DAB3785EEE0}" dt="2022-05-02T21:09:41.523" v="1092" actId="20577"/>
          <ac:spMkLst>
            <pc:docMk/>
            <pc:sldMk cId="1309644171" sldId="567"/>
            <ac:spMk id="18" creationId="{41ABFBE6-A22D-4E7D-9674-C8D95B73F2B0}"/>
          </ac:spMkLst>
        </pc:spChg>
      </pc:sldChg>
    </pc:docChg>
  </pc:docChgLst>
  <pc:docChgLst>
    <pc:chgData name="乗松隆志 / NORIMATSU，TAKASHI" userId="0e1e4fa4-311a-4c78-ac77-14e40a6829d2" providerId="ADAL" clId="{300BE367-33BF-46B1-B4EE-8BC638EF958D}"/>
    <pc:docChg chg="custSel delSld modSld">
      <pc:chgData name="乗松隆志 / NORIMATSU，TAKASHI" userId="0e1e4fa4-311a-4c78-ac77-14e40a6829d2" providerId="ADAL" clId="{300BE367-33BF-46B1-B4EE-8BC638EF958D}" dt="2022-12-07T01:15:19.924" v="137" actId="2696"/>
      <pc:docMkLst>
        <pc:docMk/>
      </pc:docMkLst>
      <pc:sldChg chg="modSp mod">
        <pc:chgData name="乗松隆志 / NORIMATSU，TAKASHI" userId="0e1e4fa4-311a-4c78-ac77-14e40a6829d2" providerId="ADAL" clId="{300BE367-33BF-46B1-B4EE-8BC638EF958D}" dt="2022-12-07T01:13:04.240" v="13" actId="20577"/>
        <pc:sldMkLst>
          <pc:docMk/>
          <pc:sldMk cId="2618261332" sldId="256"/>
        </pc:sldMkLst>
        <pc:spChg chg="mod">
          <ac:chgData name="乗松隆志 / NORIMATSU，TAKASHI" userId="0e1e4fa4-311a-4c78-ac77-14e40a6829d2" providerId="ADAL" clId="{300BE367-33BF-46B1-B4EE-8BC638EF958D}" dt="2022-12-07T01:12:45.841" v="0" actId="20577"/>
          <ac:spMkLst>
            <pc:docMk/>
            <pc:sldMk cId="2618261332" sldId="256"/>
            <ac:spMk id="2" creationId="{45284851-B944-403F-A1E6-C59E0056C0D1}"/>
          </ac:spMkLst>
        </pc:spChg>
        <pc:spChg chg="mod">
          <ac:chgData name="乗松隆志 / NORIMATSU，TAKASHI" userId="0e1e4fa4-311a-4c78-ac77-14e40a6829d2" providerId="ADAL" clId="{300BE367-33BF-46B1-B4EE-8BC638EF958D}" dt="2022-12-07T01:13:04.240" v="13" actId="20577"/>
          <ac:spMkLst>
            <pc:docMk/>
            <pc:sldMk cId="2618261332" sldId="256"/>
            <ac:spMk id="3" creationId="{B697ED77-009F-4D48-A31F-017E20A8DA54}"/>
          </ac:spMkLst>
        </pc:spChg>
      </pc:sldChg>
      <pc:sldChg chg="modSp mod">
        <pc:chgData name="乗松隆志 / NORIMATSU，TAKASHI" userId="0e1e4fa4-311a-4c78-ac77-14e40a6829d2" providerId="ADAL" clId="{300BE367-33BF-46B1-B4EE-8BC638EF958D}" dt="2022-12-07T01:14:45.512" v="111" actId="20577"/>
        <pc:sldMkLst>
          <pc:docMk/>
          <pc:sldMk cId="232385613" sldId="409"/>
        </pc:sldMkLst>
        <pc:spChg chg="mod">
          <ac:chgData name="乗松隆志 / NORIMATSU，TAKASHI" userId="0e1e4fa4-311a-4c78-ac77-14e40a6829d2" providerId="ADAL" clId="{300BE367-33BF-46B1-B4EE-8BC638EF958D}" dt="2022-12-07T01:14:45.512" v="111" actId="20577"/>
          <ac:spMkLst>
            <pc:docMk/>
            <pc:sldMk cId="232385613" sldId="409"/>
            <ac:spMk id="3" creationId="{DC9F7B0A-E1E8-4024-9FCE-D033B630ED7A}"/>
          </ac:spMkLst>
        </pc:spChg>
      </pc:sldChg>
      <pc:sldChg chg="modSp mod">
        <pc:chgData name="乗松隆志 / NORIMATSU，TAKASHI" userId="0e1e4fa4-311a-4c78-ac77-14e40a6829d2" providerId="ADAL" clId="{300BE367-33BF-46B1-B4EE-8BC638EF958D}" dt="2022-12-07T01:14:51.260" v="118" actId="20577"/>
        <pc:sldMkLst>
          <pc:docMk/>
          <pc:sldMk cId="1935074451" sldId="512"/>
        </pc:sldMkLst>
        <pc:spChg chg="mod">
          <ac:chgData name="乗松隆志 / NORIMATSU，TAKASHI" userId="0e1e4fa4-311a-4c78-ac77-14e40a6829d2" providerId="ADAL" clId="{300BE367-33BF-46B1-B4EE-8BC638EF958D}" dt="2022-12-07T01:14:51.260" v="118" actId="20577"/>
          <ac:spMkLst>
            <pc:docMk/>
            <pc:sldMk cId="1935074451" sldId="512"/>
            <ac:spMk id="2" creationId="{0A96FF34-354E-4ACE-B9D4-289047A66726}"/>
          </ac:spMkLst>
        </pc:spChg>
      </pc:sldChg>
      <pc:sldChg chg="modSp mod">
        <pc:chgData name="乗松隆志 / NORIMATSU，TAKASHI" userId="0e1e4fa4-311a-4c78-ac77-14e40a6829d2" providerId="ADAL" clId="{300BE367-33BF-46B1-B4EE-8BC638EF958D}" dt="2022-12-07T01:15:07.623" v="136" actId="20577"/>
        <pc:sldMkLst>
          <pc:docMk/>
          <pc:sldMk cId="1611062454" sldId="563"/>
        </pc:sldMkLst>
        <pc:spChg chg="mod">
          <ac:chgData name="乗松隆志 / NORIMATSU，TAKASHI" userId="0e1e4fa4-311a-4c78-ac77-14e40a6829d2" providerId="ADAL" clId="{300BE367-33BF-46B1-B4EE-8BC638EF958D}" dt="2022-12-07T01:14:57.670" v="124" actId="20577"/>
          <ac:spMkLst>
            <pc:docMk/>
            <pc:sldMk cId="1611062454" sldId="563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300BE367-33BF-46B1-B4EE-8BC638EF958D}" dt="2022-12-07T01:15:07.623" v="136" actId="20577"/>
          <ac:spMkLst>
            <pc:docMk/>
            <pc:sldMk cId="1611062454" sldId="563"/>
            <ac:spMk id="18" creationId="{41ABFBE6-A22D-4E7D-9674-C8D95B73F2B0}"/>
          </ac:spMkLst>
        </pc:spChg>
      </pc:sldChg>
      <pc:sldChg chg="del">
        <pc:chgData name="乗松隆志 / NORIMATSU，TAKASHI" userId="0e1e4fa4-311a-4c78-ac77-14e40a6829d2" providerId="ADAL" clId="{300BE367-33BF-46B1-B4EE-8BC638EF958D}" dt="2022-12-07T01:15:19.924" v="137" actId="2696"/>
        <pc:sldMkLst>
          <pc:docMk/>
          <pc:sldMk cId="2094756009" sldId="568"/>
        </pc:sldMkLst>
      </pc:sldChg>
      <pc:sldChg chg="del">
        <pc:chgData name="乗松隆志 / NORIMATSU，TAKASHI" userId="0e1e4fa4-311a-4c78-ac77-14e40a6829d2" providerId="ADAL" clId="{300BE367-33BF-46B1-B4EE-8BC638EF958D}" dt="2022-12-07T01:15:19.924" v="137" actId="2696"/>
        <pc:sldMkLst>
          <pc:docMk/>
          <pc:sldMk cId="2710171177" sldId="573"/>
        </pc:sldMkLst>
      </pc:sldChg>
      <pc:sldChg chg="del">
        <pc:chgData name="乗松隆志 / NORIMATSU，TAKASHI" userId="0e1e4fa4-311a-4c78-ac77-14e40a6829d2" providerId="ADAL" clId="{300BE367-33BF-46B1-B4EE-8BC638EF958D}" dt="2022-12-07T01:15:19.924" v="137" actId="2696"/>
        <pc:sldMkLst>
          <pc:docMk/>
          <pc:sldMk cId="1228437361" sldId="574"/>
        </pc:sldMkLst>
      </pc:sldChg>
    </pc:docChg>
  </pc:docChgLst>
  <pc:docChgLst>
    <pc:chgData name="乗松隆志 / NORIMATSU，TAKASHI" userId="0e1e4fa4-311a-4c78-ac77-14e40a6829d2" providerId="ADAL" clId="{A5F20C72-3FBD-435C-B113-6D9B2A8C0374}"/>
    <pc:docChg chg="undo custSel modSld">
      <pc:chgData name="乗松隆志 / NORIMATSU，TAKASHI" userId="0e1e4fa4-311a-4c78-ac77-14e40a6829d2" providerId="ADAL" clId="{A5F20C72-3FBD-435C-B113-6D9B2A8C0374}" dt="2022-10-04T08:39:26.904" v="710" actId="20577"/>
      <pc:docMkLst>
        <pc:docMk/>
      </pc:docMkLst>
      <pc:sldChg chg="modSp mod">
        <pc:chgData name="乗松隆志 / NORIMATSU，TAKASHI" userId="0e1e4fa4-311a-4c78-ac77-14e40a6829d2" providerId="ADAL" clId="{A5F20C72-3FBD-435C-B113-6D9B2A8C0374}" dt="2022-10-03T09:07:14.176" v="14" actId="6549"/>
        <pc:sldMkLst>
          <pc:docMk/>
          <pc:sldMk cId="2618261332" sldId="256"/>
        </pc:sldMkLst>
        <pc:spChg chg="mod">
          <ac:chgData name="乗松隆志 / NORIMATSU，TAKASHI" userId="0e1e4fa4-311a-4c78-ac77-14e40a6829d2" providerId="ADAL" clId="{A5F20C72-3FBD-435C-B113-6D9B2A8C0374}" dt="2022-10-03T09:07:14.176" v="14" actId="6549"/>
          <ac:spMkLst>
            <pc:docMk/>
            <pc:sldMk cId="2618261332" sldId="256"/>
            <ac:spMk id="2" creationId="{45284851-B944-403F-A1E6-C59E0056C0D1}"/>
          </ac:spMkLst>
        </pc:spChg>
        <pc:spChg chg="mod">
          <ac:chgData name="乗松隆志 / NORIMATSU，TAKASHI" userId="0e1e4fa4-311a-4c78-ac77-14e40a6829d2" providerId="ADAL" clId="{A5F20C72-3FBD-435C-B113-6D9B2A8C0374}" dt="2022-10-03T09:07:09.920" v="12" actId="20577"/>
          <ac:spMkLst>
            <pc:docMk/>
            <pc:sldMk cId="2618261332" sldId="256"/>
            <ac:spMk id="3" creationId="{B697ED77-009F-4D48-A31F-017E20A8DA54}"/>
          </ac:spMkLst>
        </pc:spChg>
      </pc:sldChg>
      <pc:sldChg chg="modSp mod">
        <pc:chgData name="乗松隆志 / NORIMATSU，TAKASHI" userId="0e1e4fa4-311a-4c78-ac77-14e40a6829d2" providerId="ADAL" clId="{A5F20C72-3FBD-435C-B113-6D9B2A8C0374}" dt="2022-10-03T09:08:37.220" v="188" actId="20577"/>
        <pc:sldMkLst>
          <pc:docMk/>
          <pc:sldMk cId="232385613" sldId="409"/>
        </pc:sldMkLst>
        <pc:spChg chg="mod">
          <ac:chgData name="乗松隆志 / NORIMATSU，TAKASHI" userId="0e1e4fa4-311a-4c78-ac77-14e40a6829d2" providerId="ADAL" clId="{A5F20C72-3FBD-435C-B113-6D9B2A8C0374}" dt="2022-10-03T09:08:37.220" v="188" actId="20577"/>
          <ac:spMkLst>
            <pc:docMk/>
            <pc:sldMk cId="232385613" sldId="409"/>
            <ac:spMk id="3" creationId="{DC9F7B0A-E1E8-4024-9FCE-D033B630ED7A}"/>
          </ac:spMkLst>
        </pc:spChg>
      </pc:sldChg>
      <pc:sldChg chg="modSp mod">
        <pc:chgData name="乗松隆志 / NORIMATSU，TAKASHI" userId="0e1e4fa4-311a-4c78-ac77-14e40a6829d2" providerId="ADAL" clId="{A5F20C72-3FBD-435C-B113-6D9B2A8C0374}" dt="2022-10-04T08:32:40.254" v="246" actId="113"/>
        <pc:sldMkLst>
          <pc:docMk/>
          <pc:sldMk cId="1611062454" sldId="563"/>
        </pc:sldMkLst>
        <pc:spChg chg="mod">
          <ac:chgData name="乗松隆志 / NORIMATSU，TAKASHI" userId="0e1e4fa4-311a-4c78-ac77-14e40a6829d2" providerId="ADAL" clId="{A5F20C72-3FBD-435C-B113-6D9B2A8C0374}" dt="2022-10-04T08:32:40.254" v="246" actId="113"/>
          <ac:spMkLst>
            <pc:docMk/>
            <pc:sldMk cId="1611062454" sldId="563"/>
            <ac:spMk id="18" creationId="{41ABFBE6-A22D-4E7D-9674-C8D95B73F2B0}"/>
          </ac:spMkLst>
        </pc:spChg>
      </pc:sldChg>
      <pc:sldChg chg="modSp mod">
        <pc:chgData name="乗松隆志 / NORIMATSU，TAKASHI" userId="0e1e4fa4-311a-4c78-ac77-14e40a6829d2" providerId="ADAL" clId="{A5F20C72-3FBD-435C-B113-6D9B2A8C0374}" dt="2022-10-04T08:25:03.196" v="189"/>
        <pc:sldMkLst>
          <pc:docMk/>
          <pc:sldMk cId="3101863189" sldId="570"/>
        </pc:sldMkLst>
        <pc:spChg chg="mod">
          <ac:chgData name="乗松隆志 / NORIMATSU，TAKASHI" userId="0e1e4fa4-311a-4c78-ac77-14e40a6829d2" providerId="ADAL" clId="{A5F20C72-3FBD-435C-B113-6D9B2A8C0374}" dt="2022-10-04T08:25:03.196" v="189"/>
          <ac:spMkLst>
            <pc:docMk/>
            <pc:sldMk cId="3101863189" sldId="570"/>
            <ac:spMk id="2" creationId="{0A96FF34-354E-4ACE-B9D4-289047A66726}"/>
          </ac:spMkLst>
        </pc:spChg>
      </pc:sldChg>
      <pc:sldChg chg="modSp mod">
        <pc:chgData name="乗松隆志 / NORIMATSU，TAKASHI" userId="0e1e4fa4-311a-4c78-ac77-14e40a6829d2" providerId="ADAL" clId="{A5F20C72-3FBD-435C-B113-6D9B2A8C0374}" dt="2022-10-04T08:36:48.756" v="318" actId="14100"/>
        <pc:sldMkLst>
          <pc:docMk/>
          <pc:sldMk cId="1089570509" sldId="571"/>
        </pc:sldMkLst>
        <pc:spChg chg="mod">
          <ac:chgData name="乗松隆志 / NORIMATSU，TAKASHI" userId="0e1e4fa4-311a-4c78-ac77-14e40a6829d2" providerId="ADAL" clId="{A5F20C72-3FBD-435C-B113-6D9B2A8C0374}" dt="2022-10-04T08:36:48.756" v="318" actId="14100"/>
          <ac:spMkLst>
            <pc:docMk/>
            <pc:sldMk cId="1089570509" sldId="571"/>
            <ac:spMk id="15" creationId="{4784E1B7-B43D-4F46-8FCA-01DA94172424}"/>
          </ac:spMkLst>
        </pc:spChg>
        <pc:spChg chg="mod">
          <ac:chgData name="乗松隆志 / NORIMATSU，TAKASHI" userId="0e1e4fa4-311a-4c78-ac77-14e40a6829d2" providerId="ADAL" clId="{A5F20C72-3FBD-435C-B113-6D9B2A8C0374}" dt="2022-10-04T08:36:02.093" v="308" actId="20577"/>
          <ac:spMkLst>
            <pc:docMk/>
            <pc:sldMk cId="1089570509" sldId="571"/>
            <ac:spMk id="16" creationId="{123FE739-CE80-49B6-BC39-EE57FC4C721D}"/>
          </ac:spMkLst>
        </pc:spChg>
      </pc:sldChg>
      <pc:sldChg chg="modSp mod">
        <pc:chgData name="乗松隆志 / NORIMATSU，TAKASHI" userId="0e1e4fa4-311a-4c78-ac77-14e40a6829d2" providerId="ADAL" clId="{A5F20C72-3FBD-435C-B113-6D9B2A8C0374}" dt="2022-10-04T08:39:26.904" v="710" actId="20577"/>
        <pc:sldMkLst>
          <pc:docMk/>
          <pc:sldMk cId="2934374519" sldId="572"/>
        </pc:sldMkLst>
        <pc:spChg chg="mod">
          <ac:chgData name="乗松隆志 / NORIMATSU，TAKASHI" userId="0e1e4fa4-311a-4c78-ac77-14e40a6829d2" providerId="ADAL" clId="{A5F20C72-3FBD-435C-B113-6D9B2A8C0374}" dt="2022-10-04T08:37:09.987" v="332" actId="6549"/>
          <ac:spMkLst>
            <pc:docMk/>
            <pc:sldMk cId="2934374519" sldId="572"/>
            <ac:spMk id="17" creationId="{BCEB0DEC-FC8D-4E1A-B380-809DBF1FF729}"/>
          </ac:spMkLst>
        </pc:spChg>
        <pc:spChg chg="mod">
          <ac:chgData name="乗松隆志 / NORIMATSU，TAKASHI" userId="0e1e4fa4-311a-4c78-ac77-14e40a6829d2" providerId="ADAL" clId="{A5F20C72-3FBD-435C-B113-6D9B2A8C0374}" dt="2022-10-04T08:39:26.904" v="710" actId="20577"/>
          <ac:spMkLst>
            <pc:docMk/>
            <pc:sldMk cId="2934374519" sldId="572"/>
            <ac:spMk id="18" creationId="{41ABFBE6-A22D-4E7D-9674-C8D95B73F2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C7F03-04C7-4B21-8C49-C0EC8FC483F6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2DD5-AC49-44DD-9E53-7541FCB607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725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B82DD5-AC49-44DD-9E53-7541FCB607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99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B82DD5-AC49-44DD-9E53-7541FCB6075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8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B82DD5-AC49-44DD-9E53-7541FCB6075D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59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8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47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420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D3E9C8C3-5375-4E45-B89C-A3EBD53A9EC0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6540183"/>
            <a:ext cx="5029200" cy="228600"/>
          </a:xfrm>
        </p:spPr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kumimoji="1" lang="en-US" altLang="ja-JP" dirty="0"/>
              <a:t>PROPOSED DRAFT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27748" y="6426961"/>
            <a:ext cx="806196" cy="411526"/>
          </a:xfrm>
        </p:spPr>
        <p:txBody>
          <a:bodyPr/>
          <a:lstStyle>
            <a:lvl1pPr>
              <a:defRPr sz="2000">
                <a:solidFill>
                  <a:schemeClr val="bg1">
                    <a:alpha val="25000"/>
                  </a:schemeClr>
                </a:solidFill>
              </a:defRPr>
            </a:lvl1pPr>
          </a:lstStyle>
          <a:p>
            <a:fld id="{30B2C8EA-D499-4973-B06F-D2629EAA0B56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8203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668ED-BEEF-436F-B403-9FB74B8D11AE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PROPOSED DRAFT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485" y="6208215"/>
            <a:ext cx="746235" cy="632404"/>
          </a:xfrm>
        </p:spPr>
        <p:txBody>
          <a:bodyPr/>
          <a:lstStyle>
            <a:lvl1pPr>
              <a:defRPr sz="2000" b="0">
                <a:solidFill>
                  <a:srgbClr val="B40926">
                    <a:alpha val="25000"/>
                  </a:srgbClr>
                </a:solidFill>
              </a:defRPr>
            </a:lvl1pPr>
          </a:lstStyle>
          <a:p>
            <a:fld id="{30B2C8EA-D499-4973-B06F-D2629EAA0B56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088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609D-CFB0-47A0-A8D5-D1B00069E418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PROPOSED DRAFT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895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4047-B038-4960-B38E-893F00D560D2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PROPOSED DRAFT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9440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B135-3194-4042-AC4C-3BEF6CE4F00B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PROPOSED DRAFT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393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4EA1F-8CB1-4F20-BEC3-E4BAD1846462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PROPOSED DRAFT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705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1C6A-1061-406D-AB07-64CBF2EC97BA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PROPOSED DRAFT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59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B826-2556-4D37-922B-583AA45F93CF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PROPOSED DRAFT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8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16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7663465-1893-44E0-B92C-F6F9D5710D4E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kumimoji="1" lang="en-US" altLang="ja-JP" dirty="0"/>
              <a:t>PROPOSED DRAFT</a:t>
            </a:r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9497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335F0-E452-4482-BAF7-0611474D61C1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PROPOSED DRAFT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294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32FD-118F-4AEA-8E87-17F75D770E85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PROPOSED DRAFT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41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03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1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20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692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76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527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31ED79B-6C4D-4A53-8AFF-D70DB801818E}" type="datetimeFigureOut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427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D062AAC-C5EA-454B-BB75-304221C8D2E7}" type="datetime1">
              <a:rPr kumimoji="1" lang="ja-JP" altLang="en-US" smtClean="0"/>
              <a:t>2022/12/7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40183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kumimoji="1" lang="en-US" altLang="ja-JP" dirty="0"/>
              <a:t>PROPOSED DRAFT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0B2C8EA-D499-4973-B06F-D2629EAA0B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106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E8DBE92-2331-4285-8226-D398190D3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5284851-B944-403F-A1E6-C59E0056C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6261" y="1067403"/>
            <a:ext cx="5830468" cy="4723194"/>
          </a:xfrm>
        </p:spPr>
        <p:txBody>
          <a:bodyPr anchor="ctr">
            <a:normAutofit/>
          </a:bodyPr>
          <a:lstStyle/>
          <a:p>
            <a:r>
              <a:rPr lang="en-US" altLang="ja-JP" sz="7200" dirty="0"/>
              <a:t>FAPI-SIG</a:t>
            </a:r>
            <a:br>
              <a:rPr lang="en-US" altLang="ja-JP" sz="7200" dirty="0"/>
            </a:br>
            <a:r>
              <a:rPr lang="en-US" altLang="ja-JP" sz="7200" dirty="0"/>
              <a:t>Community</a:t>
            </a:r>
            <a:br>
              <a:rPr lang="en-US" altLang="ja-JP" sz="7200" dirty="0"/>
            </a:br>
            <a:r>
              <a:rPr lang="en-US" altLang="ja-JP" sz="7200" dirty="0"/>
              <a:t>0</a:t>
            </a:r>
            <a:r>
              <a:rPr lang="en-US" altLang="ja-JP" sz="7200" baseline="30000" dirty="0"/>
              <a:t>th</a:t>
            </a:r>
            <a:r>
              <a:rPr lang="en-US" altLang="ja-JP" sz="7200" dirty="0"/>
              <a:t> Meeting</a:t>
            </a:r>
            <a:endParaRPr kumimoji="1" lang="ja-JP" altLang="en-US" sz="7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97ED77-009F-4D48-A31F-017E20A8D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490" y="1067403"/>
            <a:ext cx="2759857" cy="4723194"/>
          </a:xfrm>
        </p:spPr>
        <p:txBody>
          <a:bodyPr anchor="ctr">
            <a:normAutofit/>
          </a:bodyPr>
          <a:lstStyle/>
          <a:p>
            <a:r>
              <a:rPr lang="en-US" altLang="ja-JP" sz="2400" dirty="0">
                <a:solidFill>
                  <a:srgbClr val="FFFFFF"/>
                </a:solidFill>
              </a:rPr>
              <a:t>@Web Conference</a:t>
            </a:r>
          </a:p>
          <a:p>
            <a:r>
              <a:rPr kumimoji="1" lang="en-US" altLang="ja-JP" sz="2400" dirty="0">
                <a:solidFill>
                  <a:srgbClr val="FFFFFF"/>
                </a:solidFill>
              </a:rPr>
              <a:t>1 Jan 2020</a:t>
            </a:r>
            <a:endParaRPr kumimoji="1" lang="ja-JP" altLang="en-US" sz="24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62AC3C-FEB4-4C6A-8CA6-D570CD00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フッター プレースホルダー 3">
            <a:extLst>
              <a:ext uri="{FF2B5EF4-FFF2-40B4-BE49-F238E27FC236}">
                <a16:creationId xmlns:a16="http://schemas.microsoft.com/office/drawing/2014/main" id="{2F6CE0DE-D947-439B-9BF2-5F882A3E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540183"/>
            <a:ext cx="5029200" cy="228600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all" spc="0" normalizeH="0" baseline="0" noProof="0" dirty="0">
                <a:ln>
                  <a:noFill/>
                </a:ln>
                <a:solidFill>
                  <a:schemeClr val="bg1">
                    <a:alpha val="80000"/>
                  </a:schemeClr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n-cs"/>
              </a:rPr>
              <a:t>PROPOSED DRAFT</a:t>
            </a:r>
            <a:endParaRPr kumimoji="1" lang="ja-JP" altLang="en-US" sz="1800" b="1" i="0" u="none" strike="noStrike" kern="1200" cap="all" spc="0" normalizeH="0" baseline="0" noProof="0" dirty="0">
              <a:ln>
                <a:noFill/>
              </a:ln>
              <a:solidFill>
                <a:schemeClr val="bg1">
                  <a:alpha val="80000"/>
                </a:schemeClr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26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88FA52F-675E-4661-BA16-455C93943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6D5FB6-DC84-4EF9-BBCB-BB6B22EF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56" y="896684"/>
            <a:ext cx="2979252" cy="4979728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ja-JP" sz="4000" dirty="0"/>
              <a:t>Table of Contents</a:t>
            </a:r>
            <a:endParaRPr kumimoji="1" lang="ja-JP" altLang="en-US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BC4E14-913C-46C0-ABF7-BDDAEC08A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440" y="2071116"/>
            <a:ext cx="0" cy="271576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233154-FF3B-41F7-8F5F-8788A16F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0B2C8EA-D499-4973-B06F-D2629EAA0B56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B40926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B40926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9F7B0A-E1E8-4024-9FCE-D033B630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5172" y="1136342"/>
            <a:ext cx="6499255" cy="44153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ja-JP" sz="1800" dirty="0"/>
              <a:t>Item 1</a:t>
            </a:r>
          </a:p>
          <a:p>
            <a:pPr marL="0" indent="0">
              <a:buNone/>
            </a:pPr>
            <a:r>
              <a:rPr lang="en-US" altLang="ja-JP" sz="1800" dirty="0"/>
              <a:t>Item 2</a:t>
            </a:r>
          </a:p>
          <a:p>
            <a:pPr marL="0" indent="0">
              <a:buNone/>
            </a:pPr>
            <a:endParaRPr lang="en-US" altLang="ja-JP" sz="18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417D88-F8EF-4EA5-B6FF-98EEEA59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n-cs"/>
              </a:rPr>
              <a:t>PROPOSED DRAFT</a:t>
            </a:r>
            <a:endParaRPr kumimoji="1" lang="ja-JP" altLang="en-US" sz="1800" b="1" i="0" u="none" strike="noStrike" kern="1200" cap="all" spc="0" normalizeH="0" baseline="0" noProof="0" dirty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85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976C13-68E6-4E25-B13E-FC3A2D3F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E24A02E-5FD2-428E-A1E4-FDF96B0B6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08B93E-0C39-407B-943D-71F2BAFB4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96FF34-354E-4ACE-B9D4-289047A6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26" y="770466"/>
            <a:ext cx="11479006" cy="4123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altLang="ja-JP" sz="4800" dirty="0"/>
              <a:t>Item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7E1896-2992-48D4-85AC-95AB8AB14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15466"/>
            <a:ext cx="12192000" cy="16425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BC0FD6-39E8-4E6B-B868-9C54BC40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B2C8EA-D499-4973-B06F-D2629EAA0B56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B40926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B40926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E621A9-2DC1-4875-A28E-50EF4A77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all" spc="0" normalizeH="0" baseline="0" noProof="0" dirty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n-cs"/>
              </a:rPr>
              <a:t>PROPOSED DRAFT</a:t>
            </a:r>
            <a:endParaRPr kumimoji="1" lang="ja-JP" altLang="en-US" sz="1800" b="1" i="0" u="none" strike="noStrike" kern="1200" cap="all" spc="0" normalizeH="0" baseline="0" noProof="0" dirty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07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F9C1-2187-4B50-BBD3-056331AD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B2C8EA-D499-4973-B06F-D2629EAA0B56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B40926">
                    <a:alpha val="25000"/>
                  </a:srgbClr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2000" b="0" i="0" u="none" strike="noStrike" kern="1200" cap="none" spc="0" normalizeH="0" baseline="0" noProof="0">
              <a:ln>
                <a:noFill/>
              </a:ln>
              <a:solidFill>
                <a:srgbClr val="B40926">
                  <a:alpha val="25000"/>
                </a:srgbClr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77AFEB-A50C-41E9-9B3D-61CCE7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n-cs"/>
              </a:rPr>
              <a:t>PROPOSED DRAFT</a:t>
            </a:r>
            <a:endParaRPr kumimoji="1" lang="ja-JP" altLang="en-US" sz="1800" b="1" i="0" u="none" strike="noStrike" kern="1200" cap="all" spc="0" normalizeH="0" baseline="0" noProof="0" dirty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BCEB0DEC-FC8D-4E1A-B380-809DBF1F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4729"/>
            <a:ext cx="11502197" cy="962006"/>
          </a:xfrm>
        </p:spPr>
        <p:txBody>
          <a:bodyPr anchor="b">
            <a:noAutofit/>
          </a:bodyPr>
          <a:lstStyle/>
          <a:p>
            <a:pPr algn="r"/>
            <a:r>
              <a:rPr kumimoji="1" lang="en-US" altLang="ja-JP" sz="4400" dirty="0"/>
              <a:t>Item 1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41ABFBE6-A22D-4E7D-9674-C8D95B73F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44" y="1306285"/>
            <a:ext cx="10434819" cy="31769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dirty="0"/>
              <a:t>ABCDEFG</a:t>
            </a:r>
          </a:p>
        </p:txBody>
      </p:sp>
    </p:spTree>
    <p:extLst>
      <p:ext uri="{BB962C8B-B14F-4D97-AF65-F5344CB8AC3E}">
        <p14:creationId xmlns:p14="http://schemas.microsoft.com/office/powerpoint/2010/main" val="161106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6D5FB6-DC84-4EF9-BBCB-BB6B22EF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0289" y="5517929"/>
            <a:ext cx="1298963" cy="752619"/>
          </a:xfrm>
        </p:spPr>
        <p:txBody>
          <a:bodyPr anchor="ctr">
            <a:normAutofit fontScale="90000"/>
          </a:bodyPr>
          <a:lstStyle/>
          <a:p>
            <a:pPr algn="r"/>
            <a:r>
              <a:rPr kumimoji="1" lang="en-US" altLang="ja-JP" dirty="0"/>
              <a:t>END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417D88-F8EF-4EA5-B6FF-98EEEA59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alpha val="80000"/>
                  </a:prstClr>
                </a:solidFill>
                <a:effectLst/>
                <a:uLnTx/>
                <a:uFillTx/>
                <a:latin typeface="Calibri Light" panose="020F0302020204030204"/>
                <a:ea typeface="ＭＳ Ｐゴシック" panose="020B0600070205080204" pitchFamily="50" charset="-128"/>
                <a:cs typeface="+mn-cs"/>
              </a:rPr>
              <a:t>PROPOSED DRAFT</a:t>
            </a:r>
            <a:endParaRPr kumimoji="1" lang="ja-JP" altLang="en-US" sz="1800" b="1" i="0" u="none" strike="noStrike" kern="1200" cap="all" spc="0" normalizeH="0" baseline="0" noProof="0" dirty="0">
              <a:ln>
                <a:noFill/>
              </a:ln>
              <a:solidFill>
                <a:prstClr val="black">
                  <a:alpha val="80000"/>
                </a:prstClr>
              </a:solidFill>
              <a:effectLst/>
              <a:uLnTx/>
              <a:uFillTx/>
              <a:latin typeface="Calibri Light" panose="020F0302020204030204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25340"/>
      </p:ext>
    </p:extLst>
  </p:cSld>
  <p:clrMapOvr>
    <a:masterClrMapping/>
  </p:clrMapOvr>
</p:sld>
</file>

<file path=ppt/theme/theme1.xml><?xml version="1.0" encoding="utf-8"?>
<a:theme xmlns:a="http://schemas.openxmlformats.org/drawingml/2006/main" name="メトロポリタン">
  <a:themeElements>
    <a:clrScheme name="ユーザー定義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90033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1_メトロポリタン">
  <a:themeElements>
    <a:clrScheme name="ユーザー定義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90033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メトロポリタン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メトロポリタ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16552</TotalTime>
  <Words>41</Words>
  <PresentationFormat>ワイド画面</PresentationFormat>
  <Paragraphs>21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 Light</vt:lpstr>
      <vt:lpstr>メトロポリタン</vt:lpstr>
      <vt:lpstr>1_メトロポリタン</vt:lpstr>
      <vt:lpstr>FAPI-SIG Community 0th Meeting</vt:lpstr>
      <vt:lpstr>Table of Contents</vt:lpstr>
      <vt:lpstr>Item 1</vt:lpstr>
      <vt:lpstr>Item 1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2020-08-02T09:14:40Z</dcterms:created>
  <dcterms:modified xsi:type="dcterms:W3CDTF">2022-12-07T01:15:28Z</dcterms:modified>
</cp:coreProperties>
</file>