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/>
    <p:restoredTop sz="87347"/>
  </p:normalViewPr>
  <p:slideViewPr>
    <p:cSldViewPr snapToGrid="0" snapToObjects="1">
      <p:cViewPr varScale="1">
        <p:scale>
          <a:sx n="148" d="100"/>
          <a:sy n="148" d="100"/>
        </p:scale>
        <p:origin x="864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AB64E3-1B09-3B42-B32F-AD6B9EEAA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7EB76-C3EB-0048-8DDE-CFDDEB2279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DF56D48-A71E-544B-8C4B-FEFCEBACF710}" type="datetimeFigureOut">
              <a:rPr lang="en-US" altLang="en-US"/>
              <a:pPr>
                <a:defRPr/>
              </a:pPr>
              <a:t>3/19/20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792A1BE-01B1-6442-BADF-0990204FA8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D7857F2-6EA0-7640-9D9F-5F1D3C6EA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211A7-DEF3-8348-B438-0DBD87CFF9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2E88D-456B-D64A-A02A-3D3786237F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53C6D10-C737-C742-A474-50D705CE65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>
            <a:lvl1pPr>
              <a:defRPr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00338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CDDF316-854D-8A4D-9241-54895B1232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179D2AF-9167-4B43-B525-FB42EDEFBA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CD4CC-775E-BE45-B4F1-A38D975140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579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799" y="1105434"/>
            <a:ext cx="8537879" cy="3386859"/>
          </a:xfrm>
        </p:spPr>
        <p:txBody>
          <a:bodyPr/>
          <a:lstStyle>
            <a:lvl1pPr>
              <a:defRPr b="0" i="0">
                <a:latin typeface="Helvetica Light"/>
                <a:cs typeface="Helvetica Light"/>
              </a:defRPr>
            </a:lvl1pPr>
            <a:lvl2pPr>
              <a:lnSpc>
                <a:spcPct val="100000"/>
              </a:lnSpc>
              <a:defRPr b="0" i="0">
                <a:latin typeface="Helvetica Light"/>
                <a:cs typeface="Helvetica Light"/>
              </a:defRPr>
            </a:lvl2pPr>
            <a:lvl3pPr>
              <a:lnSpc>
                <a:spcPct val="100000"/>
              </a:lnSpc>
              <a:defRPr sz="1800" b="0" i="0">
                <a:latin typeface="Helvetica Light"/>
                <a:cs typeface="Helvetica Light"/>
              </a:defRPr>
            </a:lvl3pPr>
            <a:lvl4pPr marL="1082675" indent="-223838">
              <a:lnSpc>
                <a:spcPct val="100000"/>
              </a:lnSpc>
              <a:buFont typeface="Wingdings" charset="2"/>
              <a:buChar char="§"/>
              <a:defRPr sz="1600" b="0" i="0">
                <a:latin typeface="Helvetica Light"/>
                <a:cs typeface="Helvetica Light"/>
              </a:defRPr>
            </a:lvl4pPr>
            <a:lvl5pPr marL="1370013" indent="-223838">
              <a:lnSpc>
                <a:spcPct val="100000"/>
              </a:lnSpc>
              <a:buFont typeface="Arial"/>
              <a:buChar char="•"/>
              <a:defRPr sz="1600" b="0" i="0">
                <a:latin typeface="Helvetica Light"/>
                <a:cs typeface="Helvetica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E741EB02-C957-5143-A27B-413FA4723ED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6">
            <a:extLst>
              <a:ext uri="{FF2B5EF4-FFF2-40B4-BE49-F238E27FC236}">
                <a16:creationId xmlns:a16="http://schemas.microsoft.com/office/drawing/2014/main" id="{C7E7632F-D8F5-8D47-A77F-44D3636D518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77A3B-7DDE-874E-A478-57F502227B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82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3F9CFD53-07C1-E74D-87E2-3A48CDFF2C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6">
            <a:extLst>
              <a:ext uri="{FF2B5EF4-FFF2-40B4-BE49-F238E27FC236}">
                <a16:creationId xmlns:a16="http://schemas.microsoft.com/office/drawing/2014/main" id="{B0D3FAA5-9846-6748-AEF1-D08A0B3FD6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966AB-A737-3248-B338-9E7A9BE761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680932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105434"/>
            <a:ext cx="4152803" cy="3386859"/>
          </a:xfrm>
        </p:spPr>
        <p:txBody>
          <a:bodyPr/>
          <a:lstStyle>
            <a:lvl1pPr>
              <a:defRPr b="0" i="0">
                <a:latin typeface="Helvetica Light"/>
                <a:cs typeface="Helvetica Light"/>
              </a:defRPr>
            </a:lvl1pPr>
            <a:lvl2pPr>
              <a:lnSpc>
                <a:spcPct val="100000"/>
              </a:lnSpc>
              <a:defRPr b="0" i="0">
                <a:latin typeface="Helvetica Light"/>
                <a:cs typeface="Helvetica Light"/>
              </a:defRPr>
            </a:lvl2pPr>
            <a:lvl3pPr>
              <a:lnSpc>
                <a:spcPct val="100000"/>
              </a:lnSpc>
              <a:defRPr sz="1800" b="0" i="0">
                <a:latin typeface="Helvetica Light"/>
                <a:cs typeface="Helvetica Light"/>
              </a:defRPr>
            </a:lvl3pPr>
            <a:lvl4pPr marL="1082675" indent="-223838">
              <a:lnSpc>
                <a:spcPct val="100000"/>
              </a:lnSpc>
              <a:buFont typeface="Wingdings" charset="2"/>
              <a:buChar char="§"/>
              <a:defRPr sz="1600" b="0" i="0">
                <a:latin typeface="Helvetica Light"/>
                <a:cs typeface="Helvetica Light"/>
              </a:defRPr>
            </a:lvl4pPr>
            <a:lvl5pPr marL="1370013" indent="-223838">
              <a:lnSpc>
                <a:spcPct val="100000"/>
              </a:lnSpc>
              <a:buFont typeface="Arial"/>
              <a:buChar char="•"/>
              <a:defRPr sz="1600" b="0" i="0">
                <a:latin typeface="Helvetica Light"/>
                <a:cs typeface="Helvetica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641649" y="1103159"/>
            <a:ext cx="4152803" cy="3386859"/>
          </a:xfrm>
        </p:spPr>
        <p:txBody>
          <a:bodyPr/>
          <a:lstStyle>
            <a:lvl1pPr>
              <a:defRPr b="0" i="0">
                <a:latin typeface="Helvetica Light"/>
                <a:cs typeface="Helvetica Light"/>
              </a:defRPr>
            </a:lvl1pPr>
            <a:lvl2pPr>
              <a:lnSpc>
                <a:spcPct val="100000"/>
              </a:lnSpc>
              <a:defRPr b="0" i="0">
                <a:latin typeface="Helvetica Light"/>
                <a:cs typeface="Helvetica Light"/>
              </a:defRPr>
            </a:lvl2pPr>
            <a:lvl3pPr>
              <a:lnSpc>
                <a:spcPct val="100000"/>
              </a:lnSpc>
              <a:defRPr sz="1800" b="0" i="0">
                <a:latin typeface="Helvetica Light"/>
                <a:cs typeface="Helvetica Light"/>
              </a:defRPr>
            </a:lvl3pPr>
            <a:lvl4pPr marL="1082675" indent="-223838">
              <a:lnSpc>
                <a:spcPct val="100000"/>
              </a:lnSpc>
              <a:buFont typeface="Wingdings" charset="2"/>
              <a:buChar char="§"/>
              <a:defRPr sz="1600" b="0" i="0">
                <a:latin typeface="Helvetica Light"/>
                <a:cs typeface="Helvetica Light"/>
              </a:defRPr>
            </a:lvl4pPr>
            <a:lvl5pPr marL="1370013" indent="-223838">
              <a:lnSpc>
                <a:spcPct val="100000"/>
              </a:lnSpc>
              <a:buFont typeface="Arial"/>
              <a:buChar char="•"/>
              <a:defRPr sz="1600" b="0" i="0">
                <a:latin typeface="Helvetica Light"/>
                <a:cs typeface="Helvetica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D07B33D-939B-914F-A5EC-0B7B9411656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6">
            <a:extLst>
              <a:ext uri="{FF2B5EF4-FFF2-40B4-BE49-F238E27FC236}">
                <a16:creationId xmlns:a16="http://schemas.microsoft.com/office/drawing/2014/main" id="{B3CFF74D-F079-314E-A053-4E704867184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AB20C-1691-E24C-8B77-A99E14FF4B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11794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24A30D7-E4BD-E34F-B843-6CF0EA340BB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04800" y="288925"/>
            <a:ext cx="64008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8208ABD-5ACA-2D48-AAC6-250A82B69D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4800" y="1130300"/>
            <a:ext cx="85344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E68BD0-A246-0449-863F-49F7AFE18961}"/>
              </a:ext>
            </a:extLst>
          </p:cNvPr>
          <p:cNvSpPr/>
          <p:nvPr userDrawn="1"/>
        </p:nvSpPr>
        <p:spPr bwMode="ltGray">
          <a:xfrm>
            <a:off x="0" y="0"/>
            <a:ext cx="74613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29" name="Picture 12">
            <a:extLst>
              <a:ext uri="{FF2B5EF4-FFF2-40B4-BE49-F238E27FC236}">
                <a16:creationId xmlns:a16="http://schemas.microsoft.com/office/drawing/2014/main" id="{2A9EF468-02A2-E84E-964C-65BA5718DB2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075" y="4633913"/>
            <a:ext cx="125412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EEFBB0-5D3D-8247-9F53-7B12F5518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1011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Helvetica Ligh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15FED29-9938-9746-99F2-73438C07B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4800" y="4732338"/>
            <a:ext cx="703263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Helvetica Light" panose="020B0403020202020204" pitchFamily="34" charset="0"/>
              </a:defRPr>
            </a:lvl1pPr>
          </a:lstStyle>
          <a:p>
            <a:pPr>
              <a:defRPr/>
            </a:pPr>
            <a:fld id="{1FC4CB59-58D8-1F48-BB1B-FF3CD3DF11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73" r:id="rId3"/>
    <p:sldLayoutId id="2147483972" r:id="rId4"/>
  </p:sldLayoutIdLst>
  <p:transition/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accent2"/>
          </a:solidFill>
          <a:latin typeface="Helvetica Light"/>
          <a:ea typeface="ＭＳ Ｐゴシック" charset="0"/>
          <a:cs typeface="Helvetica Light"/>
        </a:defRPr>
      </a:lvl1pPr>
      <a:lvl2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Helvetica Light" charset="0"/>
          <a:ea typeface="ＭＳ Ｐゴシック" charset="0"/>
          <a:cs typeface="Helvetica Light" panose="020B0403020202020204" pitchFamily="34" charset="0"/>
        </a:defRPr>
      </a:lvl2pPr>
      <a:lvl3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Helvetica Light" charset="0"/>
          <a:ea typeface="ＭＳ Ｐゴシック" charset="0"/>
          <a:cs typeface="Helvetica Light" panose="020B0403020202020204" pitchFamily="34" charset="0"/>
        </a:defRPr>
      </a:lvl3pPr>
      <a:lvl4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Helvetica Light" charset="0"/>
          <a:ea typeface="ＭＳ Ｐゴシック" charset="0"/>
          <a:cs typeface="Helvetica Light" panose="020B0403020202020204" pitchFamily="34" charset="0"/>
        </a:defRPr>
      </a:lvl4pPr>
      <a:lvl5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Helvetica Light" charset="0"/>
          <a:ea typeface="ＭＳ Ｐゴシック" charset="0"/>
          <a:cs typeface="Helvetica Light" panose="020B0403020202020204" pitchFamily="34" charset="0"/>
        </a:defRPr>
      </a:lvl5pPr>
      <a:lvl6pPr marL="4572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 Light" charset="0"/>
          <a:ea typeface="ＭＳ Ｐゴシック" charset="0"/>
        </a:defRPr>
      </a:lvl6pPr>
      <a:lvl7pPr marL="9144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 Light" charset="0"/>
          <a:ea typeface="ＭＳ Ｐゴシック" charset="0"/>
        </a:defRPr>
      </a:lvl7pPr>
      <a:lvl8pPr marL="13716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 Light" charset="0"/>
          <a:ea typeface="ＭＳ Ｐゴシック" charset="0"/>
        </a:defRPr>
      </a:lvl8pPr>
      <a:lvl9pPr marL="18288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 Light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lnSpc>
          <a:spcPct val="90000"/>
        </a:lnSpc>
        <a:spcBef>
          <a:spcPts val="400"/>
        </a:spcBef>
        <a:spcAft>
          <a:spcPts val="400"/>
        </a:spcAft>
        <a:buSzPct val="110000"/>
        <a:buFont typeface="Wingdings" pitchFamily="2" charset="2"/>
        <a:buChar char="§"/>
        <a:defRPr sz="2000" kern="1200">
          <a:solidFill>
            <a:srgbClr val="262626"/>
          </a:solidFill>
          <a:latin typeface="Helvetica Light"/>
          <a:ea typeface="ＭＳ Ｐゴシック" charset="0"/>
          <a:cs typeface="Helvetica Light"/>
        </a:defRPr>
      </a:lvl1pPr>
      <a:lvl2pPr marL="571500" indent="-233363" algn="l" defTabSz="457200" rtl="0" eaLnBrk="0" fontAlgn="base" hangingPunct="0">
        <a:lnSpc>
          <a:spcPct val="90000"/>
        </a:lnSpc>
        <a:spcBef>
          <a:spcPct val="0"/>
        </a:spcBef>
        <a:spcAft>
          <a:spcPts val="400"/>
        </a:spcAft>
        <a:buFont typeface="Arial" panose="020B0604020202020204" pitchFamily="34" charset="0"/>
        <a:buChar char="–"/>
        <a:defRPr kern="1200">
          <a:solidFill>
            <a:srgbClr val="262626"/>
          </a:solidFill>
          <a:latin typeface="Helvetica Light"/>
          <a:ea typeface="ＭＳ Ｐゴシック" charset="0"/>
          <a:cs typeface="Helvetica Light"/>
        </a:defRPr>
      </a:lvl2pPr>
      <a:lvl3pPr marL="800100" indent="-228600" algn="l" defTabSz="454025" rtl="0" eaLnBrk="0" fontAlgn="base" hangingPunct="0">
        <a:lnSpc>
          <a:spcPct val="90000"/>
        </a:lnSpc>
        <a:spcBef>
          <a:spcPct val="0"/>
        </a:spcBef>
        <a:spcAft>
          <a:spcPts val="400"/>
        </a:spcAft>
        <a:buSzPct val="80000"/>
        <a:buFont typeface="Wingdings" pitchFamily="2" charset="2"/>
        <a:buChar char="§"/>
        <a:defRPr kern="1200">
          <a:solidFill>
            <a:srgbClr val="262626"/>
          </a:solidFill>
          <a:latin typeface="Helvetica Light"/>
          <a:ea typeface="ＭＳ Ｐゴシック" charset="0"/>
          <a:cs typeface="Helvetica Light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288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A586ED-3850-5F46-802B-B75DCB777B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172307B-1BF7-2D4F-9D94-BDA65EF31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6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4807-EB60-5E40-8CF7-27CCEA6E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B96FE-4474-D346-881B-AF379DF3D64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427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718C-3E37-7342-80B3-73B7EE411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7280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2A506-5551-5745-B18F-75EB8A37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5094F-791E-B84D-954E-27D7C677C32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C4B78-6D70-4049-B84A-44F1C1124D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5306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itle and content">
  <a:themeElements>
    <a:clrScheme name="Stanford Medicine">
      <a:dk1>
        <a:sysClr val="windowText" lastClr="000000"/>
      </a:dk1>
      <a:lt1>
        <a:sysClr val="window" lastClr="FFFFFF"/>
      </a:lt1>
      <a:dk2>
        <a:srgbClr val="696253"/>
      </a:dk2>
      <a:lt2>
        <a:srgbClr val="B9AE98"/>
      </a:lt2>
      <a:accent1>
        <a:srgbClr val="C1C1C1"/>
      </a:accent1>
      <a:accent2>
        <a:srgbClr val="780811"/>
      </a:accent2>
      <a:accent3>
        <a:srgbClr val="0B3248"/>
      </a:accent3>
      <a:accent4>
        <a:srgbClr val="0D697F"/>
      </a:accent4>
      <a:accent5>
        <a:srgbClr val="6E8920"/>
      </a:accent5>
      <a:accent6>
        <a:srgbClr val="435119"/>
      </a:accent6>
      <a:hlink>
        <a:srgbClr val="1188AD"/>
      </a:hlink>
      <a:folHlink>
        <a:srgbClr val="1188A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dirty="0" smtClean="0">
            <a:solidFill>
              <a:srgbClr val="696253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8425</TotalTime>
  <Words>0</Words>
  <Application>Microsoft Macintosh PowerPoint</Application>
  <PresentationFormat>On-screen Show (16:9)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Courier New</vt:lpstr>
      <vt:lpstr>Helvetica Light</vt:lpstr>
      <vt:lpstr>Wingdings</vt:lpstr>
      <vt:lpstr>Title and content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 Dean  Office</dc:creator>
  <cp:lastModifiedBy>Tim James Keyes</cp:lastModifiedBy>
  <cp:revision>245</cp:revision>
  <cp:lastPrinted>2018-11-14T07:29:00Z</cp:lastPrinted>
  <dcterms:created xsi:type="dcterms:W3CDTF">2015-04-29T17:53:16Z</dcterms:created>
  <dcterms:modified xsi:type="dcterms:W3CDTF">2020-03-19T21:32:36Z</dcterms:modified>
</cp:coreProperties>
</file>