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77" r:id="rId5"/>
    <p:sldId id="259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91" r:id="rId15"/>
    <p:sldId id="288" r:id="rId16"/>
    <p:sldId id="29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0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70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4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ndroidxref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PMS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/>
              <a:t>4</a:t>
            </a:r>
            <a:r>
              <a:rPr lang="en-US" altLang="zh-CN" b="1" dirty="0" smtClean="0"/>
              <a:t>:</a:t>
            </a:r>
            <a:r>
              <a:rPr lang="zh-CN" altLang="zh-CN" b="1" dirty="0"/>
              <a:t>开机安装</a:t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SystemServer</a:t>
            </a:r>
            <a:r>
              <a:rPr lang="zh-CN" altLang="zh-CN" dirty="0"/>
              <a:t>组件</a:t>
            </a:r>
            <a:r>
              <a:rPr lang="zh-CN" altLang="zh-CN" dirty="0" smtClean="0"/>
              <a:t>启动</a:t>
            </a:r>
            <a:r>
              <a:rPr lang="zh-CN" altLang="en-US" dirty="0" smtClean="0"/>
              <a:t>后，执行</a:t>
            </a:r>
            <a:r>
              <a:rPr lang="en-US" altLang="zh-CN" dirty="0" smtClean="0"/>
              <a:t>PMS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然后</a:t>
            </a:r>
            <a:r>
              <a:rPr lang="zh-CN" altLang="zh-CN" dirty="0" smtClean="0"/>
              <a:t>执行</a:t>
            </a:r>
            <a:r>
              <a:rPr lang="zh-CN" altLang="zh-CN" dirty="0"/>
              <a:t>应用程序安装的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静默安装</a:t>
            </a:r>
            <a:endParaRPr lang="en-US" altLang="zh-CN" dirty="0"/>
          </a:p>
          <a:p>
            <a:r>
              <a:rPr lang="zh-CN" altLang="en-US" dirty="0" smtClean="0"/>
              <a:t>系统预装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覆盖低版本</a:t>
            </a:r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安装过程</a:t>
            </a:r>
            <a:r>
              <a:rPr lang="zh-CN" altLang="zh-CN" dirty="0" smtClean="0"/>
              <a:t>：</a:t>
            </a:r>
            <a:r>
              <a:rPr lang="zh-CN" altLang="en-US" dirty="0" smtClean="0"/>
              <a:t>从扫描目录</a:t>
            </a:r>
            <a:r>
              <a:rPr lang="zh-CN" altLang="zh-CN" dirty="0" smtClean="0"/>
              <a:t>扫描</a:t>
            </a:r>
            <a:r>
              <a:rPr lang="zh-CN" altLang="en-US" dirty="0" smtClean="0"/>
              <a:t>出</a:t>
            </a:r>
            <a:r>
              <a:rPr lang="zh-CN" altLang="zh-CN" dirty="0" smtClean="0"/>
              <a:t>安装</a:t>
            </a:r>
            <a:r>
              <a:rPr lang="zh-CN" altLang="zh-CN" dirty="0"/>
              <a:t>包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并解析</a:t>
            </a:r>
            <a:r>
              <a:rPr lang="en-US" altLang="zh-CN" dirty="0" smtClean="0"/>
              <a:t>AndroidManifest.xml,</a:t>
            </a:r>
            <a:r>
              <a:rPr lang="zh-CN" altLang="en-US" dirty="0"/>
              <a:t>分配</a:t>
            </a:r>
            <a:r>
              <a:rPr lang="en-US" altLang="zh-CN" dirty="0" smtClean="0"/>
              <a:t>UID/GID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把</a:t>
            </a:r>
            <a:r>
              <a:rPr lang="en-US" altLang="zh-CN" dirty="0" err="1"/>
              <a:t>dex</a:t>
            </a:r>
            <a:r>
              <a:rPr lang="zh-CN" altLang="zh-CN" dirty="0"/>
              <a:t>文件</a:t>
            </a:r>
            <a:r>
              <a:rPr lang="en-US" altLang="zh-CN" dirty="0"/>
              <a:t>(</a:t>
            </a:r>
            <a:r>
              <a:rPr lang="en-US" altLang="zh-CN" dirty="0" err="1"/>
              <a:t>Dalvik</a:t>
            </a:r>
            <a:r>
              <a:rPr lang="zh-CN" altLang="zh-CN" dirty="0"/>
              <a:t>字节码</a:t>
            </a:r>
            <a:r>
              <a:rPr lang="en-US" altLang="zh-CN" dirty="0"/>
              <a:t> )</a:t>
            </a:r>
            <a:r>
              <a:rPr lang="zh-CN" altLang="zh-CN" dirty="0"/>
              <a:t>保存到</a:t>
            </a:r>
            <a:r>
              <a:rPr lang="en-US" altLang="zh-CN" b="1" dirty="0" err="1"/>
              <a:t>dalvik</a:t>
            </a:r>
            <a:r>
              <a:rPr lang="en-US" altLang="zh-CN" b="1" dirty="0"/>
              <a:t>-cache</a:t>
            </a:r>
            <a:r>
              <a:rPr lang="zh-CN" altLang="zh-CN" dirty="0"/>
              <a:t>目录</a:t>
            </a:r>
            <a:r>
              <a:rPr lang="zh-CN" altLang="zh-CN" dirty="0" smtClean="0"/>
              <a:t>，创建应用数据目录</a:t>
            </a:r>
            <a:r>
              <a:rPr lang="en-US" altLang="zh-CN" dirty="0" smtClean="0"/>
              <a:t>data/data/</a:t>
            </a:r>
            <a:r>
              <a:rPr lang="en-US" altLang="zh-CN" dirty="0" err="1" smtClean="0"/>
              <a:t>pkname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最后更新</a:t>
            </a:r>
            <a:r>
              <a:rPr lang="en-US" altLang="zh-CN" b="1" dirty="0">
                <a:solidFill>
                  <a:srgbClr val="FF0000"/>
                </a:solidFill>
              </a:rPr>
              <a:t>packages</a:t>
            </a:r>
            <a:r>
              <a:rPr lang="en-US" altLang="zh-CN" dirty="0"/>
              <a:t>.xml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卸载过程：删除安装过程中在</a:t>
            </a:r>
            <a:r>
              <a:rPr lang="zh-CN" altLang="zh-CN" dirty="0" smtClean="0"/>
              <a:t>上述安装</a:t>
            </a:r>
            <a:r>
              <a:rPr lang="zh-CN" altLang="en-US" dirty="0"/>
              <a:t>过程</a:t>
            </a:r>
            <a:r>
              <a:rPr lang="zh-CN" altLang="zh-CN" dirty="0" smtClean="0"/>
              <a:t>目录</a:t>
            </a:r>
            <a:r>
              <a:rPr lang="zh-CN" altLang="zh-CN" dirty="0"/>
              <a:t>下创建的文件及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种方式，最终都会调用到</a:t>
            </a:r>
            <a:r>
              <a:rPr lang="en-US" altLang="zh-CN" dirty="0" smtClean="0"/>
              <a:t>PMS</a:t>
            </a:r>
            <a:r>
              <a:rPr lang="zh-CN" altLang="zh-CN" dirty="0" smtClean="0"/>
              <a:t>的</a:t>
            </a:r>
            <a:r>
              <a:rPr lang="en-US" altLang="zh-CN" dirty="0" err="1"/>
              <a:t>scanPackageLI</a:t>
            </a:r>
            <a:r>
              <a:rPr lang="zh-CN" altLang="zh-CN" dirty="0"/>
              <a:t>函数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 smtClean="0"/>
              <a:t>开机安装详述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34737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SystemServer</a:t>
            </a:r>
            <a:r>
              <a:rPr lang="zh-CN" altLang="zh-CN" dirty="0"/>
              <a:t>的</a:t>
            </a:r>
            <a:r>
              <a:rPr lang="en-US" altLang="zh-CN" dirty="0" err="1"/>
              <a:t>startBootstrapServices</a:t>
            </a:r>
            <a:r>
              <a:rPr lang="zh-CN" altLang="zh-CN" dirty="0"/>
              <a:t>方法中获得启动</a:t>
            </a:r>
            <a:r>
              <a:rPr lang="en-US" altLang="zh-CN" dirty="0" err="1"/>
              <a:t>pms</a:t>
            </a:r>
            <a:r>
              <a:rPr lang="zh-CN" altLang="zh-CN" dirty="0"/>
              <a:t>，通过</a:t>
            </a:r>
            <a:r>
              <a:rPr lang="en-US" altLang="zh-CN" dirty="0" err="1"/>
              <a:t>pms</a:t>
            </a:r>
            <a:r>
              <a:rPr lang="zh-CN" altLang="zh-CN" dirty="0"/>
              <a:t>的</a:t>
            </a:r>
            <a:r>
              <a:rPr lang="en-US" altLang="zh-CN" dirty="0"/>
              <a:t>main</a:t>
            </a:r>
            <a:r>
              <a:rPr lang="zh-CN" altLang="zh-CN" dirty="0"/>
              <a:t>方法获得其实例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i="1" dirty="0" smtClean="0"/>
              <a:t>/frameworks/base/services/core/java/com/android/server/pm/PMS.java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8" y="2743200"/>
            <a:ext cx="4905375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8" y="4040237"/>
            <a:ext cx="5572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/>
              <a:t>开机</a:t>
            </a:r>
            <a:r>
              <a:rPr lang="zh-CN" altLang="en-US" b="1" dirty="0" smtClean="0"/>
              <a:t>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6" y="1140791"/>
            <a:ext cx="6040092" cy="61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/>
              <a:t>拷贝</a:t>
            </a:r>
            <a:r>
              <a:rPr lang="zh-CN" altLang="en-US" b="1" dirty="0" smtClean="0"/>
              <a:t>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5" y="1270000"/>
            <a:ext cx="56769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 smtClean="0"/>
              <a:t>案例</a:t>
            </a:r>
            <a:r>
              <a:rPr lang="en-US" altLang="zh-CN" b="1" dirty="0" smtClean="0"/>
              <a:t>-</a:t>
            </a:r>
            <a:r>
              <a:rPr lang="en-US" altLang="zh-CN" b="1" dirty="0"/>
              <a:t> CONFLICTING PROVIDER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2" y="4430250"/>
            <a:ext cx="1111795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17" y="1270000"/>
            <a:ext cx="5248275" cy="2847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2613" y="6242731"/>
            <a:ext cx="491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android:authorities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applicationId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fileprovider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案例</a:t>
            </a:r>
            <a:r>
              <a:rPr lang="en-US" altLang="zh-CN" b="1" dirty="0" smtClean="0"/>
              <a:t>-</a:t>
            </a:r>
            <a:r>
              <a:rPr lang="en-US" altLang="zh-CN" b="1" dirty="0"/>
              <a:t> </a:t>
            </a:r>
            <a:r>
              <a:rPr lang="en-US" altLang="zh-CN" b="1" dirty="0" smtClean="0"/>
              <a:t>…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限制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个数，</a:t>
            </a:r>
            <a:r>
              <a:rPr lang="en-US" altLang="zh-CN" dirty="0"/>
              <a:t>[</a:t>
            </a:r>
            <a:r>
              <a:rPr lang="en-US" altLang="zh-CN" dirty="0" err="1"/>
              <a:t>ro.dji.app_install_cnt</a:t>
            </a:r>
            <a:r>
              <a:rPr lang="en-US" altLang="zh-CN" dirty="0"/>
              <a:t>]: [20]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en-US" dirty="0"/>
              <a:t>限制普通版</a:t>
            </a:r>
            <a:r>
              <a:rPr lang="en-US" altLang="zh-CN" dirty="0"/>
              <a:t>go </a:t>
            </a:r>
            <a:r>
              <a:rPr lang="zh-CN" altLang="en-US" dirty="0" smtClean="0"/>
              <a:t>装在</a:t>
            </a:r>
            <a:r>
              <a:rPr lang="en-US" altLang="zh-CN" dirty="0" smtClean="0"/>
              <a:t>CS</a:t>
            </a:r>
            <a:r>
              <a:rPr lang="zh-CN" altLang="en-US" dirty="0" smtClean="0"/>
              <a:t>上：</a:t>
            </a:r>
            <a:r>
              <a:rPr lang="en-US" altLang="zh-CN" dirty="0"/>
              <a:t> &lt;meta-data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dpad.app</a:t>
            </a:r>
            <a:r>
              <a:rPr lang="en-US" altLang="zh-CN" dirty="0"/>
              <a:t>" </a:t>
            </a:r>
            <a:r>
              <a:rPr lang="en-US" altLang="zh-CN" dirty="0" err="1"/>
              <a:t>android:value</a:t>
            </a:r>
            <a:r>
              <a:rPr lang="en-US" altLang="zh-CN" dirty="0"/>
              <a:t>="GO</a:t>
            </a:r>
            <a:r>
              <a:rPr lang="en-US" altLang="zh-CN" dirty="0" smtClean="0"/>
              <a:t>"/&gt;</a:t>
            </a:r>
          </a:p>
          <a:p>
            <a:r>
              <a:rPr lang="zh-CN" altLang="en-US" dirty="0" smtClean="0"/>
              <a:t>为何系统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卸载不掉？</a:t>
            </a:r>
            <a:endParaRPr lang="en-US" altLang="zh-CN" dirty="0" smtClean="0"/>
          </a:p>
          <a:p>
            <a:r>
              <a:rPr lang="zh-CN" altLang="zh-CN" dirty="0" smtClean="0"/>
              <a:t>地图</a:t>
            </a:r>
            <a:r>
              <a:rPr lang="zh-CN" altLang="en-US" dirty="0" smtClean="0"/>
              <a:t>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梆梆加密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7" y="3895912"/>
            <a:ext cx="4600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PMS</a:t>
            </a:r>
            <a:r>
              <a:rPr lang="zh-CN" altLang="en-US" b="1" dirty="0" smtClean="0"/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PackageManagerService</a:t>
            </a:r>
            <a:r>
              <a:rPr lang="en-US" altLang="zh-CN" dirty="0" smtClean="0"/>
              <a:t>,</a:t>
            </a:r>
            <a:r>
              <a:rPr lang="zh-CN" altLang="zh-CN" dirty="0"/>
              <a:t>在</a:t>
            </a:r>
            <a:r>
              <a:rPr lang="en-US" altLang="zh-CN" dirty="0"/>
              <a:t>framework</a:t>
            </a:r>
            <a:r>
              <a:rPr lang="zh-CN" altLang="zh-CN" dirty="0"/>
              <a:t>真正执行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ndroid application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ac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age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安装</a:t>
            </a:r>
            <a:r>
              <a:rPr lang="zh-CN" altLang="zh-CN" dirty="0"/>
              <a:t>的类</a:t>
            </a:r>
            <a:endParaRPr lang="en-US" altLang="zh-CN" dirty="0" smtClean="0"/>
          </a:p>
          <a:p>
            <a:r>
              <a:rPr lang="zh-CN" altLang="zh-CN" dirty="0" smtClean="0"/>
              <a:t>解析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和分配</a:t>
            </a:r>
            <a:r>
              <a:rPr lang="en-US" altLang="zh-CN" dirty="0" smtClean="0"/>
              <a:t>UID/GID,</a:t>
            </a:r>
            <a:r>
              <a:rPr lang="zh-CN" altLang="en-US" dirty="0" smtClean="0"/>
              <a:t>更新</a:t>
            </a:r>
            <a:r>
              <a:rPr lang="en-US" altLang="zh-CN" dirty="0"/>
              <a:t>packages.xml</a:t>
            </a:r>
            <a:endParaRPr lang="en-US" altLang="zh-CN" dirty="0" smtClean="0"/>
          </a:p>
          <a:p>
            <a:r>
              <a:rPr lang="en-US" altLang="zh-CN" b="1" dirty="0" smtClean="0"/>
              <a:t>Android 5.1.1</a:t>
            </a:r>
            <a:r>
              <a:rPr lang="zh-CN" altLang="zh-CN" b="1" dirty="0"/>
              <a:t>，</a:t>
            </a:r>
            <a:r>
              <a:rPr lang="en-US" altLang="zh-CN" b="1" dirty="0" smtClean="0"/>
              <a:t>SDK=22</a:t>
            </a:r>
            <a:r>
              <a:rPr lang="zh-CN" altLang="en-US" b="1" dirty="0" smtClean="0"/>
              <a:t>，</a:t>
            </a:r>
            <a:r>
              <a:rPr lang="en-US" altLang="zh-CN" b="1" u="sng" dirty="0">
                <a:hlinkClick r:id="rId2"/>
              </a:rPr>
              <a:t>http://androidxref.com</a:t>
            </a:r>
            <a:r>
              <a:rPr lang="en-US" altLang="zh-CN" b="1" u="sng" dirty="0" smtClean="0">
                <a:hlinkClick r:id="rId2"/>
              </a:rPr>
              <a:t>/</a:t>
            </a:r>
            <a:endParaRPr lang="zh-CN" altLang="zh-CN" dirty="0"/>
          </a:p>
        </p:txBody>
      </p:sp>
      <p:pic>
        <p:nvPicPr>
          <p:cNvPr id="1026" name="Picture 2" descr="“apk 安装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88" y="46891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0988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/system/framework/framework-</a:t>
            </a:r>
            <a:r>
              <a:rPr lang="en-US" altLang="zh-CN" dirty="0" err="1"/>
              <a:t>res.apk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/>
              <a:t>为</a:t>
            </a:r>
            <a:r>
              <a:rPr lang="en-US" altLang="zh-CN" dirty="0" err="1" smtClean="0"/>
              <a:t>SystemUI.apk</a:t>
            </a:r>
            <a:r>
              <a:rPr lang="zh-CN" altLang="zh-CN" dirty="0" smtClean="0"/>
              <a:t>等</a:t>
            </a:r>
            <a:r>
              <a:rPr lang="zh-CN" altLang="zh-CN" dirty="0"/>
              <a:t>提供资源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system/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-app:</a:t>
            </a:r>
            <a:r>
              <a:rPr lang="zh-CN" altLang="zh-CN" dirty="0"/>
              <a:t>系统预装应用程序</a:t>
            </a:r>
            <a:r>
              <a:rPr lang="zh-CN" altLang="zh-CN" dirty="0" smtClean="0"/>
              <a:t>目录</a:t>
            </a:r>
            <a:r>
              <a:rPr lang="en-US" altLang="zh-CN" dirty="0" smtClean="0"/>
              <a:t>,GO3/GO4/</a:t>
            </a:r>
            <a:r>
              <a:rPr lang="en-US" altLang="zh-CN" dirty="0" err="1" smtClean="0"/>
              <a:t>PiLOT,LOCAL_PRIVILEGED_MODULE</a:t>
            </a:r>
            <a:r>
              <a:rPr lang="en-US" altLang="zh-CN" dirty="0" smtClean="0"/>
              <a:t> </a:t>
            </a:r>
            <a:r>
              <a:rPr lang="en-US" altLang="zh-CN" dirty="0"/>
              <a:t>:= </a:t>
            </a:r>
            <a:r>
              <a:rPr lang="en-US" altLang="zh-CN" dirty="0" smtClean="0"/>
              <a:t>true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system/app:</a:t>
            </a:r>
            <a:r>
              <a:rPr lang="zh-CN" altLang="zh-CN" dirty="0"/>
              <a:t>系统预装应用程序目录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Browser</a:t>
            </a:r>
            <a:r>
              <a:rPr lang="en-US" altLang="zh-CN" dirty="0"/>
              <a:t>\ </a:t>
            </a:r>
            <a:r>
              <a:rPr lang="en-US" altLang="zh-CN" dirty="0" err="1" smtClean="0"/>
              <a:t>LatinIME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PackageInstaller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RkExplorer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SystemUpgrade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data/app:</a:t>
            </a:r>
            <a:r>
              <a:rPr lang="zh-CN" altLang="zh-CN" dirty="0"/>
              <a:t>用户</a:t>
            </a:r>
            <a:r>
              <a:rPr lang="zh-CN" altLang="zh-CN" dirty="0" smtClean="0"/>
              <a:t>安装</a:t>
            </a:r>
            <a:r>
              <a:rPr lang="zh-CN" altLang="en-US" dirty="0"/>
              <a:t>的</a:t>
            </a:r>
            <a:r>
              <a:rPr lang="zh-CN" altLang="zh-CN" dirty="0" smtClean="0"/>
              <a:t>目录</a:t>
            </a:r>
            <a:r>
              <a:rPr lang="zh-CN" altLang="zh-CN" dirty="0"/>
              <a:t>。安装时把</a:t>
            </a:r>
            <a:r>
              <a:rPr lang="en-US" altLang="zh-CN" dirty="0" err="1"/>
              <a:t>apk</a:t>
            </a:r>
            <a:r>
              <a:rPr lang="zh-CN" altLang="zh-CN" dirty="0"/>
              <a:t>文件复制到此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-cache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data/data:</a:t>
            </a:r>
            <a:r>
              <a:rPr lang="zh-CN" altLang="zh-CN" dirty="0"/>
              <a:t>存放应用程序的数据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data/system/packages.xml</a:t>
            </a:r>
            <a:r>
              <a:rPr lang="zh-CN" altLang="en-US" dirty="0" smtClean="0"/>
              <a:t>：注册表，</a:t>
            </a:r>
            <a:r>
              <a:rPr lang="zh-CN" altLang="zh-CN" dirty="0" smtClean="0"/>
              <a:t>软件包</a:t>
            </a:r>
            <a:r>
              <a:rPr lang="zh-CN" altLang="zh-CN" dirty="0"/>
              <a:t>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53" y="3917569"/>
            <a:ext cx="608647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53" y="4498594"/>
            <a:ext cx="4133850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03" y="4498594"/>
            <a:ext cx="7010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/>
            <a:r>
              <a:rPr lang="zh-CN" altLang="zh-CN" b="1" dirty="0"/>
              <a:t>安装方式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en-US" altLang="zh-CN" dirty="0"/>
              <a:t>UI</a:t>
            </a:r>
            <a:r>
              <a:rPr lang="zh-CN" altLang="zh-CN" dirty="0"/>
              <a:t>安装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，通过</a:t>
            </a:r>
            <a:r>
              <a:rPr lang="zh-CN" altLang="en-US" dirty="0"/>
              <a:t>调用</a:t>
            </a:r>
            <a:r>
              <a:rPr lang="en-US" altLang="zh-CN" dirty="0" err="1"/>
              <a:t>packageinstaller</a:t>
            </a:r>
            <a:r>
              <a:rPr lang="zh-CN" altLang="en-US" dirty="0" smtClean="0"/>
              <a:t>完成安装，</a:t>
            </a:r>
            <a:r>
              <a:rPr lang="zh-CN" altLang="zh-CN" dirty="0" smtClean="0"/>
              <a:t>第三</a:t>
            </a:r>
            <a:r>
              <a:rPr lang="zh-CN" altLang="zh-CN" dirty="0"/>
              <a:t>方</a:t>
            </a:r>
            <a:r>
              <a:rPr lang="zh-CN" altLang="zh-CN" dirty="0" smtClean="0"/>
              <a:t>应用应用宝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豌豆</a:t>
            </a:r>
            <a:r>
              <a:rPr lang="zh-CN" altLang="zh-CN" dirty="0"/>
              <a:t>荚、</a:t>
            </a:r>
            <a:r>
              <a:rPr lang="en-US" altLang="zh-CN" dirty="0"/>
              <a:t> </a:t>
            </a:r>
            <a:r>
              <a:rPr lang="zh-CN" altLang="zh-CN" dirty="0"/>
              <a:t>文件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zh-CN" dirty="0"/>
              <a:t>自</a:t>
            </a:r>
            <a:r>
              <a:rPr lang="zh-CN" altLang="zh-CN" dirty="0" smtClean="0"/>
              <a:t>升级</a:t>
            </a:r>
            <a:r>
              <a:rPr lang="zh-CN" altLang="en-US" dirty="0" smtClean="0"/>
              <a:t>，。</a:t>
            </a:r>
            <a:r>
              <a:rPr lang="zh-CN" altLang="zh-CN" dirty="0" smtClean="0"/>
              <a:t> 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zh-CN" dirty="0"/>
              <a:t>系统</a:t>
            </a:r>
            <a:r>
              <a:rPr lang="en-US" altLang="zh-CN" dirty="0"/>
              <a:t>APP</a:t>
            </a:r>
            <a:r>
              <a:rPr lang="zh-CN" altLang="zh-CN" dirty="0"/>
              <a:t>商店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：小米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华为手机预装的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商店</a:t>
            </a:r>
            <a:endParaRPr lang="en-US" altLang="zh-CN" dirty="0" smtClean="0"/>
          </a:p>
          <a:p>
            <a:r>
              <a:rPr lang="en-US" altLang="zh-CN" dirty="0"/>
              <a:t>PM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直接</a:t>
            </a:r>
            <a:r>
              <a:rPr lang="en-US" altLang="zh-CN" dirty="0"/>
              <a:t>/</a:t>
            </a:r>
            <a:r>
              <a:rPr lang="zh-CN" altLang="zh-CN" dirty="0"/>
              <a:t>间接调用系统命令</a:t>
            </a:r>
            <a:r>
              <a:rPr lang="en-US" altLang="zh-CN" dirty="0"/>
              <a:t>pm</a:t>
            </a:r>
            <a:r>
              <a:rPr lang="zh-CN" altLang="zh-CN" dirty="0"/>
              <a:t>，</a:t>
            </a:r>
            <a:r>
              <a:rPr lang="en-US" altLang="zh-CN" dirty="0" smtClean="0"/>
              <a:t>AS/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r>
              <a:rPr lang="zh-CN" altLang="zh-CN" dirty="0"/>
              <a:t>开机安装</a:t>
            </a:r>
            <a:r>
              <a:rPr lang="zh-CN" altLang="en-US" dirty="0"/>
              <a:t>：开机后，扫描</a:t>
            </a:r>
            <a:r>
              <a:rPr lang="en-US" altLang="zh-CN" dirty="0"/>
              <a:t>app</a:t>
            </a:r>
            <a:r>
              <a:rPr lang="zh-CN" altLang="en-US" dirty="0"/>
              <a:t>的路径完成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UI</a:t>
            </a:r>
            <a:r>
              <a:rPr lang="zh-CN" altLang="zh-CN" dirty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608463"/>
            <a:ext cx="8596668" cy="16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通过调用系统应用</a:t>
            </a:r>
            <a:r>
              <a:rPr lang="en-US" altLang="zh-CN" dirty="0" err="1" smtClean="0"/>
              <a:t>packageinstaller.apk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</a:p>
          <a:p>
            <a:r>
              <a:rPr lang="zh-CN" altLang="zh-CN" dirty="0"/>
              <a:t>源码目录</a:t>
            </a:r>
            <a:r>
              <a:rPr lang="en-US" altLang="zh-CN" dirty="0"/>
              <a:t>/</a:t>
            </a:r>
            <a:r>
              <a:rPr lang="en-US" altLang="zh-CN" dirty="0" smtClean="0"/>
              <a:t>package/apps/</a:t>
            </a:r>
            <a:r>
              <a:rPr lang="en-US" altLang="zh-CN" dirty="0" err="1" smtClean="0"/>
              <a:t>PackageInstaller</a:t>
            </a:r>
            <a:endParaRPr lang="en-US" altLang="zh-CN" dirty="0" smtClean="0"/>
          </a:p>
          <a:p>
            <a:r>
              <a:rPr lang="zh-CN" altLang="en-US" dirty="0" smtClean="0"/>
              <a:t>隐式调用</a:t>
            </a:r>
            <a:r>
              <a:rPr lang="en-US" altLang="zh-CN" dirty="0" smtClean="0"/>
              <a:t>:</a:t>
            </a:r>
            <a:r>
              <a:rPr lang="zh-CN" altLang="en-US" dirty="0"/>
              <a:t>不会列在应用程序</a:t>
            </a:r>
            <a:r>
              <a:rPr lang="zh-CN" altLang="en-US" dirty="0" smtClean="0"/>
              <a:t>列表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10689"/>
              </p:ext>
            </p:extLst>
          </p:nvPr>
        </p:nvGraphicFramePr>
        <p:xfrm>
          <a:off x="1008539" y="2776310"/>
          <a:ext cx="5321300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13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kern="100" dirty="0">
                          <a:effectLst/>
                        </a:rPr>
                        <a:t>&lt;manifest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package="</a:t>
                      </a:r>
                      <a:r>
                        <a:rPr lang="en-US" sz="900" kern="100" dirty="0" err="1">
                          <a:effectLst/>
                        </a:rPr>
                        <a:t>com.android.packageinstaller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&lt;uses-permission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android.permission.INSTALL_PACKAGES</a:t>
                      </a:r>
                      <a:r>
                        <a:rPr lang="en-US" sz="900" kern="100" dirty="0">
                          <a:effectLst/>
                        </a:rPr>
                        <a:t>" /&gt;  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&lt;activity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=".</a:t>
                      </a:r>
                      <a:r>
                        <a:rPr lang="en-US" sz="900" kern="100" dirty="0" err="1">
                          <a:effectLst/>
                        </a:rPr>
                        <a:t>PackageInstallerActivity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android.intent.action.VIEW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900" kern="100" dirty="0">
                          <a:effectLst/>
                        </a:rPr>
                        <a:t/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android:mimeType</a:t>
                      </a:r>
                      <a:r>
                        <a:rPr lang="en-US" sz="900" kern="100" dirty="0">
                          <a:effectLst/>
                        </a:rPr>
                        <a:t>="application/</a:t>
                      </a:r>
                      <a:r>
                        <a:rPr lang="en-US" sz="900" kern="100" dirty="0" err="1">
                          <a:effectLst/>
                        </a:rPr>
                        <a:t>vnd.android.package</a:t>
                      </a:r>
                      <a:r>
                        <a:rPr lang="en-US" sz="900" kern="100" dirty="0">
                          <a:effectLst/>
                        </a:rPr>
                        <a:t>-archive"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="package"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&lt;/activity&gt;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&lt;/manifest&gt;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29533"/>
              </p:ext>
            </p:extLst>
          </p:nvPr>
        </p:nvGraphicFramePr>
        <p:xfrm>
          <a:off x="1061879" y="5489236"/>
          <a:ext cx="5267960" cy="130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intent.setDataAndType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")),"application/</a:t>
                      </a:r>
                      <a:r>
                        <a:rPr lang="en-US" sz="1050" kern="0" dirty="0" err="1">
                          <a:effectLst/>
                        </a:rPr>
                        <a:t>vnd.android.package</a:t>
                      </a:r>
                      <a:r>
                        <a:rPr lang="en-US" sz="1050" kern="0" dirty="0">
                          <a:effectLst/>
                        </a:rPr>
                        <a:t>-archive");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UI</a:t>
            </a:r>
            <a:r>
              <a:rPr lang="zh-CN" altLang="zh-CN" dirty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608463"/>
            <a:ext cx="8596668" cy="16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从</a:t>
            </a:r>
            <a:r>
              <a:rPr lang="en-US" altLang="zh-CN" dirty="0"/>
              <a:t>Intent</a:t>
            </a:r>
            <a:r>
              <a:rPr lang="zh-CN" altLang="zh-CN" dirty="0"/>
              <a:t>对象获取</a:t>
            </a:r>
            <a:r>
              <a:rPr lang="en-US" altLang="zh-CN" dirty="0"/>
              <a:t>Package URL</a:t>
            </a:r>
            <a:r>
              <a:rPr lang="zh-CN" altLang="zh-CN" dirty="0"/>
              <a:t>、</a:t>
            </a:r>
            <a:r>
              <a:rPr lang="en-US" altLang="zh-CN" dirty="0"/>
              <a:t>Scheme</a:t>
            </a:r>
            <a:r>
              <a:rPr lang="zh-CN" altLang="zh-CN" dirty="0"/>
              <a:t>信息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</a:p>
          <a:p>
            <a:r>
              <a:rPr lang="zh-CN" altLang="en-US" dirty="0" smtClean="0"/>
              <a:t>未知来源白名单</a:t>
            </a:r>
            <a:endParaRPr lang="en-US" altLang="zh-CN" dirty="0" smtClean="0"/>
          </a:p>
          <a:p>
            <a:r>
              <a:rPr lang="zh-CN" altLang="en-US" dirty="0" smtClean="0"/>
              <a:t>静默安装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installExistingPackage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installPackageWithVerificationAndEncryption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android.permission.INSTALL_PACKAGES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19630"/>
              </p:ext>
            </p:extLst>
          </p:nvPr>
        </p:nvGraphicFramePr>
        <p:xfrm>
          <a:off x="1866054" y="2951658"/>
          <a:ext cx="4483946" cy="1775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3946"/>
              </a:tblGrid>
              <a:tr h="1775371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</a:rPr>
                        <a:t>//scheme</a:t>
                      </a:r>
                      <a:r>
                        <a:rPr lang="zh-CN" sz="900" kern="0" dirty="0">
                          <a:effectLst/>
                        </a:rPr>
                        <a:t>只有两个值：</a:t>
                      </a:r>
                      <a:r>
                        <a:rPr lang="en-US" sz="900" kern="0" dirty="0">
                          <a:effectLst/>
                        </a:rPr>
                        <a:t>file</a:t>
                      </a:r>
                      <a:r>
                        <a:rPr lang="zh-CN" sz="900" kern="0" dirty="0">
                          <a:effectLst/>
                        </a:rPr>
                        <a:t>或</a:t>
                      </a:r>
                      <a:r>
                        <a:rPr lang="en-US" sz="900" kern="0" dirty="0">
                          <a:effectLst/>
                        </a:rPr>
                        <a:t>package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if (scheme != null &amp;&amp; !"</a:t>
                      </a:r>
                      <a:r>
                        <a:rPr lang="en-US" sz="900" kern="0" dirty="0" err="1">
                          <a:effectLst/>
                        </a:rPr>
                        <a:t>file".equals</a:t>
                      </a:r>
                      <a:r>
                        <a:rPr lang="en-US" sz="900" kern="0" dirty="0">
                          <a:effectLst/>
                        </a:rPr>
                        <a:t>(scheme) &amp;&amp; !"</a:t>
                      </a:r>
                      <a:r>
                        <a:rPr lang="en-US" sz="900" kern="0" dirty="0" err="1">
                          <a:effectLst/>
                        </a:rPr>
                        <a:t>package".equals</a:t>
                      </a:r>
                      <a:r>
                        <a:rPr lang="en-US" sz="900" kern="0" dirty="0">
                          <a:effectLst/>
                        </a:rPr>
                        <a:t>(scheme))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setPmResult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PackageManager.INSTALL_FAILED_INVALID_URI</a:t>
                      </a:r>
                      <a:r>
                        <a:rPr lang="en-US" sz="90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finish();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// </a:t>
                      </a:r>
                      <a:r>
                        <a:rPr lang="zh-CN" sz="900" kern="0" dirty="0">
                          <a:effectLst/>
                        </a:rPr>
                        <a:t>未知源安装检测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if ((</a:t>
                      </a:r>
                      <a:r>
                        <a:rPr lang="en-US" sz="900" kern="0" dirty="0" err="1">
                          <a:effectLst/>
                        </a:rPr>
                        <a:t>requestFromUnknownSource</a:t>
                      </a:r>
                      <a:r>
                        <a:rPr lang="en-US" sz="900" kern="0" dirty="0">
                          <a:effectLst/>
                        </a:rPr>
                        <a:t>) &amp;&amp; (!</a:t>
                      </a:r>
                      <a:r>
                        <a:rPr lang="en-US" sz="900" kern="0" dirty="0" err="1">
                          <a:effectLst/>
                        </a:rPr>
                        <a:t>isInstallingUnknownAppsAllowed</a:t>
                      </a:r>
                      <a:r>
                        <a:rPr lang="en-US" sz="900" kern="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//ask user to enable setting first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showDialogInner</a:t>
                      </a:r>
                      <a:r>
                        <a:rPr lang="en-US" sz="900" kern="0" dirty="0">
                          <a:effectLst/>
                        </a:rPr>
                        <a:t>(DLG_UNKNOWN_APPS);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69156"/>
              </p:ext>
            </p:extLst>
          </p:nvPr>
        </p:nvGraphicFramePr>
        <p:xfrm>
          <a:off x="1866054" y="4889589"/>
          <a:ext cx="541147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("</a:t>
                      </a:r>
                      <a:r>
                        <a:rPr lang="en-US" sz="900" kern="100" dirty="0" err="1">
                          <a:effectLst/>
                        </a:rPr>
                        <a:t>package".equals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mPackageURI.getScheme</a:t>
                      </a:r>
                      <a:r>
                        <a:rPr lang="en-US" sz="900" kern="10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try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pm.installExistingPackage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PackageManager.INSTALL_SUCCEEDED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} catch (</a:t>
                      </a:r>
                      <a:r>
                        <a:rPr lang="en-US" sz="900" kern="100" dirty="0" err="1">
                          <a:effectLst/>
                        </a:rPr>
                        <a:t>PackageManager.NameNotFoundException</a:t>
                      </a:r>
                      <a:r>
                        <a:rPr lang="en-US" sz="900" kern="100" dirty="0">
                          <a:effectLst/>
                        </a:rPr>
                        <a:t> e)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PackageManager.INSTALL_FAILED_INVALID_APK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 else { 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</a:t>
                      </a:r>
                      <a:r>
                        <a:rPr lang="en-US" sz="900" kern="100" dirty="0" err="1">
                          <a:effectLst/>
                        </a:rPr>
                        <a:t>pm.installPackageWithVerificationAndEncryption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</a:t>
                      </a:r>
                      <a:r>
                        <a:rPr lang="en-US" sz="900" kern="100" dirty="0">
                          <a:effectLst/>
                        </a:rPr>
                        <a:t>, observer, </a:t>
                      </a:r>
                      <a:r>
                        <a:rPr lang="en-US" sz="900" kern="100" dirty="0" err="1">
                          <a:effectLst/>
                        </a:rPr>
                        <a:t>installFlags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</a:t>
                      </a:r>
                      <a:r>
                        <a:rPr lang="en-US" sz="900" kern="100" dirty="0" err="1">
                          <a:effectLst/>
                        </a:rPr>
                        <a:t>installerPackageName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verificationParams</a:t>
                      </a:r>
                      <a:r>
                        <a:rPr lang="en-US" sz="900" kern="100" dirty="0">
                          <a:effectLst/>
                        </a:rPr>
                        <a:t>, null);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安装方式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dirty="0"/>
              <a:t>UI</a:t>
            </a:r>
            <a:r>
              <a:rPr lang="zh-CN" altLang="zh-CN" dirty="0"/>
              <a:t>安装</a:t>
            </a:r>
            <a:endParaRPr lang="zh-CN" altLang="zh-CN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9889" y="2828718"/>
            <a:ext cx="592963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2:</a:t>
            </a:r>
            <a:r>
              <a:rPr lang="zh-CN" altLang="zh-CN" b="1" dirty="0"/>
              <a:t>系统商店</a:t>
            </a:r>
            <a:r>
              <a:rPr lang="zh-CN" altLang="zh-CN" b="1" dirty="0" smtClean="0"/>
              <a:t>安装</a:t>
            </a: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系统</a:t>
            </a:r>
            <a:r>
              <a:rPr lang="en-US" altLang="zh-CN" dirty="0"/>
              <a:t>APP</a:t>
            </a:r>
            <a:r>
              <a:rPr lang="zh-CN" altLang="zh-CN" dirty="0"/>
              <a:t>商店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：小米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华为手机预装的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商店</a:t>
            </a:r>
            <a:endParaRPr lang="en-US" altLang="zh-CN" dirty="0" smtClean="0"/>
          </a:p>
          <a:p>
            <a:r>
              <a:rPr lang="zh-CN" altLang="en-US" dirty="0"/>
              <a:t>静默安装，系统应用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3:PM</a:t>
            </a:r>
            <a:r>
              <a:rPr lang="zh-CN" altLang="zh-CN" b="1" dirty="0" smtClean="0"/>
              <a:t>安装</a:t>
            </a: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224189"/>
          </a:xfrm>
        </p:spPr>
        <p:txBody>
          <a:bodyPr>
            <a:normAutofit/>
          </a:bodyPr>
          <a:lstStyle/>
          <a:p>
            <a:r>
              <a:rPr lang="zh-CN" altLang="zh-CN" dirty="0"/>
              <a:t>直接</a:t>
            </a:r>
            <a:r>
              <a:rPr lang="en-US" altLang="zh-CN" dirty="0"/>
              <a:t>/</a:t>
            </a:r>
            <a:r>
              <a:rPr lang="zh-CN" altLang="zh-CN" dirty="0"/>
              <a:t>间接调用系统命令</a:t>
            </a:r>
            <a:r>
              <a:rPr lang="en-US" altLang="zh-CN" dirty="0"/>
              <a:t>pm</a:t>
            </a:r>
            <a:r>
              <a:rPr lang="zh-CN" altLang="zh-CN" dirty="0"/>
              <a:t>，</a:t>
            </a:r>
            <a:r>
              <a:rPr lang="en-US" altLang="zh-CN" dirty="0" smtClean="0"/>
              <a:t>AS/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，静默安装。</a:t>
            </a:r>
            <a:endParaRPr lang="en-US" altLang="zh-CN" dirty="0" smtClean="0"/>
          </a:p>
          <a:p>
            <a:r>
              <a:rPr lang="zh-CN" altLang="en-US" dirty="0" smtClean="0"/>
              <a:t>源文件：</a:t>
            </a:r>
            <a:r>
              <a:rPr lang="en-US" altLang="zh-CN" dirty="0"/>
              <a:t> </a:t>
            </a:r>
            <a:r>
              <a:rPr lang="en-US" altLang="zh-CN" dirty="0" smtClean="0"/>
              <a:t>frameworks\base\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\pm\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\com\android\commands\pm\pm.java</a:t>
            </a:r>
          </a:p>
          <a:p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4011212"/>
            <a:ext cx="5274310" cy="1793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2" y="3001562"/>
            <a:ext cx="5324475" cy="316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19" y="3001562"/>
            <a:ext cx="5000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3106</TotalTime>
  <Words>449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Apple Color Emoji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PMS简介</vt:lpstr>
      <vt:lpstr>PMS是什么</vt:lpstr>
      <vt:lpstr>相关路径/文件</vt:lpstr>
      <vt:lpstr>安装方式</vt:lpstr>
      <vt:lpstr>安装方式1：UI安装</vt:lpstr>
      <vt:lpstr>安装方式1：UI安装</vt:lpstr>
      <vt:lpstr>安装方式1：UI安装</vt:lpstr>
      <vt:lpstr>安装方式2:系统商店安装</vt:lpstr>
      <vt:lpstr>安装方式3:PM安装</vt:lpstr>
      <vt:lpstr>安装方式4:开机安装 </vt:lpstr>
      <vt:lpstr>安装方式 </vt:lpstr>
      <vt:lpstr>开机安装详述 </vt:lpstr>
      <vt:lpstr>开机安装详述 </vt:lpstr>
      <vt:lpstr>拷贝安装详述 </vt:lpstr>
      <vt:lpstr>案例- CONFLICTING PROVIDER </vt:lpstr>
      <vt:lpstr>案例- …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Key Guan</cp:lastModifiedBy>
  <cp:revision>79</cp:revision>
  <dcterms:created xsi:type="dcterms:W3CDTF">2017-05-29T08:02:48Z</dcterms:created>
  <dcterms:modified xsi:type="dcterms:W3CDTF">2017-12-14T01:32:25Z</dcterms:modified>
</cp:coreProperties>
</file>